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67" r:id="rId6"/>
    <p:sldId id="268" r:id="rId7"/>
    <p:sldId id="266" r:id="rId8"/>
    <p:sldId id="269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y, Tanja" initials="VT" lastIdx="5" clrIdx="0">
    <p:extLst>
      <p:ext uri="{19B8F6BF-5375-455C-9EA6-DF929625EA0E}">
        <p15:presenceInfo xmlns:p15="http://schemas.microsoft.com/office/powerpoint/2012/main" userId="Vay, Tanj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2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58FB0B-926B-42B5-A9C4-5FE3ED31B4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8932A84-44A5-F5C7-01FC-ACA78CEA8C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29C6D8-CB29-EE3C-6071-56BB1E213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79ABB8-20BE-041F-2166-C6D220199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0BA531-6776-2E3F-CAB4-E0FB7B438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9973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3A0AED-FF36-646F-30D1-91DAF8BD1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85B11B8-EDDD-2206-B6BC-3D23A60856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32DBCE-0ABE-E911-62AB-7D7393AC4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CFC3E0-E3C1-47C1-8293-FDC596303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EB8390-16CA-C40E-CAD3-053DD55A2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6385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2DCF097-0A8C-7324-EEB4-81B45EFB2F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70913C3-3E60-7D76-AEF2-C47743AD99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D06827-54B1-AE37-4D24-4F10ADB8A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55AA27-C71F-AF5B-4B1D-AFACBE54F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778F8E-37BA-BE45-B126-05D14BC67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68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4CFFBA-EEBC-D275-8D18-ED014BC0C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9BFD60-231E-38ED-3B86-E1738E14A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DC2071-BA72-7FA7-D87E-8F5B634DE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F16E77-82FF-A570-8B7A-051FBDE3C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84B51E-FCCE-C7AC-138F-B89F807A6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0220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A31422-A9FD-4F24-AA1B-CBA7710D9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2B21E1-7542-2493-51A2-8E1D7158B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3F7AC1-EF17-7D54-3A4B-B2C715B66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2832D0-5D41-7636-4448-D407E66A4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3AE44B-E22D-3764-3FE5-778822747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2919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EFB542-89BD-9051-C700-EDF11218E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27F9B5-FD55-92CC-F6D0-992E8232A4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F4AB319-62C3-9B1C-772C-94690ADD89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EE19B9-4588-1365-CCEC-0E1AEDA00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1D39F68-29A5-9753-C111-4AF905E54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B7C93A1-A004-6FA7-2423-4B22F73EE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9105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17335F-05C3-4E3B-7A2B-7A7605E1A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3552FB-769F-DA09-BF00-D2144302D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9A3FE2-E0CF-E58B-0531-6DFF1973B3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4DF343C-6FA1-CE29-13B1-3B6B9EF3A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C56AEC2-9A63-E885-3C50-9BCEE40DD1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42C75D2-F819-1D49-6D37-4C44E2708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918B6A0-EB12-DA38-181E-A79EFC80E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9B02194-F64A-F45A-C224-071C17385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4058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D11CBB-16A0-0772-56CC-4E616E66B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C517AD6-19AA-5FDE-6A81-378D2E60B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1DF2C30-0FF2-4664-B654-C70BEBD93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5B38ACB-4FAF-AC50-508B-4C069761D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1699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AA9E19A-4E1A-0E2F-3AD9-5A0D5296B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42928D6-7771-D682-EFF4-E548112FE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5F40F00-ABB9-1BBF-D9F7-9E806937C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9065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A42CC2-0601-C922-4A64-28B0FDB8F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948600-8A47-3165-247C-B053B8DC7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EDC92A4-2392-9318-9E70-DEAB2F9097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533BF5D-D8B1-9268-1021-87E9AD77D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B1D066-75C6-84DE-8899-D097AEA12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0A28AB7-04EF-4BDE-1237-975ED5C47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2433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27E828-39A7-580B-B153-E656C75A7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7F8BE22-01C9-48E5-396E-3E96FD5098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DEAB67-CE63-BB31-F112-EEC4387DD6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6E0463F-A7EC-CBBA-309B-212B9783C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378404-6598-8103-A8EC-C24C72527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9F9EF83-4DDB-93DD-0BEE-CA322E373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9250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6000">
              <a:schemeClr val="accent3">
                <a:lumMod val="5000"/>
                <a:lumOff val="9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EB4238E-E509-F737-A79A-691DA0920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93A95BF-D8AD-2A51-94F6-9A667CBAD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5A2A9C-5950-22B3-C192-642BD5EF92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B23756-1F8B-42D6-BAD6-A96E927C17D5}" type="datetimeFigureOut">
              <a:rPr lang="de-DE" smtClean="0"/>
              <a:t>28.01.2024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77BB84-B1A5-9102-6EA7-919498A42E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040042D-5F0E-7FDE-879F-B298482F83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F5C98FE-4EF3-4021-BDF9-C4A621D394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954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7.jpeg"/><Relationship Id="rId5" Type="http://schemas.openxmlformats.org/officeDocument/2006/relationships/slide" Target="slide3.xml"/><Relationship Id="rId4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12.png"/><Relationship Id="rId5" Type="http://schemas.openxmlformats.org/officeDocument/2006/relationships/image" Target="../media/image8.png"/><Relationship Id="rId4" Type="http://schemas.openxmlformats.org/officeDocument/2006/relationships/image" Target="../media/image1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image" Target="../media/image1.tif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6000">
              <a:schemeClr val="accent3">
                <a:lumMod val="0"/>
                <a:lumOff val="100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A67F7F-005D-C609-7F44-5D485A95A4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2482" y="1803089"/>
            <a:ext cx="9144000" cy="1655762"/>
          </a:xfrm>
        </p:spPr>
        <p:txBody>
          <a:bodyPr>
            <a:normAutofit fontScale="90000"/>
          </a:bodyPr>
          <a:lstStyle/>
          <a:p>
            <a:r>
              <a:rPr lang="de-DE" cap="small" dirty="0"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Welches Messer </a:t>
            </a:r>
            <a:br>
              <a:rPr lang="de-DE" cap="small" dirty="0"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</a:br>
            <a:r>
              <a:rPr lang="de-DE" cap="small" dirty="0"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wofür?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B1781C-F985-1CA5-41DA-C45FB64E2E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2800" cap="small" dirty="0"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Informiere dich über die </a:t>
            </a:r>
          </a:p>
          <a:p>
            <a:r>
              <a:rPr lang="de-DE" sz="2800" cap="small" dirty="0"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unterschiedlichen Messerarten:</a:t>
            </a:r>
            <a:endParaRPr lang="de-DE" sz="4400" cap="small" dirty="0">
              <a:latin typeface="Verdana" panose="020B0604030504040204" pitchFamily="34" charset="0"/>
              <a:ea typeface="Verdana" panose="020B0604030504040204" pitchFamily="34" charset="0"/>
              <a:cs typeface="Amatic SC" panose="00000500000000000000" pitchFamily="2" charset="-79"/>
            </a:endParaRPr>
          </a:p>
        </p:txBody>
      </p:sp>
      <p:pic>
        <p:nvPicPr>
          <p:cNvPr id="4" name="Grafik 3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6D0F4AF8-C216-487C-8319-9FA9774E84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079" y="349223"/>
            <a:ext cx="942975" cy="94297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D175987-ACB9-F863-2FFC-32F06FF959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5" t="31085" r="16989" b="33366"/>
          <a:stretch/>
        </p:blipFill>
        <p:spPr bwMode="auto">
          <a:xfrm rot="12479106" flipV="1">
            <a:off x="373352" y="1777943"/>
            <a:ext cx="2733675" cy="101854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F730715-034E-F23D-2D9C-7C83AF6D0A4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5" t="25132" r="3515" b="38823"/>
          <a:stretch/>
        </p:blipFill>
        <p:spPr bwMode="auto">
          <a:xfrm rot="10161109" flipV="1">
            <a:off x="189751" y="4623474"/>
            <a:ext cx="2714625" cy="80581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199315A-EB60-7B61-D84E-4ABB61469F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2" t="31912" r="12276" b="37004"/>
          <a:stretch/>
        </p:blipFill>
        <p:spPr bwMode="auto">
          <a:xfrm rot="9353696" flipV="1">
            <a:off x="3234902" y="5258816"/>
            <a:ext cx="2763520" cy="82867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9078292-29A3-CCC7-6628-9FFABC4A235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3" t="28108" b="45437"/>
          <a:stretch/>
        </p:blipFill>
        <p:spPr bwMode="auto">
          <a:xfrm rot="11853280" flipV="1">
            <a:off x="9121057" y="4732187"/>
            <a:ext cx="2990850" cy="63690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Grafik 8" descr="Ein Bild, das Handwerkzeug, Boden, Hartwaren, Fahrrad enthält.&#10;&#10;Automatisch generierte Beschreibung">
            <a:extLst>
              <a:ext uri="{FF2B5EF4-FFF2-40B4-BE49-F238E27FC236}">
                <a16:creationId xmlns:a16="http://schemas.microsoft.com/office/drawing/2014/main" id="{97F53032-1A8A-4740-3357-48A3EBA7D99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6" t="15198" r="17422" b="4472"/>
          <a:stretch/>
        </p:blipFill>
        <p:spPr bwMode="auto">
          <a:xfrm rot="12521728" flipV="1">
            <a:off x="9497663" y="1764407"/>
            <a:ext cx="1500505" cy="129921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62EE884B-80A3-F7F8-DDB5-1B9CAD3607E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2" t="28604" r="12773" b="47297"/>
          <a:stretch/>
        </p:blipFill>
        <p:spPr bwMode="auto">
          <a:xfrm rot="12173524" flipV="1">
            <a:off x="6712843" y="5330417"/>
            <a:ext cx="3167646" cy="788676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0521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366A1C-1B32-D013-9578-E4365DDD0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0" lang="de-DE" sz="4800" i="0" u="none" strike="noStrike" kern="1200" cap="small" spc="0" normalizeH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Tomatenmesser</a:t>
            </a:r>
            <a:endParaRPr lang="de-DE" sz="2400" cap="small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80C3FF5-4CD2-EDBE-84CA-C5ECF75833FA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21278329">
            <a:off x="936982" y="1763426"/>
            <a:ext cx="5126072" cy="945198"/>
          </a:xfrm>
          <a:custGeom>
            <a:avLst/>
            <a:gdLst>
              <a:gd name="connsiteX0" fmla="*/ 0 w 5126072"/>
              <a:gd name="connsiteY0" fmla="*/ 157536 h 945198"/>
              <a:gd name="connsiteX1" fmla="*/ 157536 w 5126072"/>
              <a:gd name="connsiteY1" fmla="*/ 0 h 945198"/>
              <a:gd name="connsiteX2" fmla="*/ 892932 w 5126072"/>
              <a:gd name="connsiteY2" fmla="*/ 0 h 945198"/>
              <a:gd name="connsiteX3" fmla="*/ 1676437 w 5126072"/>
              <a:gd name="connsiteY3" fmla="*/ 0 h 945198"/>
              <a:gd name="connsiteX4" fmla="*/ 2459943 w 5126072"/>
              <a:gd name="connsiteY4" fmla="*/ 0 h 945198"/>
              <a:gd name="connsiteX5" fmla="*/ 3243449 w 5126072"/>
              <a:gd name="connsiteY5" fmla="*/ 0 h 945198"/>
              <a:gd name="connsiteX6" fmla="*/ 3834515 w 5126072"/>
              <a:gd name="connsiteY6" fmla="*/ 0 h 945198"/>
              <a:gd name="connsiteX7" fmla="*/ 4968536 w 5126072"/>
              <a:gd name="connsiteY7" fmla="*/ 0 h 945198"/>
              <a:gd name="connsiteX8" fmla="*/ 5126072 w 5126072"/>
              <a:gd name="connsiteY8" fmla="*/ 157536 h 945198"/>
              <a:gd name="connsiteX9" fmla="*/ 5126072 w 5126072"/>
              <a:gd name="connsiteY9" fmla="*/ 787662 h 945198"/>
              <a:gd name="connsiteX10" fmla="*/ 4968536 w 5126072"/>
              <a:gd name="connsiteY10" fmla="*/ 945198 h 945198"/>
              <a:gd name="connsiteX11" fmla="*/ 4377470 w 5126072"/>
              <a:gd name="connsiteY11" fmla="*/ 945198 h 945198"/>
              <a:gd name="connsiteX12" fmla="*/ 3834515 w 5126072"/>
              <a:gd name="connsiteY12" fmla="*/ 945198 h 945198"/>
              <a:gd name="connsiteX13" fmla="*/ 3243449 w 5126072"/>
              <a:gd name="connsiteY13" fmla="*/ 945198 h 945198"/>
              <a:gd name="connsiteX14" fmla="*/ 2556163 w 5126072"/>
              <a:gd name="connsiteY14" fmla="*/ 945198 h 945198"/>
              <a:gd name="connsiteX15" fmla="*/ 1772657 w 5126072"/>
              <a:gd name="connsiteY15" fmla="*/ 945198 h 945198"/>
              <a:gd name="connsiteX16" fmla="*/ 989152 w 5126072"/>
              <a:gd name="connsiteY16" fmla="*/ 945198 h 945198"/>
              <a:gd name="connsiteX17" fmla="*/ 157536 w 5126072"/>
              <a:gd name="connsiteY17" fmla="*/ 945198 h 945198"/>
              <a:gd name="connsiteX18" fmla="*/ 0 w 5126072"/>
              <a:gd name="connsiteY18" fmla="*/ 787662 h 945198"/>
              <a:gd name="connsiteX19" fmla="*/ 0 w 5126072"/>
              <a:gd name="connsiteY19" fmla="*/ 157536 h 94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126072" h="945198" fill="none" extrusionOk="0">
                <a:moveTo>
                  <a:pt x="0" y="157536"/>
                </a:moveTo>
                <a:cubicBezTo>
                  <a:pt x="-6044" y="65666"/>
                  <a:pt x="72549" y="-8442"/>
                  <a:pt x="157536" y="0"/>
                </a:cubicBezTo>
                <a:cubicBezTo>
                  <a:pt x="418406" y="7177"/>
                  <a:pt x="709577" y="-1042"/>
                  <a:pt x="892932" y="0"/>
                </a:cubicBezTo>
                <a:cubicBezTo>
                  <a:pt x="1076287" y="1042"/>
                  <a:pt x="1517679" y="-16100"/>
                  <a:pt x="1676437" y="0"/>
                </a:cubicBezTo>
                <a:cubicBezTo>
                  <a:pt x="1835195" y="16100"/>
                  <a:pt x="2281885" y="4687"/>
                  <a:pt x="2459943" y="0"/>
                </a:cubicBezTo>
                <a:cubicBezTo>
                  <a:pt x="2638001" y="-4687"/>
                  <a:pt x="2977325" y="13740"/>
                  <a:pt x="3243449" y="0"/>
                </a:cubicBezTo>
                <a:cubicBezTo>
                  <a:pt x="3509573" y="-13740"/>
                  <a:pt x="3544058" y="17102"/>
                  <a:pt x="3834515" y="0"/>
                </a:cubicBezTo>
                <a:cubicBezTo>
                  <a:pt x="4124972" y="-17102"/>
                  <a:pt x="4575612" y="-10832"/>
                  <a:pt x="4968536" y="0"/>
                </a:cubicBezTo>
                <a:cubicBezTo>
                  <a:pt x="5073739" y="-782"/>
                  <a:pt x="5107823" y="60624"/>
                  <a:pt x="5126072" y="157536"/>
                </a:cubicBezTo>
                <a:cubicBezTo>
                  <a:pt x="5125592" y="388360"/>
                  <a:pt x="5134953" y="605257"/>
                  <a:pt x="5126072" y="787662"/>
                </a:cubicBezTo>
                <a:cubicBezTo>
                  <a:pt x="5135921" y="882660"/>
                  <a:pt x="5061836" y="953420"/>
                  <a:pt x="4968536" y="945198"/>
                </a:cubicBezTo>
                <a:cubicBezTo>
                  <a:pt x="4826168" y="934627"/>
                  <a:pt x="4544241" y="940807"/>
                  <a:pt x="4377470" y="945198"/>
                </a:cubicBezTo>
                <a:cubicBezTo>
                  <a:pt x="4210699" y="949589"/>
                  <a:pt x="3959958" y="960671"/>
                  <a:pt x="3834515" y="945198"/>
                </a:cubicBezTo>
                <a:cubicBezTo>
                  <a:pt x="3709073" y="929725"/>
                  <a:pt x="3377160" y="921582"/>
                  <a:pt x="3243449" y="945198"/>
                </a:cubicBezTo>
                <a:cubicBezTo>
                  <a:pt x="3109738" y="968814"/>
                  <a:pt x="2836868" y="941010"/>
                  <a:pt x="2556163" y="945198"/>
                </a:cubicBezTo>
                <a:cubicBezTo>
                  <a:pt x="2275458" y="949386"/>
                  <a:pt x="2033048" y="954142"/>
                  <a:pt x="1772657" y="945198"/>
                </a:cubicBezTo>
                <a:cubicBezTo>
                  <a:pt x="1512266" y="936254"/>
                  <a:pt x="1226786" y="975612"/>
                  <a:pt x="989152" y="945198"/>
                </a:cubicBezTo>
                <a:cubicBezTo>
                  <a:pt x="751518" y="914784"/>
                  <a:pt x="420601" y="979716"/>
                  <a:pt x="157536" y="945198"/>
                </a:cubicBezTo>
                <a:cubicBezTo>
                  <a:pt x="73300" y="948427"/>
                  <a:pt x="-1833" y="875654"/>
                  <a:pt x="0" y="787662"/>
                </a:cubicBezTo>
                <a:cubicBezTo>
                  <a:pt x="-29214" y="623760"/>
                  <a:pt x="18404" y="397454"/>
                  <a:pt x="0" y="157536"/>
                </a:cubicBezTo>
                <a:close/>
              </a:path>
              <a:path w="5126072" h="945198" stroke="0" extrusionOk="0">
                <a:moveTo>
                  <a:pt x="0" y="157536"/>
                </a:moveTo>
                <a:cubicBezTo>
                  <a:pt x="-9383" y="66921"/>
                  <a:pt x="60277" y="2498"/>
                  <a:pt x="157536" y="0"/>
                </a:cubicBezTo>
                <a:cubicBezTo>
                  <a:pt x="461904" y="-21368"/>
                  <a:pt x="657383" y="14642"/>
                  <a:pt x="796712" y="0"/>
                </a:cubicBezTo>
                <a:cubicBezTo>
                  <a:pt x="936041" y="-14642"/>
                  <a:pt x="1265285" y="11400"/>
                  <a:pt x="1483997" y="0"/>
                </a:cubicBezTo>
                <a:cubicBezTo>
                  <a:pt x="1702709" y="-11400"/>
                  <a:pt x="2028552" y="21563"/>
                  <a:pt x="2219393" y="0"/>
                </a:cubicBezTo>
                <a:cubicBezTo>
                  <a:pt x="2410234" y="-21563"/>
                  <a:pt x="2702236" y="-19271"/>
                  <a:pt x="3002899" y="0"/>
                </a:cubicBezTo>
                <a:cubicBezTo>
                  <a:pt x="3303562" y="19271"/>
                  <a:pt x="3460828" y="-24873"/>
                  <a:pt x="3786405" y="0"/>
                </a:cubicBezTo>
                <a:cubicBezTo>
                  <a:pt x="4111982" y="24873"/>
                  <a:pt x="4709758" y="-11005"/>
                  <a:pt x="4968536" y="0"/>
                </a:cubicBezTo>
                <a:cubicBezTo>
                  <a:pt x="5050079" y="-4236"/>
                  <a:pt x="5128352" y="75423"/>
                  <a:pt x="5126072" y="157536"/>
                </a:cubicBezTo>
                <a:cubicBezTo>
                  <a:pt x="5143596" y="380893"/>
                  <a:pt x="5123117" y="528539"/>
                  <a:pt x="5126072" y="787662"/>
                </a:cubicBezTo>
                <a:cubicBezTo>
                  <a:pt x="5120540" y="866544"/>
                  <a:pt x="5045760" y="948646"/>
                  <a:pt x="4968536" y="945198"/>
                </a:cubicBezTo>
                <a:cubicBezTo>
                  <a:pt x="4753796" y="962675"/>
                  <a:pt x="4534743" y="923572"/>
                  <a:pt x="4377470" y="945198"/>
                </a:cubicBezTo>
                <a:cubicBezTo>
                  <a:pt x="4220197" y="966824"/>
                  <a:pt x="3968122" y="909545"/>
                  <a:pt x="3593965" y="945198"/>
                </a:cubicBezTo>
                <a:cubicBezTo>
                  <a:pt x="3219809" y="980851"/>
                  <a:pt x="3112967" y="921971"/>
                  <a:pt x="2858569" y="945198"/>
                </a:cubicBezTo>
                <a:cubicBezTo>
                  <a:pt x="2604171" y="968425"/>
                  <a:pt x="2525556" y="924133"/>
                  <a:pt x="2267503" y="945198"/>
                </a:cubicBezTo>
                <a:cubicBezTo>
                  <a:pt x="2009450" y="966263"/>
                  <a:pt x="1773090" y="963531"/>
                  <a:pt x="1628327" y="945198"/>
                </a:cubicBezTo>
                <a:cubicBezTo>
                  <a:pt x="1483564" y="926865"/>
                  <a:pt x="1083422" y="976728"/>
                  <a:pt x="941042" y="945198"/>
                </a:cubicBezTo>
                <a:cubicBezTo>
                  <a:pt x="798663" y="913668"/>
                  <a:pt x="541794" y="970420"/>
                  <a:pt x="157536" y="945198"/>
                </a:cubicBezTo>
                <a:cubicBezTo>
                  <a:pt x="80342" y="941822"/>
                  <a:pt x="-10335" y="873444"/>
                  <a:pt x="0" y="787662"/>
                </a:cubicBezTo>
                <a:cubicBezTo>
                  <a:pt x="-10408" y="478088"/>
                  <a:pt x="13051" y="422459"/>
                  <a:pt x="0" y="157536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240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Das ist ein </a:t>
            </a:r>
            <a:r>
              <a:rPr lang="de-DE" sz="2400" b="1" u="none" strike="noStrike" dirty="0">
                <a:solidFill>
                  <a:srgbClr val="000000"/>
                </a:solidFill>
                <a:effectLst/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Tomatenmesser</a:t>
            </a:r>
            <a:r>
              <a:rPr lang="de-DE" sz="240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5" name="Grafik 4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39E987C6-D27B-EFCF-121E-ADC81F1B2A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079" y="349223"/>
            <a:ext cx="942975" cy="942975"/>
          </a:xfrm>
          <a:prstGeom prst="rect">
            <a:avLst/>
          </a:prstGeom>
        </p:spPr>
      </p:pic>
      <p:pic>
        <p:nvPicPr>
          <p:cNvPr id="6" name="Grafik 5">
            <a:hlinkClick r:id="rId5" action="ppaction://hlinksldjump"/>
            <a:extLst>
              <a:ext uri="{FF2B5EF4-FFF2-40B4-BE49-F238E27FC236}">
                <a16:creationId xmlns:a16="http://schemas.microsoft.com/office/drawing/2014/main" id="{5A8ACB5B-9137-C20A-2276-5489D5EE611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2" t="28604" r="12773" b="47297"/>
          <a:stretch/>
        </p:blipFill>
        <p:spPr bwMode="auto">
          <a:xfrm rot="11878944" flipV="1">
            <a:off x="2233664" y="3503141"/>
            <a:ext cx="4244742" cy="105685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Inhaltsplatzhalter 3">
            <a:extLst>
              <a:ext uri="{FF2B5EF4-FFF2-40B4-BE49-F238E27FC236}">
                <a16:creationId xmlns:a16="http://schemas.microsoft.com/office/drawing/2014/main" id="{83B476D0-58A7-9256-FAAA-A29C5229BC84}"/>
              </a:ext>
            </a:extLst>
          </p:cNvPr>
          <p:cNvSpPr txBox="1">
            <a:spLocks/>
          </p:cNvSpPr>
          <p:nvPr/>
        </p:nvSpPr>
        <p:spPr>
          <a:xfrm rot="310724">
            <a:off x="6890575" y="2433809"/>
            <a:ext cx="4487409" cy="2321707"/>
          </a:xfrm>
          <a:custGeom>
            <a:avLst/>
            <a:gdLst>
              <a:gd name="connsiteX0" fmla="*/ 0 w 4487409"/>
              <a:gd name="connsiteY0" fmla="*/ 386959 h 2321707"/>
              <a:gd name="connsiteX1" fmla="*/ 386959 w 4487409"/>
              <a:gd name="connsiteY1" fmla="*/ 0 h 2321707"/>
              <a:gd name="connsiteX2" fmla="*/ 1080144 w 4487409"/>
              <a:gd name="connsiteY2" fmla="*/ 0 h 2321707"/>
              <a:gd name="connsiteX3" fmla="*/ 1773329 w 4487409"/>
              <a:gd name="connsiteY3" fmla="*/ 0 h 2321707"/>
              <a:gd name="connsiteX4" fmla="*/ 2317974 w 4487409"/>
              <a:gd name="connsiteY4" fmla="*/ 0 h 2321707"/>
              <a:gd name="connsiteX5" fmla="*/ 2936889 w 4487409"/>
              <a:gd name="connsiteY5" fmla="*/ 0 h 2321707"/>
              <a:gd name="connsiteX6" fmla="*/ 3444400 w 4487409"/>
              <a:gd name="connsiteY6" fmla="*/ 0 h 2321707"/>
              <a:gd name="connsiteX7" fmla="*/ 4100450 w 4487409"/>
              <a:gd name="connsiteY7" fmla="*/ 0 h 2321707"/>
              <a:gd name="connsiteX8" fmla="*/ 4487409 w 4487409"/>
              <a:gd name="connsiteY8" fmla="*/ 386959 h 2321707"/>
              <a:gd name="connsiteX9" fmla="*/ 4487409 w 4487409"/>
              <a:gd name="connsiteY9" fmla="*/ 871933 h 2321707"/>
              <a:gd name="connsiteX10" fmla="*/ 4487409 w 4487409"/>
              <a:gd name="connsiteY10" fmla="*/ 1403340 h 2321707"/>
              <a:gd name="connsiteX11" fmla="*/ 4487409 w 4487409"/>
              <a:gd name="connsiteY11" fmla="*/ 1934748 h 2321707"/>
              <a:gd name="connsiteX12" fmla="*/ 4100450 w 4487409"/>
              <a:gd name="connsiteY12" fmla="*/ 2321707 h 2321707"/>
              <a:gd name="connsiteX13" fmla="*/ 3592940 w 4487409"/>
              <a:gd name="connsiteY13" fmla="*/ 2321707 h 2321707"/>
              <a:gd name="connsiteX14" fmla="*/ 2899755 w 4487409"/>
              <a:gd name="connsiteY14" fmla="*/ 2321707 h 2321707"/>
              <a:gd name="connsiteX15" fmla="*/ 2243705 w 4487409"/>
              <a:gd name="connsiteY15" fmla="*/ 2321707 h 2321707"/>
              <a:gd name="connsiteX16" fmla="*/ 1699059 w 4487409"/>
              <a:gd name="connsiteY16" fmla="*/ 2321707 h 2321707"/>
              <a:gd name="connsiteX17" fmla="*/ 1154414 w 4487409"/>
              <a:gd name="connsiteY17" fmla="*/ 2321707 h 2321707"/>
              <a:gd name="connsiteX18" fmla="*/ 386959 w 4487409"/>
              <a:gd name="connsiteY18" fmla="*/ 2321707 h 2321707"/>
              <a:gd name="connsiteX19" fmla="*/ 0 w 4487409"/>
              <a:gd name="connsiteY19" fmla="*/ 1934748 h 2321707"/>
              <a:gd name="connsiteX20" fmla="*/ 0 w 4487409"/>
              <a:gd name="connsiteY20" fmla="*/ 1434296 h 2321707"/>
              <a:gd name="connsiteX21" fmla="*/ 0 w 4487409"/>
              <a:gd name="connsiteY21" fmla="*/ 964800 h 2321707"/>
              <a:gd name="connsiteX22" fmla="*/ 0 w 4487409"/>
              <a:gd name="connsiteY22" fmla="*/ 386959 h 2321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487409" h="2321707" fill="none" extrusionOk="0">
                <a:moveTo>
                  <a:pt x="0" y="386959"/>
                </a:moveTo>
                <a:cubicBezTo>
                  <a:pt x="8122" y="139845"/>
                  <a:pt x="189026" y="-26333"/>
                  <a:pt x="386959" y="0"/>
                </a:cubicBezTo>
                <a:cubicBezTo>
                  <a:pt x="600260" y="16649"/>
                  <a:pt x="804899" y="-33973"/>
                  <a:pt x="1080144" y="0"/>
                </a:cubicBezTo>
                <a:cubicBezTo>
                  <a:pt x="1355389" y="33973"/>
                  <a:pt x="1601332" y="-30831"/>
                  <a:pt x="1773329" y="0"/>
                </a:cubicBezTo>
                <a:cubicBezTo>
                  <a:pt x="1945327" y="30831"/>
                  <a:pt x="2078266" y="-9828"/>
                  <a:pt x="2317974" y="0"/>
                </a:cubicBezTo>
                <a:cubicBezTo>
                  <a:pt x="2557683" y="9828"/>
                  <a:pt x="2629506" y="11025"/>
                  <a:pt x="2936889" y="0"/>
                </a:cubicBezTo>
                <a:cubicBezTo>
                  <a:pt x="3244272" y="-11025"/>
                  <a:pt x="3286664" y="-9201"/>
                  <a:pt x="3444400" y="0"/>
                </a:cubicBezTo>
                <a:cubicBezTo>
                  <a:pt x="3602136" y="9201"/>
                  <a:pt x="3811776" y="2348"/>
                  <a:pt x="4100450" y="0"/>
                </a:cubicBezTo>
                <a:cubicBezTo>
                  <a:pt x="4319804" y="6105"/>
                  <a:pt x="4436284" y="183555"/>
                  <a:pt x="4487409" y="386959"/>
                </a:cubicBezTo>
                <a:cubicBezTo>
                  <a:pt x="4470801" y="592892"/>
                  <a:pt x="4471851" y="746211"/>
                  <a:pt x="4487409" y="871933"/>
                </a:cubicBezTo>
                <a:cubicBezTo>
                  <a:pt x="4502967" y="997655"/>
                  <a:pt x="4501788" y="1156009"/>
                  <a:pt x="4487409" y="1403340"/>
                </a:cubicBezTo>
                <a:cubicBezTo>
                  <a:pt x="4473030" y="1650671"/>
                  <a:pt x="4500539" y="1675832"/>
                  <a:pt x="4487409" y="1934748"/>
                </a:cubicBezTo>
                <a:cubicBezTo>
                  <a:pt x="4440173" y="2163428"/>
                  <a:pt x="4338138" y="2319170"/>
                  <a:pt x="4100450" y="2321707"/>
                </a:cubicBezTo>
                <a:cubicBezTo>
                  <a:pt x="3862954" y="2316487"/>
                  <a:pt x="3799509" y="2312523"/>
                  <a:pt x="3592940" y="2321707"/>
                </a:cubicBezTo>
                <a:cubicBezTo>
                  <a:pt x="3386371" y="2330892"/>
                  <a:pt x="3140503" y="2347845"/>
                  <a:pt x="2899755" y="2321707"/>
                </a:cubicBezTo>
                <a:cubicBezTo>
                  <a:pt x="2659008" y="2295569"/>
                  <a:pt x="2385690" y="2319736"/>
                  <a:pt x="2243705" y="2321707"/>
                </a:cubicBezTo>
                <a:cubicBezTo>
                  <a:pt x="2101720" y="2323679"/>
                  <a:pt x="1861705" y="2342327"/>
                  <a:pt x="1699059" y="2321707"/>
                </a:cubicBezTo>
                <a:cubicBezTo>
                  <a:pt x="1536413" y="2301087"/>
                  <a:pt x="1304651" y="2314448"/>
                  <a:pt x="1154414" y="2321707"/>
                </a:cubicBezTo>
                <a:cubicBezTo>
                  <a:pt x="1004178" y="2328966"/>
                  <a:pt x="601875" y="2347065"/>
                  <a:pt x="386959" y="2321707"/>
                </a:cubicBezTo>
                <a:cubicBezTo>
                  <a:pt x="163051" y="2309029"/>
                  <a:pt x="18346" y="2158702"/>
                  <a:pt x="0" y="1934748"/>
                </a:cubicBezTo>
                <a:cubicBezTo>
                  <a:pt x="-14151" y="1814703"/>
                  <a:pt x="12133" y="1593818"/>
                  <a:pt x="0" y="1434296"/>
                </a:cubicBezTo>
                <a:cubicBezTo>
                  <a:pt x="-12133" y="1274774"/>
                  <a:pt x="-12099" y="1102276"/>
                  <a:pt x="0" y="964800"/>
                </a:cubicBezTo>
                <a:cubicBezTo>
                  <a:pt x="12099" y="827324"/>
                  <a:pt x="22224" y="567912"/>
                  <a:pt x="0" y="386959"/>
                </a:cubicBezTo>
                <a:close/>
              </a:path>
              <a:path w="4487409" h="2321707" stroke="0" extrusionOk="0">
                <a:moveTo>
                  <a:pt x="0" y="386959"/>
                </a:moveTo>
                <a:cubicBezTo>
                  <a:pt x="-4782" y="171407"/>
                  <a:pt x="164214" y="2201"/>
                  <a:pt x="386959" y="0"/>
                </a:cubicBezTo>
                <a:cubicBezTo>
                  <a:pt x="619005" y="-24921"/>
                  <a:pt x="798279" y="-7411"/>
                  <a:pt x="968739" y="0"/>
                </a:cubicBezTo>
                <a:cubicBezTo>
                  <a:pt x="1139199" y="7411"/>
                  <a:pt x="1361866" y="-23112"/>
                  <a:pt x="1587654" y="0"/>
                </a:cubicBezTo>
                <a:cubicBezTo>
                  <a:pt x="1813443" y="23112"/>
                  <a:pt x="1971360" y="7265"/>
                  <a:pt x="2243705" y="0"/>
                </a:cubicBezTo>
                <a:cubicBezTo>
                  <a:pt x="2516050" y="-7265"/>
                  <a:pt x="2638109" y="2687"/>
                  <a:pt x="2936889" y="0"/>
                </a:cubicBezTo>
                <a:cubicBezTo>
                  <a:pt x="3235669" y="-2687"/>
                  <a:pt x="3570569" y="25897"/>
                  <a:pt x="4100450" y="0"/>
                </a:cubicBezTo>
                <a:cubicBezTo>
                  <a:pt x="4309680" y="-25510"/>
                  <a:pt x="4455057" y="171907"/>
                  <a:pt x="4487409" y="386959"/>
                </a:cubicBezTo>
                <a:cubicBezTo>
                  <a:pt x="4462072" y="500910"/>
                  <a:pt x="4472819" y="795409"/>
                  <a:pt x="4487409" y="933844"/>
                </a:cubicBezTo>
                <a:cubicBezTo>
                  <a:pt x="4501999" y="1072280"/>
                  <a:pt x="4482481" y="1248833"/>
                  <a:pt x="4487409" y="1434296"/>
                </a:cubicBezTo>
                <a:cubicBezTo>
                  <a:pt x="4492337" y="1619759"/>
                  <a:pt x="4468063" y="1709717"/>
                  <a:pt x="4487409" y="1934748"/>
                </a:cubicBezTo>
                <a:cubicBezTo>
                  <a:pt x="4475566" y="2138134"/>
                  <a:pt x="4314291" y="2329636"/>
                  <a:pt x="4100450" y="2321707"/>
                </a:cubicBezTo>
                <a:cubicBezTo>
                  <a:pt x="3985253" y="2348043"/>
                  <a:pt x="3801889" y="2344525"/>
                  <a:pt x="3555805" y="2321707"/>
                </a:cubicBezTo>
                <a:cubicBezTo>
                  <a:pt x="3309722" y="2298889"/>
                  <a:pt x="3188810" y="2323546"/>
                  <a:pt x="2899755" y="2321707"/>
                </a:cubicBezTo>
                <a:cubicBezTo>
                  <a:pt x="2610700" y="2319869"/>
                  <a:pt x="2560347" y="2339136"/>
                  <a:pt x="2355109" y="2321707"/>
                </a:cubicBezTo>
                <a:cubicBezTo>
                  <a:pt x="2149871" y="2304278"/>
                  <a:pt x="1914679" y="2313913"/>
                  <a:pt x="1773329" y="2321707"/>
                </a:cubicBezTo>
                <a:cubicBezTo>
                  <a:pt x="1631979" y="2329501"/>
                  <a:pt x="1319385" y="2352105"/>
                  <a:pt x="1154414" y="2321707"/>
                </a:cubicBezTo>
                <a:cubicBezTo>
                  <a:pt x="989443" y="2291309"/>
                  <a:pt x="620820" y="2342938"/>
                  <a:pt x="386959" y="2321707"/>
                </a:cubicBezTo>
                <a:cubicBezTo>
                  <a:pt x="223312" y="2304481"/>
                  <a:pt x="-13472" y="2146866"/>
                  <a:pt x="0" y="1934748"/>
                </a:cubicBezTo>
                <a:cubicBezTo>
                  <a:pt x="-10472" y="1804849"/>
                  <a:pt x="1445" y="1508784"/>
                  <a:pt x="0" y="1387863"/>
                </a:cubicBezTo>
                <a:cubicBezTo>
                  <a:pt x="-1445" y="1266942"/>
                  <a:pt x="-19901" y="982604"/>
                  <a:pt x="0" y="871933"/>
                </a:cubicBezTo>
                <a:cubicBezTo>
                  <a:pt x="19901" y="761262"/>
                  <a:pt x="-24047" y="595423"/>
                  <a:pt x="0" y="386959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cap="small" dirty="0">
                <a:solidFill>
                  <a:schemeClr val="tx1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Verwendung:</a:t>
            </a:r>
            <a:endParaRPr lang="de-DE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zum Schneiden von Tomaten und weichen Obst- und Gemüsesorten</a:t>
            </a:r>
          </a:p>
        </p:txBody>
      </p:sp>
      <p:pic>
        <p:nvPicPr>
          <p:cNvPr id="12" name="Aufgezeichneter Sound">
            <a:hlinkClick r:id="" action="ppaction://media"/>
            <a:extLst>
              <a:ext uri="{FF2B5EF4-FFF2-40B4-BE49-F238E27FC236}">
                <a16:creationId xmlns:a16="http://schemas.microsoft.com/office/drawing/2014/main" id="{102A65CD-7EB2-6CC4-97BF-FC1265B4953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  <p:sp>
        <p:nvSpPr>
          <p:cNvPr id="7" name="Inhaltsplatzhalter 3">
            <a:extLst>
              <a:ext uri="{FF2B5EF4-FFF2-40B4-BE49-F238E27FC236}">
                <a16:creationId xmlns:a16="http://schemas.microsoft.com/office/drawing/2014/main" id="{58CFB27E-287F-55A5-8FDD-E87117BBDB25}"/>
              </a:ext>
            </a:extLst>
          </p:cNvPr>
          <p:cNvSpPr txBox="1">
            <a:spLocks/>
          </p:cNvSpPr>
          <p:nvPr/>
        </p:nvSpPr>
        <p:spPr>
          <a:xfrm rot="1099418">
            <a:off x="630876" y="4552234"/>
            <a:ext cx="6420592" cy="1303083"/>
          </a:xfrm>
          <a:custGeom>
            <a:avLst/>
            <a:gdLst>
              <a:gd name="connsiteX0" fmla="*/ 0 w 4963354"/>
              <a:gd name="connsiteY0" fmla="*/ 228561 h 1371338"/>
              <a:gd name="connsiteX1" fmla="*/ 228561 w 4963354"/>
              <a:gd name="connsiteY1" fmla="*/ 0 h 1371338"/>
              <a:gd name="connsiteX2" fmla="*/ 962433 w 4963354"/>
              <a:gd name="connsiteY2" fmla="*/ 0 h 1371338"/>
              <a:gd name="connsiteX3" fmla="*/ 1696305 w 4963354"/>
              <a:gd name="connsiteY3" fmla="*/ 0 h 1371338"/>
              <a:gd name="connsiteX4" fmla="*/ 2249928 w 4963354"/>
              <a:gd name="connsiteY4" fmla="*/ 0 h 1371338"/>
              <a:gd name="connsiteX5" fmla="*/ 2893675 w 4963354"/>
              <a:gd name="connsiteY5" fmla="*/ 0 h 1371338"/>
              <a:gd name="connsiteX6" fmla="*/ 3402236 w 4963354"/>
              <a:gd name="connsiteY6" fmla="*/ 0 h 1371338"/>
              <a:gd name="connsiteX7" fmla="*/ 4000921 w 4963354"/>
              <a:gd name="connsiteY7" fmla="*/ 0 h 1371338"/>
              <a:gd name="connsiteX8" fmla="*/ 4734793 w 4963354"/>
              <a:gd name="connsiteY8" fmla="*/ 0 h 1371338"/>
              <a:gd name="connsiteX9" fmla="*/ 4963354 w 4963354"/>
              <a:gd name="connsiteY9" fmla="*/ 228561 h 1371338"/>
              <a:gd name="connsiteX10" fmla="*/ 4963354 w 4963354"/>
              <a:gd name="connsiteY10" fmla="*/ 667385 h 1371338"/>
              <a:gd name="connsiteX11" fmla="*/ 4963354 w 4963354"/>
              <a:gd name="connsiteY11" fmla="*/ 1142777 h 1371338"/>
              <a:gd name="connsiteX12" fmla="*/ 4734793 w 4963354"/>
              <a:gd name="connsiteY12" fmla="*/ 1371338 h 1371338"/>
              <a:gd name="connsiteX13" fmla="*/ 4226233 w 4963354"/>
              <a:gd name="connsiteY13" fmla="*/ 1371338 h 1371338"/>
              <a:gd name="connsiteX14" fmla="*/ 3492360 w 4963354"/>
              <a:gd name="connsiteY14" fmla="*/ 1371338 h 1371338"/>
              <a:gd name="connsiteX15" fmla="*/ 2803551 w 4963354"/>
              <a:gd name="connsiteY15" fmla="*/ 1371338 h 1371338"/>
              <a:gd name="connsiteX16" fmla="*/ 2249928 w 4963354"/>
              <a:gd name="connsiteY16" fmla="*/ 1371338 h 1371338"/>
              <a:gd name="connsiteX17" fmla="*/ 1696305 w 4963354"/>
              <a:gd name="connsiteY17" fmla="*/ 1371338 h 1371338"/>
              <a:gd name="connsiteX18" fmla="*/ 1097620 w 4963354"/>
              <a:gd name="connsiteY18" fmla="*/ 1371338 h 1371338"/>
              <a:gd name="connsiteX19" fmla="*/ 228561 w 4963354"/>
              <a:gd name="connsiteY19" fmla="*/ 1371338 h 1371338"/>
              <a:gd name="connsiteX20" fmla="*/ 0 w 4963354"/>
              <a:gd name="connsiteY20" fmla="*/ 1142777 h 1371338"/>
              <a:gd name="connsiteX21" fmla="*/ 0 w 4963354"/>
              <a:gd name="connsiteY21" fmla="*/ 713095 h 1371338"/>
              <a:gd name="connsiteX22" fmla="*/ 0 w 4963354"/>
              <a:gd name="connsiteY22" fmla="*/ 228561 h 137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963354" h="1371338" fill="none" extrusionOk="0">
                <a:moveTo>
                  <a:pt x="0" y="228561"/>
                </a:moveTo>
                <a:cubicBezTo>
                  <a:pt x="5199" y="80947"/>
                  <a:pt x="114562" y="-20414"/>
                  <a:pt x="228561" y="0"/>
                </a:cubicBezTo>
                <a:cubicBezTo>
                  <a:pt x="570026" y="-4899"/>
                  <a:pt x="673788" y="3320"/>
                  <a:pt x="962433" y="0"/>
                </a:cubicBezTo>
                <a:cubicBezTo>
                  <a:pt x="1251078" y="-3320"/>
                  <a:pt x="1403512" y="-12717"/>
                  <a:pt x="1696305" y="0"/>
                </a:cubicBezTo>
                <a:cubicBezTo>
                  <a:pt x="1989098" y="12717"/>
                  <a:pt x="2040393" y="5626"/>
                  <a:pt x="2249928" y="0"/>
                </a:cubicBezTo>
                <a:cubicBezTo>
                  <a:pt x="2459463" y="-5626"/>
                  <a:pt x="2682966" y="3568"/>
                  <a:pt x="2893675" y="0"/>
                </a:cubicBezTo>
                <a:cubicBezTo>
                  <a:pt x="3104384" y="-3568"/>
                  <a:pt x="3209300" y="23809"/>
                  <a:pt x="3402236" y="0"/>
                </a:cubicBezTo>
                <a:cubicBezTo>
                  <a:pt x="3595172" y="-23809"/>
                  <a:pt x="3706209" y="20024"/>
                  <a:pt x="4000921" y="0"/>
                </a:cubicBezTo>
                <a:cubicBezTo>
                  <a:pt x="4295634" y="-20024"/>
                  <a:pt x="4504810" y="-453"/>
                  <a:pt x="4734793" y="0"/>
                </a:cubicBezTo>
                <a:cubicBezTo>
                  <a:pt x="4871963" y="8877"/>
                  <a:pt x="4965565" y="105217"/>
                  <a:pt x="4963354" y="228561"/>
                </a:cubicBezTo>
                <a:cubicBezTo>
                  <a:pt x="4963909" y="389925"/>
                  <a:pt x="4972889" y="488418"/>
                  <a:pt x="4963354" y="667385"/>
                </a:cubicBezTo>
                <a:cubicBezTo>
                  <a:pt x="4953819" y="846352"/>
                  <a:pt x="4979059" y="969972"/>
                  <a:pt x="4963354" y="1142777"/>
                </a:cubicBezTo>
                <a:cubicBezTo>
                  <a:pt x="4954667" y="1271761"/>
                  <a:pt x="4864064" y="1371016"/>
                  <a:pt x="4734793" y="1371338"/>
                </a:cubicBezTo>
                <a:cubicBezTo>
                  <a:pt x="4501401" y="1371657"/>
                  <a:pt x="4341529" y="1352708"/>
                  <a:pt x="4226233" y="1371338"/>
                </a:cubicBezTo>
                <a:cubicBezTo>
                  <a:pt x="4110937" y="1389968"/>
                  <a:pt x="3802540" y="1366872"/>
                  <a:pt x="3492360" y="1371338"/>
                </a:cubicBezTo>
                <a:cubicBezTo>
                  <a:pt x="3182180" y="1375804"/>
                  <a:pt x="2947175" y="1404276"/>
                  <a:pt x="2803551" y="1371338"/>
                </a:cubicBezTo>
                <a:cubicBezTo>
                  <a:pt x="2659927" y="1338400"/>
                  <a:pt x="2429925" y="1385972"/>
                  <a:pt x="2249928" y="1371338"/>
                </a:cubicBezTo>
                <a:cubicBezTo>
                  <a:pt x="2069931" y="1356704"/>
                  <a:pt x="1903261" y="1391003"/>
                  <a:pt x="1696305" y="1371338"/>
                </a:cubicBezTo>
                <a:cubicBezTo>
                  <a:pt x="1489349" y="1351673"/>
                  <a:pt x="1298556" y="1346519"/>
                  <a:pt x="1097620" y="1371338"/>
                </a:cubicBezTo>
                <a:cubicBezTo>
                  <a:pt x="896684" y="1396157"/>
                  <a:pt x="489022" y="1333887"/>
                  <a:pt x="228561" y="1371338"/>
                </a:cubicBezTo>
                <a:cubicBezTo>
                  <a:pt x="72464" y="1380262"/>
                  <a:pt x="2693" y="1250317"/>
                  <a:pt x="0" y="1142777"/>
                </a:cubicBezTo>
                <a:cubicBezTo>
                  <a:pt x="4023" y="946479"/>
                  <a:pt x="-20265" y="913275"/>
                  <a:pt x="0" y="713095"/>
                </a:cubicBezTo>
                <a:cubicBezTo>
                  <a:pt x="20265" y="512915"/>
                  <a:pt x="16494" y="439331"/>
                  <a:pt x="0" y="228561"/>
                </a:cubicBezTo>
                <a:close/>
              </a:path>
              <a:path w="4963354" h="1371338" stroke="0" extrusionOk="0">
                <a:moveTo>
                  <a:pt x="0" y="228561"/>
                </a:moveTo>
                <a:cubicBezTo>
                  <a:pt x="-20796" y="94329"/>
                  <a:pt x="96025" y="1536"/>
                  <a:pt x="228561" y="0"/>
                </a:cubicBezTo>
                <a:cubicBezTo>
                  <a:pt x="388609" y="-24512"/>
                  <a:pt x="683870" y="15533"/>
                  <a:pt x="827246" y="0"/>
                </a:cubicBezTo>
                <a:cubicBezTo>
                  <a:pt x="970622" y="-15533"/>
                  <a:pt x="1191939" y="-1188"/>
                  <a:pt x="1470994" y="0"/>
                </a:cubicBezTo>
                <a:cubicBezTo>
                  <a:pt x="1750049" y="1188"/>
                  <a:pt x="1895763" y="-28386"/>
                  <a:pt x="2159803" y="0"/>
                </a:cubicBezTo>
                <a:cubicBezTo>
                  <a:pt x="2423843" y="28386"/>
                  <a:pt x="2652619" y="20574"/>
                  <a:pt x="2893675" y="0"/>
                </a:cubicBezTo>
                <a:cubicBezTo>
                  <a:pt x="3134731" y="-20574"/>
                  <a:pt x="3466008" y="-19253"/>
                  <a:pt x="3627547" y="0"/>
                </a:cubicBezTo>
                <a:cubicBezTo>
                  <a:pt x="3789086" y="19253"/>
                  <a:pt x="4408351" y="50655"/>
                  <a:pt x="4734793" y="0"/>
                </a:cubicBezTo>
                <a:cubicBezTo>
                  <a:pt x="4839661" y="-16569"/>
                  <a:pt x="4973550" y="124208"/>
                  <a:pt x="4963354" y="228561"/>
                </a:cubicBezTo>
                <a:cubicBezTo>
                  <a:pt x="4967502" y="386891"/>
                  <a:pt x="4952603" y="520538"/>
                  <a:pt x="4963354" y="694811"/>
                </a:cubicBezTo>
                <a:cubicBezTo>
                  <a:pt x="4974106" y="869084"/>
                  <a:pt x="4957171" y="1021823"/>
                  <a:pt x="4963354" y="1142777"/>
                </a:cubicBezTo>
                <a:cubicBezTo>
                  <a:pt x="4960788" y="1266771"/>
                  <a:pt x="4861440" y="1396866"/>
                  <a:pt x="4734793" y="1371338"/>
                </a:cubicBezTo>
                <a:cubicBezTo>
                  <a:pt x="4540165" y="1372235"/>
                  <a:pt x="4327847" y="1389047"/>
                  <a:pt x="4181170" y="1371338"/>
                </a:cubicBezTo>
                <a:cubicBezTo>
                  <a:pt x="4034493" y="1353629"/>
                  <a:pt x="3701983" y="1389829"/>
                  <a:pt x="3492360" y="1371338"/>
                </a:cubicBezTo>
                <a:cubicBezTo>
                  <a:pt x="3282737" y="1352848"/>
                  <a:pt x="3199938" y="1356525"/>
                  <a:pt x="2938738" y="1371338"/>
                </a:cubicBezTo>
                <a:cubicBezTo>
                  <a:pt x="2677538" y="1386151"/>
                  <a:pt x="2557404" y="1390747"/>
                  <a:pt x="2340053" y="1371338"/>
                </a:cubicBezTo>
                <a:cubicBezTo>
                  <a:pt x="2122702" y="1351929"/>
                  <a:pt x="1882358" y="1380958"/>
                  <a:pt x="1696305" y="1371338"/>
                </a:cubicBezTo>
                <a:cubicBezTo>
                  <a:pt x="1510252" y="1361718"/>
                  <a:pt x="1265114" y="1360318"/>
                  <a:pt x="1097620" y="1371338"/>
                </a:cubicBezTo>
                <a:cubicBezTo>
                  <a:pt x="930126" y="1382358"/>
                  <a:pt x="452776" y="1345077"/>
                  <a:pt x="228561" y="1371338"/>
                </a:cubicBezTo>
                <a:cubicBezTo>
                  <a:pt x="99513" y="1379722"/>
                  <a:pt x="-21033" y="1278841"/>
                  <a:pt x="0" y="1142777"/>
                </a:cubicBezTo>
                <a:cubicBezTo>
                  <a:pt x="-1916" y="953638"/>
                  <a:pt x="-2133" y="833826"/>
                  <a:pt x="0" y="685669"/>
                </a:cubicBezTo>
                <a:cubicBezTo>
                  <a:pt x="2133" y="537512"/>
                  <a:pt x="-22504" y="374790"/>
                  <a:pt x="0" y="228561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Die wellige Klinge verhindert ein Zerdrücken von weichem Fruchtfleisch.</a:t>
            </a:r>
          </a:p>
        </p:txBody>
      </p:sp>
    </p:spTree>
    <p:extLst>
      <p:ext uri="{BB962C8B-B14F-4D97-AF65-F5344CB8AC3E}">
        <p14:creationId xmlns:p14="http://schemas.microsoft.com/office/powerpoint/2010/main" val="2574294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/>
      <p:bldP spid="4" grpId="0" build="p" animBg="1"/>
      <p:bldP spid="3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3E5429-279E-AA3A-DDC8-71F76DCF899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4800" cap="small" dirty="0" err="1">
                <a:solidFill>
                  <a:prstClr val="black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Santoku</a:t>
            </a:r>
            <a:endParaRPr lang="de-DE" sz="2400" cap="small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Inhaltsplatzhalter 3">
            <a:extLst>
              <a:ext uri="{FF2B5EF4-FFF2-40B4-BE49-F238E27FC236}">
                <a16:creationId xmlns:a16="http://schemas.microsoft.com/office/drawing/2014/main" id="{4117D22F-71A6-F527-6355-5629873D4F4D}"/>
              </a:ext>
            </a:extLst>
          </p:cNvPr>
          <p:cNvSpPr txBox="1">
            <a:spLocks/>
          </p:cNvSpPr>
          <p:nvPr/>
        </p:nvSpPr>
        <p:spPr>
          <a:xfrm rot="21278329">
            <a:off x="871145" y="2246394"/>
            <a:ext cx="5126072" cy="945198"/>
          </a:xfrm>
          <a:custGeom>
            <a:avLst/>
            <a:gdLst>
              <a:gd name="connsiteX0" fmla="*/ 0 w 5126072"/>
              <a:gd name="connsiteY0" fmla="*/ 157536 h 945198"/>
              <a:gd name="connsiteX1" fmla="*/ 157536 w 5126072"/>
              <a:gd name="connsiteY1" fmla="*/ 0 h 945198"/>
              <a:gd name="connsiteX2" fmla="*/ 892932 w 5126072"/>
              <a:gd name="connsiteY2" fmla="*/ 0 h 945198"/>
              <a:gd name="connsiteX3" fmla="*/ 1676437 w 5126072"/>
              <a:gd name="connsiteY3" fmla="*/ 0 h 945198"/>
              <a:gd name="connsiteX4" fmla="*/ 2459943 w 5126072"/>
              <a:gd name="connsiteY4" fmla="*/ 0 h 945198"/>
              <a:gd name="connsiteX5" fmla="*/ 3243449 w 5126072"/>
              <a:gd name="connsiteY5" fmla="*/ 0 h 945198"/>
              <a:gd name="connsiteX6" fmla="*/ 3834515 w 5126072"/>
              <a:gd name="connsiteY6" fmla="*/ 0 h 945198"/>
              <a:gd name="connsiteX7" fmla="*/ 4968536 w 5126072"/>
              <a:gd name="connsiteY7" fmla="*/ 0 h 945198"/>
              <a:gd name="connsiteX8" fmla="*/ 5126072 w 5126072"/>
              <a:gd name="connsiteY8" fmla="*/ 157536 h 945198"/>
              <a:gd name="connsiteX9" fmla="*/ 5126072 w 5126072"/>
              <a:gd name="connsiteY9" fmla="*/ 787662 h 945198"/>
              <a:gd name="connsiteX10" fmla="*/ 4968536 w 5126072"/>
              <a:gd name="connsiteY10" fmla="*/ 945198 h 945198"/>
              <a:gd name="connsiteX11" fmla="*/ 4377470 w 5126072"/>
              <a:gd name="connsiteY11" fmla="*/ 945198 h 945198"/>
              <a:gd name="connsiteX12" fmla="*/ 3834515 w 5126072"/>
              <a:gd name="connsiteY12" fmla="*/ 945198 h 945198"/>
              <a:gd name="connsiteX13" fmla="*/ 3243449 w 5126072"/>
              <a:gd name="connsiteY13" fmla="*/ 945198 h 945198"/>
              <a:gd name="connsiteX14" fmla="*/ 2556163 w 5126072"/>
              <a:gd name="connsiteY14" fmla="*/ 945198 h 945198"/>
              <a:gd name="connsiteX15" fmla="*/ 1772657 w 5126072"/>
              <a:gd name="connsiteY15" fmla="*/ 945198 h 945198"/>
              <a:gd name="connsiteX16" fmla="*/ 989152 w 5126072"/>
              <a:gd name="connsiteY16" fmla="*/ 945198 h 945198"/>
              <a:gd name="connsiteX17" fmla="*/ 157536 w 5126072"/>
              <a:gd name="connsiteY17" fmla="*/ 945198 h 945198"/>
              <a:gd name="connsiteX18" fmla="*/ 0 w 5126072"/>
              <a:gd name="connsiteY18" fmla="*/ 787662 h 945198"/>
              <a:gd name="connsiteX19" fmla="*/ 0 w 5126072"/>
              <a:gd name="connsiteY19" fmla="*/ 157536 h 94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126072" h="945198" fill="none" extrusionOk="0">
                <a:moveTo>
                  <a:pt x="0" y="157536"/>
                </a:moveTo>
                <a:cubicBezTo>
                  <a:pt x="-6044" y="65666"/>
                  <a:pt x="72549" y="-8442"/>
                  <a:pt x="157536" y="0"/>
                </a:cubicBezTo>
                <a:cubicBezTo>
                  <a:pt x="418406" y="7177"/>
                  <a:pt x="709577" y="-1042"/>
                  <a:pt x="892932" y="0"/>
                </a:cubicBezTo>
                <a:cubicBezTo>
                  <a:pt x="1076287" y="1042"/>
                  <a:pt x="1517679" y="-16100"/>
                  <a:pt x="1676437" y="0"/>
                </a:cubicBezTo>
                <a:cubicBezTo>
                  <a:pt x="1835195" y="16100"/>
                  <a:pt x="2281885" y="4687"/>
                  <a:pt x="2459943" y="0"/>
                </a:cubicBezTo>
                <a:cubicBezTo>
                  <a:pt x="2638001" y="-4687"/>
                  <a:pt x="2977325" y="13740"/>
                  <a:pt x="3243449" y="0"/>
                </a:cubicBezTo>
                <a:cubicBezTo>
                  <a:pt x="3509573" y="-13740"/>
                  <a:pt x="3544058" y="17102"/>
                  <a:pt x="3834515" y="0"/>
                </a:cubicBezTo>
                <a:cubicBezTo>
                  <a:pt x="4124972" y="-17102"/>
                  <a:pt x="4575612" y="-10832"/>
                  <a:pt x="4968536" y="0"/>
                </a:cubicBezTo>
                <a:cubicBezTo>
                  <a:pt x="5073739" y="-782"/>
                  <a:pt x="5107823" y="60624"/>
                  <a:pt x="5126072" y="157536"/>
                </a:cubicBezTo>
                <a:cubicBezTo>
                  <a:pt x="5125592" y="388360"/>
                  <a:pt x="5134953" y="605257"/>
                  <a:pt x="5126072" y="787662"/>
                </a:cubicBezTo>
                <a:cubicBezTo>
                  <a:pt x="5135921" y="882660"/>
                  <a:pt x="5061836" y="953420"/>
                  <a:pt x="4968536" y="945198"/>
                </a:cubicBezTo>
                <a:cubicBezTo>
                  <a:pt x="4826168" y="934627"/>
                  <a:pt x="4544241" y="940807"/>
                  <a:pt x="4377470" y="945198"/>
                </a:cubicBezTo>
                <a:cubicBezTo>
                  <a:pt x="4210699" y="949589"/>
                  <a:pt x="3959958" y="960671"/>
                  <a:pt x="3834515" y="945198"/>
                </a:cubicBezTo>
                <a:cubicBezTo>
                  <a:pt x="3709073" y="929725"/>
                  <a:pt x="3377160" y="921582"/>
                  <a:pt x="3243449" y="945198"/>
                </a:cubicBezTo>
                <a:cubicBezTo>
                  <a:pt x="3109738" y="968814"/>
                  <a:pt x="2836868" y="941010"/>
                  <a:pt x="2556163" y="945198"/>
                </a:cubicBezTo>
                <a:cubicBezTo>
                  <a:pt x="2275458" y="949386"/>
                  <a:pt x="2033048" y="954142"/>
                  <a:pt x="1772657" y="945198"/>
                </a:cubicBezTo>
                <a:cubicBezTo>
                  <a:pt x="1512266" y="936254"/>
                  <a:pt x="1226786" y="975612"/>
                  <a:pt x="989152" y="945198"/>
                </a:cubicBezTo>
                <a:cubicBezTo>
                  <a:pt x="751518" y="914784"/>
                  <a:pt x="420601" y="979716"/>
                  <a:pt x="157536" y="945198"/>
                </a:cubicBezTo>
                <a:cubicBezTo>
                  <a:pt x="73300" y="948427"/>
                  <a:pt x="-1833" y="875654"/>
                  <a:pt x="0" y="787662"/>
                </a:cubicBezTo>
                <a:cubicBezTo>
                  <a:pt x="-29214" y="623760"/>
                  <a:pt x="18404" y="397454"/>
                  <a:pt x="0" y="157536"/>
                </a:cubicBezTo>
                <a:close/>
              </a:path>
              <a:path w="5126072" h="945198" stroke="0" extrusionOk="0">
                <a:moveTo>
                  <a:pt x="0" y="157536"/>
                </a:moveTo>
                <a:cubicBezTo>
                  <a:pt x="-9383" y="66921"/>
                  <a:pt x="60277" y="2498"/>
                  <a:pt x="157536" y="0"/>
                </a:cubicBezTo>
                <a:cubicBezTo>
                  <a:pt x="461904" y="-21368"/>
                  <a:pt x="657383" y="14642"/>
                  <a:pt x="796712" y="0"/>
                </a:cubicBezTo>
                <a:cubicBezTo>
                  <a:pt x="936041" y="-14642"/>
                  <a:pt x="1265285" y="11400"/>
                  <a:pt x="1483997" y="0"/>
                </a:cubicBezTo>
                <a:cubicBezTo>
                  <a:pt x="1702709" y="-11400"/>
                  <a:pt x="2028552" y="21563"/>
                  <a:pt x="2219393" y="0"/>
                </a:cubicBezTo>
                <a:cubicBezTo>
                  <a:pt x="2410234" y="-21563"/>
                  <a:pt x="2702236" y="-19271"/>
                  <a:pt x="3002899" y="0"/>
                </a:cubicBezTo>
                <a:cubicBezTo>
                  <a:pt x="3303562" y="19271"/>
                  <a:pt x="3460828" y="-24873"/>
                  <a:pt x="3786405" y="0"/>
                </a:cubicBezTo>
                <a:cubicBezTo>
                  <a:pt x="4111982" y="24873"/>
                  <a:pt x="4709758" y="-11005"/>
                  <a:pt x="4968536" y="0"/>
                </a:cubicBezTo>
                <a:cubicBezTo>
                  <a:pt x="5050079" y="-4236"/>
                  <a:pt x="5128352" y="75423"/>
                  <a:pt x="5126072" y="157536"/>
                </a:cubicBezTo>
                <a:cubicBezTo>
                  <a:pt x="5143596" y="380893"/>
                  <a:pt x="5123117" y="528539"/>
                  <a:pt x="5126072" y="787662"/>
                </a:cubicBezTo>
                <a:cubicBezTo>
                  <a:pt x="5120540" y="866544"/>
                  <a:pt x="5045760" y="948646"/>
                  <a:pt x="4968536" y="945198"/>
                </a:cubicBezTo>
                <a:cubicBezTo>
                  <a:pt x="4753796" y="962675"/>
                  <a:pt x="4534743" y="923572"/>
                  <a:pt x="4377470" y="945198"/>
                </a:cubicBezTo>
                <a:cubicBezTo>
                  <a:pt x="4220197" y="966824"/>
                  <a:pt x="3968122" y="909545"/>
                  <a:pt x="3593965" y="945198"/>
                </a:cubicBezTo>
                <a:cubicBezTo>
                  <a:pt x="3219809" y="980851"/>
                  <a:pt x="3112967" y="921971"/>
                  <a:pt x="2858569" y="945198"/>
                </a:cubicBezTo>
                <a:cubicBezTo>
                  <a:pt x="2604171" y="968425"/>
                  <a:pt x="2525556" y="924133"/>
                  <a:pt x="2267503" y="945198"/>
                </a:cubicBezTo>
                <a:cubicBezTo>
                  <a:pt x="2009450" y="966263"/>
                  <a:pt x="1773090" y="963531"/>
                  <a:pt x="1628327" y="945198"/>
                </a:cubicBezTo>
                <a:cubicBezTo>
                  <a:pt x="1483564" y="926865"/>
                  <a:pt x="1083422" y="976728"/>
                  <a:pt x="941042" y="945198"/>
                </a:cubicBezTo>
                <a:cubicBezTo>
                  <a:pt x="798663" y="913668"/>
                  <a:pt x="541794" y="970420"/>
                  <a:pt x="157536" y="945198"/>
                </a:cubicBezTo>
                <a:cubicBezTo>
                  <a:pt x="80342" y="941822"/>
                  <a:pt x="-10335" y="873444"/>
                  <a:pt x="0" y="787662"/>
                </a:cubicBezTo>
                <a:cubicBezTo>
                  <a:pt x="-10408" y="478088"/>
                  <a:pt x="13051" y="422459"/>
                  <a:pt x="0" y="157536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de-DE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Das ist ein </a:t>
            </a:r>
            <a:r>
              <a:rPr lang="de-DE" sz="2400" b="1" dirty="0" err="1">
                <a:solidFill>
                  <a:srgbClr val="000000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Santoku</a:t>
            </a:r>
            <a:r>
              <a:rPr lang="de-DE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4" name="Grafik 3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55CFF587-5DD2-3557-E9F0-9DCBCC61BB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079" y="349223"/>
            <a:ext cx="942975" cy="942975"/>
          </a:xfrm>
          <a:prstGeom prst="rect">
            <a:avLst/>
          </a:prstGeom>
        </p:spPr>
      </p:pic>
      <p:sp>
        <p:nvSpPr>
          <p:cNvPr id="6" name="Inhaltsplatzhalter 3">
            <a:extLst>
              <a:ext uri="{FF2B5EF4-FFF2-40B4-BE49-F238E27FC236}">
                <a16:creationId xmlns:a16="http://schemas.microsoft.com/office/drawing/2014/main" id="{9433BA3E-720D-9FEB-663C-566C3523E6E3}"/>
              </a:ext>
            </a:extLst>
          </p:cNvPr>
          <p:cNvSpPr txBox="1">
            <a:spLocks/>
          </p:cNvSpPr>
          <p:nvPr/>
        </p:nvSpPr>
        <p:spPr>
          <a:xfrm rot="310724">
            <a:off x="6734643" y="2603129"/>
            <a:ext cx="5020766" cy="2840232"/>
          </a:xfrm>
          <a:custGeom>
            <a:avLst/>
            <a:gdLst>
              <a:gd name="connsiteX0" fmla="*/ 0 w 4487409"/>
              <a:gd name="connsiteY0" fmla="*/ 494867 h 2969142"/>
              <a:gd name="connsiteX1" fmla="*/ 494867 w 4487409"/>
              <a:gd name="connsiteY1" fmla="*/ 0 h 2969142"/>
              <a:gd name="connsiteX2" fmla="*/ 1089472 w 4487409"/>
              <a:gd name="connsiteY2" fmla="*/ 0 h 2969142"/>
              <a:gd name="connsiteX3" fmla="*/ 1858960 w 4487409"/>
              <a:gd name="connsiteY3" fmla="*/ 0 h 2969142"/>
              <a:gd name="connsiteX4" fmla="*/ 2628449 w 4487409"/>
              <a:gd name="connsiteY4" fmla="*/ 0 h 2969142"/>
              <a:gd name="connsiteX5" fmla="*/ 3258030 w 4487409"/>
              <a:gd name="connsiteY5" fmla="*/ 0 h 2969142"/>
              <a:gd name="connsiteX6" fmla="*/ 3992542 w 4487409"/>
              <a:gd name="connsiteY6" fmla="*/ 0 h 2969142"/>
              <a:gd name="connsiteX7" fmla="*/ 4487409 w 4487409"/>
              <a:gd name="connsiteY7" fmla="*/ 494867 h 2969142"/>
              <a:gd name="connsiteX8" fmla="*/ 4487409 w 4487409"/>
              <a:gd name="connsiteY8" fmla="*/ 1154670 h 2969142"/>
              <a:gd name="connsiteX9" fmla="*/ 4487409 w 4487409"/>
              <a:gd name="connsiteY9" fmla="*/ 1794678 h 2969142"/>
              <a:gd name="connsiteX10" fmla="*/ 4487409 w 4487409"/>
              <a:gd name="connsiteY10" fmla="*/ 2474275 h 2969142"/>
              <a:gd name="connsiteX11" fmla="*/ 3992542 w 4487409"/>
              <a:gd name="connsiteY11" fmla="*/ 2969142 h 2969142"/>
              <a:gd name="connsiteX12" fmla="*/ 3223054 w 4487409"/>
              <a:gd name="connsiteY12" fmla="*/ 2969142 h 2969142"/>
              <a:gd name="connsiteX13" fmla="*/ 2523519 w 4487409"/>
              <a:gd name="connsiteY13" fmla="*/ 2969142 h 2969142"/>
              <a:gd name="connsiteX14" fmla="*/ 1754030 w 4487409"/>
              <a:gd name="connsiteY14" fmla="*/ 2969142 h 2969142"/>
              <a:gd name="connsiteX15" fmla="*/ 494867 w 4487409"/>
              <a:gd name="connsiteY15" fmla="*/ 2969142 h 2969142"/>
              <a:gd name="connsiteX16" fmla="*/ 0 w 4487409"/>
              <a:gd name="connsiteY16" fmla="*/ 2474275 h 2969142"/>
              <a:gd name="connsiteX17" fmla="*/ 0 w 4487409"/>
              <a:gd name="connsiteY17" fmla="*/ 1774884 h 2969142"/>
              <a:gd name="connsiteX18" fmla="*/ 0 w 4487409"/>
              <a:gd name="connsiteY18" fmla="*/ 1134876 h 2969142"/>
              <a:gd name="connsiteX19" fmla="*/ 0 w 4487409"/>
              <a:gd name="connsiteY19" fmla="*/ 494867 h 2969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87409" h="2969142" fill="none" extrusionOk="0">
                <a:moveTo>
                  <a:pt x="0" y="494867"/>
                </a:moveTo>
                <a:cubicBezTo>
                  <a:pt x="18101" y="196852"/>
                  <a:pt x="165838" y="-8028"/>
                  <a:pt x="494867" y="0"/>
                </a:cubicBezTo>
                <a:cubicBezTo>
                  <a:pt x="773698" y="24359"/>
                  <a:pt x="958069" y="3548"/>
                  <a:pt x="1089472" y="0"/>
                </a:cubicBezTo>
                <a:cubicBezTo>
                  <a:pt x="1220875" y="-3548"/>
                  <a:pt x="1542882" y="35283"/>
                  <a:pt x="1858960" y="0"/>
                </a:cubicBezTo>
                <a:cubicBezTo>
                  <a:pt x="2175038" y="-35283"/>
                  <a:pt x="2473013" y="21638"/>
                  <a:pt x="2628449" y="0"/>
                </a:cubicBezTo>
                <a:cubicBezTo>
                  <a:pt x="2783885" y="-21638"/>
                  <a:pt x="3111847" y="-10189"/>
                  <a:pt x="3258030" y="0"/>
                </a:cubicBezTo>
                <a:cubicBezTo>
                  <a:pt x="3404213" y="10189"/>
                  <a:pt x="3666914" y="-35805"/>
                  <a:pt x="3992542" y="0"/>
                </a:cubicBezTo>
                <a:cubicBezTo>
                  <a:pt x="4324946" y="-2538"/>
                  <a:pt x="4447828" y="200072"/>
                  <a:pt x="4487409" y="494867"/>
                </a:cubicBezTo>
                <a:cubicBezTo>
                  <a:pt x="4511874" y="806251"/>
                  <a:pt x="4496155" y="1010760"/>
                  <a:pt x="4487409" y="1154670"/>
                </a:cubicBezTo>
                <a:cubicBezTo>
                  <a:pt x="4478663" y="1298580"/>
                  <a:pt x="4484566" y="1658821"/>
                  <a:pt x="4487409" y="1794678"/>
                </a:cubicBezTo>
                <a:cubicBezTo>
                  <a:pt x="4490252" y="1930535"/>
                  <a:pt x="4512622" y="2181702"/>
                  <a:pt x="4487409" y="2474275"/>
                </a:cubicBezTo>
                <a:cubicBezTo>
                  <a:pt x="4466821" y="2773787"/>
                  <a:pt x="4271921" y="2936066"/>
                  <a:pt x="3992542" y="2969142"/>
                </a:cubicBezTo>
                <a:cubicBezTo>
                  <a:pt x="3833334" y="2964706"/>
                  <a:pt x="3454349" y="3002224"/>
                  <a:pt x="3223054" y="2969142"/>
                </a:cubicBezTo>
                <a:cubicBezTo>
                  <a:pt x="2991759" y="2936060"/>
                  <a:pt x="2785517" y="2998135"/>
                  <a:pt x="2523519" y="2969142"/>
                </a:cubicBezTo>
                <a:cubicBezTo>
                  <a:pt x="2261521" y="2940149"/>
                  <a:pt x="2109141" y="2956647"/>
                  <a:pt x="1754030" y="2969142"/>
                </a:cubicBezTo>
                <a:cubicBezTo>
                  <a:pt x="1398919" y="2981637"/>
                  <a:pt x="904655" y="3021519"/>
                  <a:pt x="494867" y="2969142"/>
                </a:cubicBezTo>
                <a:cubicBezTo>
                  <a:pt x="193866" y="2960992"/>
                  <a:pt x="5975" y="2745607"/>
                  <a:pt x="0" y="2474275"/>
                </a:cubicBezTo>
                <a:cubicBezTo>
                  <a:pt x="32162" y="2235853"/>
                  <a:pt x="29188" y="2118200"/>
                  <a:pt x="0" y="1774884"/>
                </a:cubicBezTo>
                <a:cubicBezTo>
                  <a:pt x="-29188" y="1431568"/>
                  <a:pt x="-8593" y="1312046"/>
                  <a:pt x="0" y="1134876"/>
                </a:cubicBezTo>
                <a:cubicBezTo>
                  <a:pt x="8593" y="957706"/>
                  <a:pt x="-2575" y="674422"/>
                  <a:pt x="0" y="494867"/>
                </a:cubicBezTo>
                <a:close/>
              </a:path>
              <a:path w="4487409" h="2969142" stroke="0" extrusionOk="0">
                <a:moveTo>
                  <a:pt x="0" y="494867"/>
                </a:moveTo>
                <a:cubicBezTo>
                  <a:pt x="-51543" y="201731"/>
                  <a:pt x="201512" y="4884"/>
                  <a:pt x="494867" y="0"/>
                </a:cubicBezTo>
                <a:cubicBezTo>
                  <a:pt x="790804" y="28971"/>
                  <a:pt x="1017122" y="20269"/>
                  <a:pt x="1159425" y="0"/>
                </a:cubicBezTo>
                <a:cubicBezTo>
                  <a:pt x="1301728" y="-20269"/>
                  <a:pt x="1621304" y="-30628"/>
                  <a:pt x="1858960" y="0"/>
                </a:cubicBezTo>
                <a:cubicBezTo>
                  <a:pt x="2096617" y="30628"/>
                  <a:pt x="2419303" y="-34674"/>
                  <a:pt x="2593472" y="0"/>
                </a:cubicBezTo>
                <a:cubicBezTo>
                  <a:pt x="2767641" y="34674"/>
                  <a:pt x="3073432" y="-13165"/>
                  <a:pt x="3362961" y="0"/>
                </a:cubicBezTo>
                <a:cubicBezTo>
                  <a:pt x="3652490" y="13165"/>
                  <a:pt x="3712843" y="9296"/>
                  <a:pt x="3992542" y="0"/>
                </a:cubicBezTo>
                <a:cubicBezTo>
                  <a:pt x="4263894" y="-11131"/>
                  <a:pt x="4431341" y="219237"/>
                  <a:pt x="4487409" y="494867"/>
                </a:cubicBezTo>
                <a:cubicBezTo>
                  <a:pt x="4469405" y="685904"/>
                  <a:pt x="4452444" y="934556"/>
                  <a:pt x="4487409" y="1194258"/>
                </a:cubicBezTo>
                <a:cubicBezTo>
                  <a:pt x="4522374" y="1453960"/>
                  <a:pt x="4477885" y="1663314"/>
                  <a:pt x="4487409" y="1834266"/>
                </a:cubicBezTo>
                <a:cubicBezTo>
                  <a:pt x="4496933" y="2005218"/>
                  <a:pt x="4471259" y="2191434"/>
                  <a:pt x="4487409" y="2474275"/>
                </a:cubicBezTo>
                <a:cubicBezTo>
                  <a:pt x="4437458" y="2704027"/>
                  <a:pt x="4266762" y="3025143"/>
                  <a:pt x="3992542" y="2969142"/>
                </a:cubicBezTo>
                <a:cubicBezTo>
                  <a:pt x="3849504" y="2949867"/>
                  <a:pt x="3573676" y="2945699"/>
                  <a:pt x="3362961" y="2969142"/>
                </a:cubicBezTo>
                <a:cubicBezTo>
                  <a:pt x="3152246" y="2992585"/>
                  <a:pt x="2991533" y="2967846"/>
                  <a:pt x="2628449" y="2969142"/>
                </a:cubicBezTo>
                <a:cubicBezTo>
                  <a:pt x="2265365" y="2970438"/>
                  <a:pt x="2182561" y="2964703"/>
                  <a:pt x="1998867" y="2969142"/>
                </a:cubicBezTo>
                <a:cubicBezTo>
                  <a:pt x="1815173" y="2973581"/>
                  <a:pt x="1492351" y="2941673"/>
                  <a:pt x="1334309" y="2969142"/>
                </a:cubicBezTo>
                <a:cubicBezTo>
                  <a:pt x="1176267" y="2996611"/>
                  <a:pt x="744472" y="2956597"/>
                  <a:pt x="494867" y="2969142"/>
                </a:cubicBezTo>
                <a:cubicBezTo>
                  <a:pt x="201004" y="3000620"/>
                  <a:pt x="12926" y="2781170"/>
                  <a:pt x="0" y="2474275"/>
                </a:cubicBezTo>
                <a:cubicBezTo>
                  <a:pt x="16971" y="2198152"/>
                  <a:pt x="17622" y="2099226"/>
                  <a:pt x="0" y="1873855"/>
                </a:cubicBezTo>
                <a:cubicBezTo>
                  <a:pt x="-17622" y="1648484"/>
                  <a:pt x="-4969" y="1372979"/>
                  <a:pt x="0" y="1233846"/>
                </a:cubicBezTo>
                <a:cubicBezTo>
                  <a:pt x="4969" y="1094713"/>
                  <a:pt x="2918" y="693734"/>
                  <a:pt x="0" y="494867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>
              <a:buNone/>
            </a:pPr>
            <a:r>
              <a:rPr lang="de-DE" cap="small" dirty="0">
                <a:solidFill>
                  <a:schemeClr val="tx1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Verwendung:</a:t>
            </a:r>
          </a:p>
          <a:p>
            <a:pPr marL="342900" lvl="0" indent="-3429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Universalmesser </a:t>
            </a:r>
          </a:p>
          <a:p>
            <a:pPr marL="342900" lvl="0" indent="-3429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zum Schneiden von Fleisch und Gemüse </a:t>
            </a:r>
          </a:p>
          <a:p>
            <a:pPr marL="342900" lvl="0" indent="-3429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zum Wiegen von Kräutern</a:t>
            </a:r>
            <a:endParaRPr lang="de-DE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E0406BB-E886-32CC-4222-A24CB3AFC3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717643">
            <a:off x="1207046" y="3366638"/>
            <a:ext cx="4636550" cy="3504256"/>
          </a:xfrm>
          <a:prstGeom prst="rect">
            <a:avLst/>
          </a:prstGeom>
        </p:spPr>
      </p:pic>
      <p:pic>
        <p:nvPicPr>
          <p:cNvPr id="5" name="Aufgezeichneter Sound">
            <a:hlinkClick r:id="" action="ppaction://media"/>
            <a:extLst>
              <a:ext uri="{FF2B5EF4-FFF2-40B4-BE49-F238E27FC236}">
                <a16:creationId xmlns:a16="http://schemas.microsoft.com/office/drawing/2014/main" id="{22A820DD-A550-2851-C4E6-13E07CF6399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779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7F0CC1-06AE-243C-74EE-A8CF4C03B9C7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4800" cap="small" dirty="0">
                <a:solidFill>
                  <a:prstClr val="black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Kochmesser</a:t>
            </a:r>
            <a:endParaRPr lang="de-DE" sz="2400" cap="small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Inhaltsplatzhalter 3">
            <a:extLst>
              <a:ext uri="{FF2B5EF4-FFF2-40B4-BE49-F238E27FC236}">
                <a16:creationId xmlns:a16="http://schemas.microsoft.com/office/drawing/2014/main" id="{F6BFA4E6-9465-518F-13AA-1E09CFCBC967}"/>
              </a:ext>
            </a:extLst>
          </p:cNvPr>
          <p:cNvSpPr txBox="1">
            <a:spLocks/>
          </p:cNvSpPr>
          <p:nvPr/>
        </p:nvSpPr>
        <p:spPr>
          <a:xfrm rot="21278329">
            <a:off x="871145" y="2246394"/>
            <a:ext cx="5126072" cy="945198"/>
          </a:xfrm>
          <a:custGeom>
            <a:avLst/>
            <a:gdLst>
              <a:gd name="connsiteX0" fmla="*/ 0 w 5126072"/>
              <a:gd name="connsiteY0" fmla="*/ 157536 h 945198"/>
              <a:gd name="connsiteX1" fmla="*/ 157536 w 5126072"/>
              <a:gd name="connsiteY1" fmla="*/ 0 h 945198"/>
              <a:gd name="connsiteX2" fmla="*/ 892932 w 5126072"/>
              <a:gd name="connsiteY2" fmla="*/ 0 h 945198"/>
              <a:gd name="connsiteX3" fmla="*/ 1676437 w 5126072"/>
              <a:gd name="connsiteY3" fmla="*/ 0 h 945198"/>
              <a:gd name="connsiteX4" fmla="*/ 2459943 w 5126072"/>
              <a:gd name="connsiteY4" fmla="*/ 0 h 945198"/>
              <a:gd name="connsiteX5" fmla="*/ 3243449 w 5126072"/>
              <a:gd name="connsiteY5" fmla="*/ 0 h 945198"/>
              <a:gd name="connsiteX6" fmla="*/ 3834515 w 5126072"/>
              <a:gd name="connsiteY6" fmla="*/ 0 h 945198"/>
              <a:gd name="connsiteX7" fmla="*/ 4968536 w 5126072"/>
              <a:gd name="connsiteY7" fmla="*/ 0 h 945198"/>
              <a:gd name="connsiteX8" fmla="*/ 5126072 w 5126072"/>
              <a:gd name="connsiteY8" fmla="*/ 157536 h 945198"/>
              <a:gd name="connsiteX9" fmla="*/ 5126072 w 5126072"/>
              <a:gd name="connsiteY9" fmla="*/ 787662 h 945198"/>
              <a:gd name="connsiteX10" fmla="*/ 4968536 w 5126072"/>
              <a:gd name="connsiteY10" fmla="*/ 945198 h 945198"/>
              <a:gd name="connsiteX11" fmla="*/ 4377470 w 5126072"/>
              <a:gd name="connsiteY11" fmla="*/ 945198 h 945198"/>
              <a:gd name="connsiteX12" fmla="*/ 3834515 w 5126072"/>
              <a:gd name="connsiteY12" fmla="*/ 945198 h 945198"/>
              <a:gd name="connsiteX13" fmla="*/ 3243449 w 5126072"/>
              <a:gd name="connsiteY13" fmla="*/ 945198 h 945198"/>
              <a:gd name="connsiteX14" fmla="*/ 2556163 w 5126072"/>
              <a:gd name="connsiteY14" fmla="*/ 945198 h 945198"/>
              <a:gd name="connsiteX15" fmla="*/ 1772657 w 5126072"/>
              <a:gd name="connsiteY15" fmla="*/ 945198 h 945198"/>
              <a:gd name="connsiteX16" fmla="*/ 989152 w 5126072"/>
              <a:gd name="connsiteY16" fmla="*/ 945198 h 945198"/>
              <a:gd name="connsiteX17" fmla="*/ 157536 w 5126072"/>
              <a:gd name="connsiteY17" fmla="*/ 945198 h 945198"/>
              <a:gd name="connsiteX18" fmla="*/ 0 w 5126072"/>
              <a:gd name="connsiteY18" fmla="*/ 787662 h 945198"/>
              <a:gd name="connsiteX19" fmla="*/ 0 w 5126072"/>
              <a:gd name="connsiteY19" fmla="*/ 157536 h 94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126072" h="945198" fill="none" extrusionOk="0">
                <a:moveTo>
                  <a:pt x="0" y="157536"/>
                </a:moveTo>
                <a:cubicBezTo>
                  <a:pt x="-6044" y="65666"/>
                  <a:pt x="72549" y="-8442"/>
                  <a:pt x="157536" y="0"/>
                </a:cubicBezTo>
                <a:cubicBezTo>
                  <a:pt x="418406" y="7177"/>
                  <a:pt x="709577" y="-1042"/>
                  <a:pt x="892932" y="0"/>
                </a:cubicBezTo>
                <a:cubicBezTo>
                  <a:pt x="1076287" y="1042"/>
                  <a:pt x="1517679" y="-16100"/>
                  <a:pt x="1676437" y="0"/>
                </a:cubicBezTo>
                <a:cubicBezTo>
                  <a:pt x="1835195" y="16100"/>
                  <a:pt x="2281885" y="4687"/>
                  <a:pt x="2459943" y="0"/>
                </a:cubicBezTo>
                <a:cubicBezTo>
                  <a:pt x="2638001" y="-4687"/>
                  <a:pt x="2977325" y="13740"/>
                  <a:pt x="3243449" y="0"/>
                </a:cubicBezTo>
                <a:cubicBezTo>
                  <a:pt x="3509573" y="-13740"/>
                  <a:pt x="3544058" y="17102"/>
                  <a:pt x="3834515" y="0"/>
                </a:cubicBezTo>
                <a:cubicBezTo>
                  <a:pt x="4124972" y="-17102"/>
                  <a:pt x="4575612" y="-10832"/>
                  <a:pt x="4968536" y="0"/>
                </a:cubicBezTo>
                <a:cubicBezTo>
                  <a:pt x="5073739" y="-782"/>
                  <a:pt x="5107823" y="60624"/>
                  <a:pt x="5126072" y="157536"/>
                </a:cubicBezTo>
                <a:cubicBezTo>
                  <a:pt x="5125592" y="388360"/>
                  <a:pt x="5134953" y="605257"/>
                  <a:pt x="5126072" y="787662"/>
                </a:cubicBezTo>
                <a:cubicBezTo>
                  <a:pt x="5135921" y="882660"/>
                  <a:pt x="5061836" y="953420"/>
                  <a:pt x="4968536" y="945198"/>
                </a:cubicBezTo>
                <a:cubicBezTo>
                  <a:pt x="4826168" y="934627"/>
                  <a:pt x="4544241" y="940807"/>
                  <a:pt x="4377470" y="945198"/>
                </a:cubicBezTo>
                <a:cubicBezTo>
                  <a:pt x="4210699" y="949589"/>
                  <a:pt x="3959958" y="960671"/>
                  <a:pt x="3834515" y="945198"/>
                </a:cubicBezTo>
                <a:cubicBezTo>
                  <a:pt x="3709073" y="929725"/>
                  <a:pt x="3377160" y="921582"/>
                  <a:pt x="3243449" y="945198"/>
                </a:cubicBezTo>
                <a:cubicBezTo>
                  <a:pt x="3109738" y="968814"/>
                  <a:pt x="2836868" y="941010"/>
                  <a:pt x="2556163" y="945198"/>
                </a:cubicBezTo>
                <a:cubicBezTo>
                  <a:pt x="2275458" y="949386"/>
                  <a:pt x="2033048" y="954142"/>
                  <a:pt x="1772657" y="945198"/>
                </a:cubicBezTo>
                <a:cubicBezTo>
                  <a:pt x="1512266" y="936254"/>
                  <a:pt x="1226786" y="975612"/>
                  <a:pt x="989152" y="945198"/>
                </a:cubicBezTo>
                <a:cubicBezTo>
                  <a:pt x="751518" y="914784"/>
                  <a:pt x="420601" y="979716"/>
                  <a:pt x="157536" y="945198"/>
                </a:cubicBezTo>
                <a:cubicBezTo>
                  <a:pt x="73300" y="948427"/>
                  <a:pt x="-1833" y="875654"/>
                  <a:pt x="0" y="787662"/>
                </a:cubicBezTo>
                <a:cubicBezTo>
                  <a:pt x="-29214" y="623760"/>
                  <a:pt x="18404" y="397454"/>
                  <a:pt x="0" y="157536"/>
                </a:cubicBezTo>
                <a:close/>
              </a:path>
              <a:path w="5126072" h="945198" stroke="0" extrusionOk="0">
                <a:moveTo>
                  <a:pt x="0" y="157536"/>
                </a:moveTo>
                <a:cubicBezTo>
                  <a:pt x="-9383" y="66921"/>
                  <a:pt x="60277" y="2498"/>
                  <a:pt x="157536" y="0"/>
                </a:cubicBezTo>
                <a:cubicBezTo>
                  <a:pt x="461904" y="-21368"/>
                  <a:pt x="657383" y="14642"/>
                  <a:pt x="796712" y="0"/>
                </a:cubicBezTo>
                <a:cubicBezTo>
                  <a:pt x="936041" y="-14642"/>
                  <a:pt x="1265285" y="11400"/>
                  <a:pt x="1483997" y="0"/>
                </a:cubicBezTo>
                <a:cubicBezTo>
                  <a:pt x="1702709" y="-11400"/>
                  <a:pt x="2028552" y="21563"/>
                  <a:pt x="2219393" y="0"/>
                </a:cubicBezTo>
                <a:cubicBezTo>
                  <a:pt x="2410234" y="-21563"/>
                  <a:pt x="2702236" y="-19271"/>
                  <a:pt x="3002899" y="0"/>
                </a:cubicBezTo>
                <a:cubicBezTo>
                  <a:pt x="3303562" y="19271"/>
                  <a:pt x="3460828" y="-24873"/>
                  <a:pt x="3786405" y="0"/>
                </a:cubicBezTo>
                <a:cubicBezTo>
                  <a:pt x="4111982" y="24873"/>
                  <a:pt x="4709758" y="-11005"/>
                  <a:pt x="4968536" y="0"/>
                </a:cubicBezTo>
                <a:cubicBezTo>
                  <a:pt x="5050079" y="-4236"/>
                  <a:pt x="5128352" y="75423"/>
                  <a:pt x="5126072" y="157536"/>
                </a:cubicBezTo>
                <a:cubicBezTo>
                  <a:pt x="5143596" y="380893"/>
                  <a:pt x="5123117" y="528539"/>
                  <a:pt x="5126072" y="787662"/>
                </a:cubicBezTo>
                <a:cubicBezTo>
                  <a:pt x="5120540" y="866544"/>
                  <a:pt x="5045760" y="948646"/>
                  <a:pt x="4968536" y="945198"/>
                </a:cubicBezTo>
                <a:cubicBezTo>
                  <a:pt x="4753796" y="962675"/>
                  <a:pt x="4534743" y="923572"/>
                  <a:pt x="4377470" y="945198"/>
                </a:cubicBezTo>
                <a:cubicBezTo>
                  <a:pt x="4220197" y="966824"/>
                  <a:pt x="3968122" y="909545"/>
                  <a:pt x="3593965" y="945198"/>
                </a:cubicBezTo>
                <a:cubicBezTo>
                  <a:pt x="3219809" y="980851"/>
                  <a:pt x="3112967" y="921971"/>
                  <a:pt x="2858569" y="945198"/>
                </a:cubicBezTo>
                <a:cubicBezTo>
                  <a:pt x="2604171" y="968425"/>
                  <a:pt x="2525556" y="924133"/>
                  <a:pt x="2267503" y="945198"/>
                </a:cubicBezTo>
                <a:cubicBezTo>
                  <a:pt x="2009450" y="966263"/>
                  <a:pt x="1773090" y="963531"/>
                  <a:pt x="1628327" y="945198"/>
                </a:cubicBezTo>
                <a:cubicBezTo>
                  <a:pt x="1483564" y="926865"/>
                  <a:pt x="1083422" y="976728"/>
                  <a:pt x="941042" y="945198"/>
                </a:cubicBezTo>
                <a:cubicBezTo>
                  <a:pt x="798663" y="913668"/>
                  <a:pt x="541794" y="970420"/>
                  <a:pt x="157536" y="945198"/>
                </a:cubicBezTo>
                <a:cubicBezTo>
                  <a:pt x="80342" y="941822"/>
                  <a:pt x="-10335" y="873444"/>
                  <a:pt x="0" y="787662"/>
                </a:cubicBezTo>
                <a:cubicBezTo>
                  <a:pt x="-10408" y="478088"/>
                  <a:pt x="13051" y="422459"/>
                  <a:pt x="0" y="157536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de-DE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Das ist ein </a:t>
            </a:r>
            <a:r>
              <a:rPr lang="de-DE" sz="2400" b="1" dirty="0">
                <a:solidFill>
                  <a:srgbClr val="000000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Kochmesser</a:t>
            </a:r>
            <a:r>
              <a:rPr lang="de-DE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4" name="Grafik 3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B2F1F272-D752-8909-F170-8C00E44DF1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079" y="349223"/>
            <a:ext cx="942975" cy="942975"/>
          </a:xfrm>
          <a:prstGeom prst="rect">
            <a:avLst/>
          </a:prstGeom>
        </p:spPr>
      </p:pic>
      <p:sp>
        <p:nvSpPr>
          <p:cNvPr id="6" name="Inhaltsplatzhalter 3">
            <a:extLst>
              <a:ext uri="{FF2B5EF4-FFF2-40B4-BE49-F238E27FC236}">
                <a16:creationId xmlns:a16="http://schemas.microsoft.com/office/drawing/2014/main" id="{20D3B820-CA89-DA07-BD62-293F1A7501EB}"/>
              </a:ext>
            </a:extLst>
          </p:cNvPr>
          <p:cNvSpPr txBox="1">
            <a:spLocks/>
          </p:cNvSpPr>
          <p:nvPr/>
        </p:nvSpPr>
        <p:spPr>
          <a:xfrm rot="310724">
            <a:off x="6746294" y="2307952"/>
            <a:ext cx="4919104" cy="2844484"/>
          </a:xfrm>
          <a:custGeom>
            <a:avLst/>
            <a:gdLst>
              <a:gd name="connsiteX0" fmla="*/ 0 w 4487409"/>
              <a:gd name="connsiteY0" fmla="*/ 481818 h 2890852"/>
              <a:gd name="connsiteX1" fmla="*/ 481818 w 4487409"/>
              <a:gd name="connsiteY1" fmla="*/ 0 h 2890852"/>
              <a:gd name="connsiteX2" fmla="*/ 1139589 w 4487409"/>
              <a:gd name="connsiteY2" fmla="*/ 0 h 2890852"/>
              <a:gd name="connsiteX3" fmla="*/ 1797360 w 4487409"/>
              <a:gd name="connsiteY3" fmla="*/ 0 h 2890852"/>
              <a:gd name="connsiteX4" fmla="*/ 2314180 w 4487409"/>
              <a:gd name="connsiteY4" fmla="*/ 0 h 2890852"/>
              <a:gd name="connsiteX5" fmla="*/ 2901475 w 4487409"/>
              <a:gd name="connsiteY5" fmla="*/ 0 h 2890852"/>
              <a:gd name="connsiteX6" fmla="*/ 3383058 w 4487409"/>
              <a:gd name="connsiteY6" fmla="*/ 0 h 2890852"/>
              <a:gd name="connsiteX7" fmla="*/ 4005591 w 4487409"/>
              <a:gd name="connsiteY7" fmla="*/ 0 h 2890852"/>
              <a:gd name="connsiteX8" fmla="*/ 4487409 w 4487409"/>
              <a:gd name="connsiteY8" fmla="*/ 481818 h 2890852"/>
              <a:gd name="connsiteX9" fmla="*/ 4487409 w 4487409"/>
              <a:gd name="connsiteY9" fmla="*/ 1085679 h 2890852"/>
              <a:gd name="connsiteX10" fmla="*/ 4487409 w 4487409"/>
              <a:gd name="connsiteY10" fmla="*/ 1747357 h 2890852"/>
              <a:gd name="connsiteX11" fmla="*/ 4487409 w 4487409"/>
              <a:gd name="connsiteY11" fmla="*/ 2409034 h 2890852"/>
              <a:gd name="connsiteX12" fmla="*/ 4005591 w 4487409"/>
              <a:gd name="connsiteY12" fmla="*/ 2890852 h 2890852"/>
              <a:gd name="connsiteX13" fmla="*/ 3524009 w 4487409"/>
              <a:gd name="connsiteY13" fmla="*/ 2890852 h 2890852"/>
              <a:gd name="connsiteX14" fmla="*/ 2866238 w 4487409"/>
              <a:gd name="connsiteY14" fmla="*/ 2890852 h 2890852"/>
              <a:gd name="connsiteX15" fmla="*/ 2243705 w 4487409"/>
              <a:gd name="connsiteY15" fmla="*/ 2890852 h 2890852"/>
              <a:gd name="connsiteX16" fmla="*/ 1726884 w 4487409"/>
              <a:gd name="connsiteY16" fmla="*/ 2890852 h 2890852"/>
              <a:gd name="connsiteX17" fmla="*/ 1210064 w 4487409"/>
              <a:gd name="connsiteY17" fmla="*/ 2890852 h 2890852"/>
              <a:gd name="connsiteX18" fmla="*/ 481818 w 4487409"/>
              <a:gd name="connsiteY18" fmla="*/ 2890852 h 2890852"/>
              <a:gd name="connsiteX19" fmla="*/ 0 w 4487409"/>
              <a:gd name="connsiteY19" fmla="*/ 2409034 h 2890852"/>
              <a:gd name="connsiteX20" fmla="*/ 0 w 4487409"/>
              <a:gd name="connsiteY20" fmla="*/ 1785901 h 2890852"/>
              <a:gd name="connsiteX21" fmla="*/ 0 w 4487409"/>
              <a:gd name="connsiteY21" fmla="*/ 1201312 h 2890852"/>
              <a:gd name="connsiteX22" fmla="*/ 0 w 4487409"/>
              <a:gd name="connsiteY22" fmla="*/ 481818 h 2890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487409" h="2890852" fill="none" extrusionOk="0">
                <a:moveTo>
                  <a:pt x="0" y="481818"/>
                </a:moveTo>
                <a:cubicBezTo>
                  <a:pt x="14253" y="157101"/>
                  <a:pt x="248901" y="-55381"/>
                  <a:pt x="481818" y="0"/>
                </a:cubicBezTo>
                <a:cubicBezTo>
                  <a:pt x="754144" y="7510"/>
                  <a:pt x="956417" y="181"/>
                  <a:pt x="1139589" y="0"/>
                </a:cubicBezTo>
                <a:cubicBezTo>
                  <a:pt x="1322761" y="-181"/>
                  <a:pt x="1624029" y="28461"/>
                  <a:pt x="1797360" y="0"/>
                </a:cubicBezTo>
                <a:cubicBezTo>
                  <a:pt x="1970691" y="-28461"/>
                  <a:pt x="2147763" y="-21793"/>
                  <a:pt x="2314180" y="0"/>
                </a:cubicBezTo>
                <a:cubicBezTo>
                  <a:pt x="2480597" y="21793"/>
                  <a:pt x="2644880" y="-24222"/>
                  <a:pt x="2901475" y="0"/>
                </a:cubicBezTo>
                <a:cubicBezTo>
                  <a:pt x="3158071" y="24222"/>
                  <a:pt x="3270308" y="-10928"/>
                  <a:pt x="3383058" y="0"/>
                </a:cubicBezTo>
                <a:cubicBezTo>
                  <a:pt x="3495808" y="10928"/>
                  <a:pt x="3697822" y="-10468"/>
                  <a:pt x="4005591" y="0"/>
                </a:cubicBezTo>
                <a:cubicBezTo>
                  <a:pt x="4290053" y="19869"/>
                  <a:pt x="4463807" y="220476"/>
                  <a:pt x="4487409" y="481818"/>
                </a:cubicBezTo>
                <a:cubicBezTo>
                  <a:pt x="4477447" y="775673"/>
                  <a:pt x="4490186" y="955169"/>
                  <a:pt x="4487409" y="1085679"/>
                </a:cubicBezTo>
                <a:cubicBezTo>
                  <a:pt x="4484632" y="1216189"/>
                  <a:pt x="4507318" y="1549000"/>
                  <a:pt x="4487409" y="1747357"/>
                </a:cubicBezTo>
                <a:cubicBezTo>
                  <a:pt x="4467500" y="1945714"/>
                  <a:pt x="4517709" y="2091526"/>
                  <a:pt x="4487409" y="2409034"/>
                </a:cubicBezTo>
                <a:cubicBezTo>
                  <a:pt x="4457973" y="2684463"/>
                  <a:pt x="4287551" y="2889174"/>
                  <a:pt x="4005591" y="2890852"/>
                </a:cubicBezTo>
                <a:cubicBezTo>
                  <a:pt x="3834463" y="2909663"/>
                  <a:pt x="3739778" y="2904875"/>
                  <a:pt x="3524009" y="2890852"/>
                </a:cubicBezTo>
                <a:cubicBezTo>
                  <a:pt x="3308240" y="2876829"/>
                  <a:pt x="3149915" y="2919933"/>
                  <a:pt x="2866238" y="2890852"/>
                </a:cubicBezTo>
                <a:cubicBezTo>
                  <a:pt x="2582561" y="2861771"/>
                  <a:pt x="2502386" y="2916832"/>
                  <a:pt x="2243705" y="2890852"/>
                </a:cubicBezTo>
                <a:cubicBezTo>
                  <a:pt x="1985024" y="2864872"/>
                  <a:pt x="1951280" y="2890547"/>
                  <a:pt x="1726884" y="2890852"/>
                </a:cubicBezTo>
                <a:cubicBezTo>
                  <a:pt x="1502488" y="2891157"/>
                  <a:pt x="1459331" y="2897967"/>
                  <a:pt x="1210064" y="2890852"/>
                </a:cubicBezTo>
                <a:cubicBezTo>
                  <a:pt x="960797" y="2883737"/>
                  <a:pt x="707904" y="2883021"/>
                  <a:pt x="481818" y="2890852"/>
                </a:cubicBezTo>
                <a:cubicBezTo>
                  <a:pt x="198621" y="2869594"/>
                  <a:pt x="26832" y="2690115"/>
                  <a:pt x="0" y="2409034"/>
                </a:cubicBezTo>
                <a:cubicBezTo>
                  <a:pt x="26351" y="2253955"/>
                  <a:pt x="26631" y="1928539"/>
                  <a:pt x="0" y="1785901"/>
                </a:cubicBezTo>
                <a:cubicBezTo>
                  <a:pt x="-26631" y="1643263"/>
                  <a:pt x="20955" y="1407232"/>
                  <a:pt x="0" y="1201312"/>
                </a:cubicBezTo>
                <a:cubicBezTo>
                  <a:pt x="-20955" y="995392"/>
                  <a:pt x="16277" y="830205"/>
                  <a:pt x="0" y="481818"/>
                </a:cubicBezTo>
                <a:close/>
              </a:path>
              <a:path w="4487409" h="2890852" stroke="0" extrusionOk="0">
                <a:moveTo>
                  <a:pt x="0" y="481818"/>
                </a:moveTo>
                <a:cubicBezTo>
                  <a:pt x="-33204" y="202943"/>
                  <a:pt x="202411" y="3242"/>
                  <a:pt x="481818" y="0"/>
                </a:cubicBezTo>
                <a:cubicBezTo>
                  <a:pt x="694777" y="12592"/>
                  <a:pt x="882197" y="-19664"/>
                  <a:pt x="1033876" y="0"/>
                </a:cubicBezTo>
                <a:cubicBezTo>
                  <a:pt x="1185555" y="19664"/>
                  <a:pt x="1454181" y="28131"/>
                  <a:pt x="1621171" y="0"/>
                </a:cubicBezTo>
                <a:cubicBezTo>
                  <a:pt x="1788162" y="-28131"/>
                  <a:pt x="1991407" y="24421"/>
                  <a:pt x="2243705" y="0"/>
                </a:cubicBezTo>
                <a:cubicBezTo>
                  <a:pt x="2496003" y="-24421"/>
                  <a:pt x="2711414" y="13420"/>
                  <a:pt x="2901475" y="0"/>
                </a:cubicBezTo>
                <a:cubicBezTo>
                  <a:pt x="3091536" y="-13420"/>
                  <a:pt x="3781337" y="15069"/>
                  <a:pt x="4005591" y="0"/>
                </a:cubicBezTo>
                <a:cubicBezTo>
                  <a:pt x="4265046" y="-37832"/>
                  <a:pt x="4432815" y="213455"/>
                  <a:pt x="4487409" y="481818"/>
                </a:cubicBezTo>
                <a:cubicBezTo>
                  <a:pt x="4463817" y="733754"/>
                  <a:pt x="4497943" y="924647"/>
                  <a:pt x="4487409" y="1162768"/>
                </a:cubicBezTo>
                <a:cubicBezTo>
                  <a:pt x="4476876" y="1400889"/>
                  <a:pt x="4512246" y="1602498"/>
                  <a:pt x="4487409" y="1785901"/>
                </a:cubicBezTo>
                <a:cubicBezTo>
                  <a:pt x="4462572" y="1969304"/>
                  <a:pt x="4509717" y="2190234"/>
                  <a:pt x="4487409" y="2409034"/>
                </a:cubicBezTo>
                <a:cubicBezTo>
                  <a:pt x="4441999" y="2635540"/>
                  <a:pt x="4272180" y="2920788"/>
                  <a:pt x="4005591" y="2890852"/>
                </a:cubicBezTo>
                <a:cubicBezTo>
                  <a:pt x="3816583" y="2871044"/>
                  <a:pt x="3734947" y="2898409"/>
                  <a:pt x="3488771" y="2890852"/>
                </a:cubicBezTo>
                <a:cubicBezTo>
                  <a:pt x="3242595" y="2883295"/>
                  <a:pt x="3069308" y="2916060"/>
                  <a:pt x="2866238" y="2890852"/>
                </a:cubicBezTo>
                <a:cubicBezTo>
                  <a:pt x="2663168" y="2865644"/>
                  <a:pt x="2524242" y="2884290"/>
                  <a:pt x="2349418" y="2890852"/>
                </a:cubicBezTo>
                <a:cubicBezTo>
                  <a:pt x="2174594" y="2897414"/>
                  <a:pt x="1998953" y="2897583"/>
                  <a:pt x="1797360" y="2890852"/>
                </a:cubicBezTo>
                <a:cubicBezTo>
                  <a:pt x="1595767" y="2884121"/>
                  <a:pt x="1462231" y="2911449"/>
                  <a:pt x="1210064" y="2890852"/>
                </a:cubicBezTo>
                <a:cubicBezTo>
                  <a:pt x="957897" y="2870255"/>
                  <a:pt x="793095" y="2915378"/>
                  <a:pt x="481818" y="2890852"/>
                </a:cubicBezTo>
                <a:cubicBezTo>
                  <a:pt x="253867" y="2877725"/>
                  <a:pt x="-22518" y="2672471"/>
                  <a:pt x="0" y="2409034"/>
                </a:cubicBezTo>
                <a:cubicBezTo>
                  <a:pt x="12413" y="2100829"/>
                  <a:pt x="30837" y="1928046"/>
                  <a:pt x="0" y="1728084"/>
                </a:cubicBezTo>
                <a:cubicBezTo>
                  <a:pt x="-30837" y="1528122"/>
                  <a:pt x="31335" y="1345923"/>
                  <a:pt x="0" y="1085679"/>
                </a:cubicBezTo>
                <a:cubicBezTo>
                  <a:pt x="-31335" y="825436"/>
                  <a:pt x="-18184" y="749619"/>
                  <a:pt x="0" y="48181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60363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de-DE" cap="small" dirty="0">
                <a:solidFill>
                  <a:schemeClr val="tx1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Verwendung:</a:t>
            </a:r>
          </a:p>
          <a:p>
            <a:pPr marL="342900" lvl="0" indent="-3429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Universalmesser </a:t>
            </a:r>
          </a:p>
          <a:p>
            <a:pPr marL="342900" lvl="0" indent="-3429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zum Schneiden von Fleisch, Gemüse, Kräutern und Fisch</a:t>
            </a:r>
            <a:endParaRPr lang="de-DE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9C669F3-E3AF-9085-5021-BC2513BD8E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91348">
            <a:off x="748377" y="3968274"/>
            <a:ext cx="4832041" cy="2222948"/>
          </a:xfrm>
          <a:prstGeom prst="rect">
            <a:avLst/>
          </a:prstGeom>
        </p:spPr>
      </p:pic>
      <p:pic>
        <p:nvPicPr>
          <p:cNvPr id="5" name="Aufgezeichneter Sound">
            <a:hlinkClick r:id="" action="ppaction://media"/>
            <a:extLst>
              <a:ext uri="{FF2B5EF4-FFF2-40B4-BE49-F238E27FC236}">
                <a16:creationId xmlns:a16="http://schemas.microsoft.com/office/drawing/2014/main" id="{A54829B0-C580-F70D-F1F6-6093CF5F03D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25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F8A676-99DC-7062-FD58-B35AFABE6A1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4800" cap="small" dirty="0">
                <a:solidFill>
                  <a:prstClr val="black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Gemüsemesser</a:t>
            </a:r>
            <a:endParaRPr lang="de-DE" sz="2400" cap="small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Inhaltsplatzhalter 3">
            <a:extLst>
              <a:ext uri="{FF2B5EF4-FFF2-40B4-BE49-F238E27FC236}">
                <a16:creationId xmlns:a16="http://schemas.microsoft.com/office/drawing/2014/main" id="{2828B4ED-F793-0AAE-EAD1-D53DB92869DD}"/>
              </a:ext>
            </a:extLst>
          </p:cNvPr>
          <p:cNvSpPr txBox="1">
            <a:spLocks/>
          </p:cNvSpPr>
          <p:nvPr/>
        </p:nvSpPr>
        <p:spPr>
          <a:xfrm rot="21278329">
            <a:off x="871145" y="2246394"/>
            <a:ext cx="5126072" cy="945198"/>
          </a:xfrm>
          <a:custGeom>
            <a:avLst/>
            <a:gdLst>
              <a:gd name="connsiteX0" fmla="*/ 0 w 5126072"/>
              <a:gd name="connsiteY0" fmla="*/ 157536 h 945198"/>
              <a:gd name="connsiteX1" fmla="*/ 157536 w 5126072"/>
              <a:gd name="connsiteY1" fmla="*/ 0 h 945198"/>
              <a:gd name="connsiteX2" fmla="*/ 892932 w 5126072"/>
              <a:gd name="connsiteY2" fmla="*/ 0 h 945198"/>
              <a:gd name="connsiteX3" fmla="*/ 1676437 w 5126072"/>
              <a:gd name="connsiteY3" fmla="*/ 0 h 945198"/>
              <a:gd name="connsiteX4" fmla="*/ 2459943 w 5126072"/>
              <a:gd name="connsiteY4" fmla="*/ 0 h 945198"/>
              <a:gd name="connsiteX5" fmla="*/ 3243449 w 5126072"/>
              <a:gd name="connsiteY5" fmla="*/ 0 h 945198"/>
              <a:gd name="connsiteX6" fmla="*/ 3834515 w 5126072"/>
              <a:gd name="connsiteY6" fmla="*/ 0 h 945198"/>
              <a:gd name="connsiteX7" fmla="*/ 4968536 w 5126072"/>
              <a:gd name="connsiteY7" fmla="*/ 0 h 945198"/>
              <a:gd name="connsiteX8" fmla="*/ 5126072 w 5126072"/>
              <a:gd name="connsiteY8" fmla="*/ 157536 h 945198"/>
              <a:gd name="connsiteX9" fmla="*/ 5126072 w 5126072"/>
              <a:gd name="connsiteY9" fmla="*/ 787662 h 945198"/>
              <a:gd name="connsiteX10" fmla="*/ 4968536 w 5126072"/>
              <a:gd name="connsiteY10" fmla="*/ 945198 h 945198"/>
              <a:gd name="connsiteX11" fmla="*/ 4377470 w 5126072"/>
              <a:gd name="connsiteY11" fmla="*/ 945198 h 945198"/>
              <a:gd name="connsiteX12" fmla="*/ 3834515 w 5126072"/>
              <a:gd name="connsiteY12" fmla="*/ 945198 h 945198"/>
              <a:gd name="connsiteX13" fmla="*/ 3243449 w 5126072"/>
              <a:gd name="connsiteY13" fmla="*/ 945198 h 945198"/>
              <a:gd name="connsiteX14" fmla="*/ 2556163 w 5126072"/>
              <a:gd name="connsiteY14" fmla="*/ 945198 h 945198"/>
              <a:gd name="connsiteX15" fmla="*/ 1772657 w 5126072"/>
              <a:gd name="connsiteY15" fmla="*/ 945198 h 945198"/>
              <a:gd name="connsiteX16" fmla="*/ 989152 w 5126072"/>
              <a:gd name="connsiteY16" fmla="*/ 945198 h 945198"/>
              <a:gd name="connsiteX17" fmla="*/ 157536 w 5126072"/>
              <a:gd name="connsiteY17" fmla="*/ 945198 h 945198"/>
              <a:gd name="connsiteX18" fmla="*/ 0 w 5126072"/>
              <a:gd name="connsiteY18" fmla="*/ 787662 h 945198"/>
              <a:gd name="connsiteX19" fmla="*/ 0 w 5126072"/>
              <a:gd name="connsiteY19" fmla="*/ 157536 h 94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126072" h="945198" fill="none" extrusionOk="0">
                <a:moveTo>
                  <a:pt x="0" y="157536"/>
                </a:moveTo>
                <a:cubicBezTo>
                  <a:pt x="-6044" y="65666"/>
                  <a:pt x="72549" y="-8442"/>
                  <a:pt x="157536" y="0"/>
                </a:cubicBezTo>
                <a:cubicBezTo>
                  <a:pt x="418406" y="7177"/>
                  <a:pt x="709577" y="-1042"/>
                  <a:pt x="892932" y="0"/>
                </a:cubicBezTo>
                <a:cubicBezTo>
                  <a:pt x="1076287" y="1042"/>
                  <a:pt x="1517679" y="-16100"/>
                  <a:pt x="1676437" y="0"/>
                </a:cubicBezTo>
                <a:cubicBezTo>
                  <a:pt x="1835195" y="16100"/>
                  <a:pt x="2281885" y="4687"/>
                  <a:pt x="2459943" y="0"/>
                </a:cubicBezTo>
                <a:cubicBezTo>
                  <a:pt x="2638001" y="-4687"/>
                  <a:pt x="2977325" y="13740"/>
                  <a:pt x="3243449" y="0"/>
                </a:cubicBezTo>
                <a:cubicBezTo>
                  <a:pt x="3509573" y="-13740"/>
                  <a:pt x="3544058" y="17102"/>
                  <a:pt x="3834515" y="0"/>
                </a:cubicBezTo>
                <a:cubicBezTo>
                  <a:pt x="4124972" y="-17102"/>
                  <a:pt x="4575612" y="-10832"/>
                  <a:pt x="4968536" y="0"/>
                </a:cubicBezTo>
                <a:cubicBezTo>
                  <a:pt x="5073739" y="-782"/>
                  <a:pt x="5107823" y="60624"/>
                  <a:pt x="5126072" y="157536"/>
                </a:cubicBezTo>
                <a:cubicBezTo>
                  <a:pt x="5125592" y="388360"/>
                  <a:pt x="5134953" y="605257"/>
                  <a:pt x="5126072" y="787662"/>
                </a:cubicBezTo>
                <a:cubicBezTo>
                  <a:pt x="5135921" y="882660"/>
                  <a:pt x="5061836" y="953420"/>
                  <a:pt x="4968536" y="945198"/>
                </a:cubicBezTo>
                <a:cubicBezTo>
                  <a:pt x="4826168" y="934627"/>
                  <a:pt x="4544241" y="940807"/>
                  <a:pt x="4377470" y="945198"/>
                </a:cubicBezTo>
                <a:cubicBezTo>
                  <a:pt x="4210699" y="949589"/>
                  <a:pt x="3959958" y="960671"/>
                  <a:pt x="3834515" y="945198"/>
                </a:cubicBezTo>
                <a:cubicBezTo>
                  <a:pt x="3709073" y="929725"/>
                  <a:pt x="3377160" y="921582"/>
                  <a:pt x="3243449" y="945198"/>
                </a:cubicBezTo>
                <a:cubicBezTo>
                  <a:pt x="3109738" y="968814"/>
                  <a:pt x="2836868" y="941010"/>
                  <a:pt x="2556163" y="945198"/>
                </a:cubicBezTo>
                <a:cubicBezTo>
                  <a:pt x="2275458" y="949386"/>
                  <a:pt x="2033048" y="954142"/>
                  <a:pt x="1772657" y="945198"/>
                </a:cubicBezTo>
                <a:cubicBezTo>
                  <a:pt x="1512266" y="936254"/>
                  <a:pt x="1226786" y="975612"/>
                  <a:pt x="989152" y="945198"/>
                </a:cubicBezTo>
                <a:cubicBezTo>
                  <a:pt x="751518" y="914784"/>
                  <a:pt x="420601" y="979716"/>
                  <a:pt x="157536" y="945198"/>
                </a:cubicBezTo>
                <a:cubicBezTo>
                  <a:pt x="73300" y="948427"/>
                  <a:pt x="-1833" y="875654"/>
                  <a:pt x="0" y="787662"/>
                </a:cubicBezTo>
                <a:cubicBezTo>
                  <a:pt x="-29214" y="623760"/>
                  <a:pt x="18404" y="397454"/>
                  <a:pt x="0" y="157536"/>
                </a:cubicBezTo>
                <a:close/>
              </a:path>
              <a:path w="5126072" h="945198" stroke="0" extrusionOk="0">
                <a:moveTo>
                  <a:pt x="0" y="157536"/>
                </a:moveTo>
                <a:cubicBezTo>
                  <a:pt x="-9383" y="66921"/>
                  <a:pt x="60277" y="2498"/>
                  <a:pt x="157536" y="0"/>
                </a:cubicBezTo>
                <a:cubicBezTo>
                  <a:pt x="461904" y="-21368"/>
                  <a:pt x="657383" y="14642"/>
                  <a:pt x="796712" y="0"/>
                </a:cubicBezTo>
                <a:cubicBezTo>
                  <a:pt x="936041" y="-14642"/>
                  <a:pt x="1265285" y="11400"/>
                  <a:pt x="1483997" y="0"/>
                </a:cubicBezTo>
                <a:cubicBezTo>
                  <a:pt x="1702709" y="-11400"/>
                  <a:pt x="2028552" y="21563"/>
                  <a:pt x="2219393" y="0"/>
                </a:cubicBezTo>
                <a:cubicBezTo>
                  <a:pt x="2410234" y="-21563"/>
                  <a:pt x="2702236" y="-19271"/>
                  <a:pt x="3002899" y="0"/>
                </a:cubicBezTo>
                <a:cubicBezTo>
                  <a:pt x="3303562" y="19271"/>
                  <a:pt x="3460828" y="-24873"/>
                  <a:pt x="3786405" y="0"/>
                </a:cubicBezTo>
                <a:cubicBezTo>
                  <a:pt x="4111982" y="24873"/>
                  <a:pt x="4709758" y="-11005"/>
                  <a:pt x="4968536" y="0"/>
                </a:cubicBezTo>
                <a:cubicBezTo>
                  <a:pt x="5050079" y="-4236"/>
                  <a:pt x="5128352" y="75423"/>
                  <a:pt x="5126072" y="157536"/>
                </a:cubicBezTo>
                <a:cubicBezTo>
                  <a:pt x="5143596" y="380893"/>
                  <a:pt x="5123117" y="528539"/>
                  <a:pt x="5126072" y="787662"/>
                </a:cubicBezTo>
                <a:cubicBezTo>
                  <a:pt x="5120540" y="866544"/>
                  <a:pt x="5045760" y="948646"/>
                  <a:pt x="4968536" y="945198"/>
                </a:cubicBezTo>
                <a:cubicBezTo>
                  <a:pt x="4753796" y="962675"/>
                  <a:pt x="4534743" y="923572"/>
                  <a:pt x="4377470" y="945198"/>
                </a:cubicBezTo>
                <a:cubicBezTo>
                  <a:pt x="4220197" y="966824"/>
                  <a:pt x="3968122" y="909545"/>
                  <a:pt x="3593965" y="945198"/>
                </a:cubicBezTo>
                <a:cubicBezTo>
                  <a:pt x="3219809" y="980851"/>
                  <a:pt x="3112967" y="921971"/>
                  <a:pt x="2858569" y="945198"/>
                </a:cubicBezTo>
                <a:cubicBezTo>
                  <a:pt x="2604171" y="968425"/>
                  <a:pt x="2525556" y="924133"/>
                  <a:pt x="2267503" y="945198"/>
                </a:cubicBezTo>
                <a:cubicBezTo>
                  <a:pt x="2009450" y="966263"/>
                  <a:pt x="1773090" y="963531"/>
                  <a:pt x="1628327" y="945198"/>
                </a:cubicBezTo>
                <a:cubicBezTo>
                  <a:pt x="1483564" y="926865"/>
                  <a:pt x="1083422" y="976728"/>
                  <a:pt x="941042" y="945198"/>
                </a:cubicBezTo>
                <a:cubicBezTo>
                  <a:pt x="798663" y="913668"/>
                  <a:pt x="541794" y="970420"/>
                  <a:pt x="157536" y="945198"/>
                </a:cubicBezTo>
                <a:cubicBezTo>
                  <a:pt x="80342" y="941822"/>
                  <a:pt x="-10335" y="873444"/>
                  <a:pt x="0" y="787662"/>
                </a:cubicBezTo>
                <a:cubicBezTo>
                  <a:pt x="-10408" y="478088"/>
                  <a:pt x="13051" y="422459"/>
                  <a:pt x="0" y="157536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de-DE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Das ist ein </a:t>
            </a:r>
            <a:r>
              <a:rPr lang="de-DE" sz="2400" b="1" dirty="0">
                <a:solidFill>
                  <a:srgbClr val="000000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Gemüsemesser</a:t>
            </a:r>
            <a:r>
              <a:rPr lang="de-DE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4" name="Grafik 3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06652FA5-158D-60FC-E868-9265764FD9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079" y="349223"/>
            <a:ext cx="942975" cy="942975"/>
          </a:xfrm>
          <a:prstGeom prst="rect">
            <a:avLst/>
          </a:prstGeom>
        </p:spPr>
      </p:pic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7D684215-CE44-B875-4656-D2DAE6C1E09A}"/>
              </a:ext>
            </a:extLst>
          </p:cNvPr>
          <p:cNvSpPr txBox="1">
            <a:spLocks/>
          </p:cNvSpPr>
          <p:nvPr/>
        </p:nvSpPr>
        <p:spPr>
          <a:xfrm rot="310724">
            <a:off x="6724686" y="2205874"/>
            <a:ext cx="4487409" cy="2761467"/>
          </a:xfrm>
          <a:custGeom>
            <a:avLst/>
            <a:gdLst>
              <a:gd name="connsiteX0" fmla="*/ 0 w 4487409"/>
              <a:gd name="connsiteY0" fmla="*/ 460254 h 2761467"/>
              <a:gd name="connsiteX1" fmla="*/ 460254 w 4487409"/>
              <a:gd name="connsiteY1" fmla="*/ 0 h 2761467"/>
              <a:gd name="connsiteX2" fmla="*/ 1126076 w 4487409"/>
              <a:gd name="connsiteY2" fmla="*/ 0 h 2761467"/>
              <a:gd name="connsiteX3" fmla="*/ 1791897 w 4487409"/>
              <a:gd name="connsiteY3" fmla="*/ 0 h 2761467"/>
              <a:gd name="connsiteX4" fmla="*/ 2315043 w 4487409"/>
              <a:gd name="connsiteY4" fmla="*/ 0 h 2761467"/>
              <a:gd name="connsiteX5" fmla="*/ 2909526 w 4487409"/>
              <a:gd name="connsiteY5" fmla="*/ 0 h 2761467"/>
              <a:gd name="connsiteX6" fmla="*/ 3397002 w 4487409"/>
              <a:gd name="connsiteY6" fmla="*/ 0 h 2761467"/>
              <a:gd name="connsiteX7" fmla="*/ 4027155 w 4487409"/>
              <a:gd name="connsiteY7" fmla="*/ 0 h 2761467"/>
              <a:gd name="connsiteX8" fmla="*/ 4487409 w 4487409"/>
              <a:gd name="connsiteY8" fmla="*/ 460254 h 2761467"/>
              <a:gd name="connsiteX9" fmla="*/ 4487409 w 4487409"/>
              <a:gd name="connsiteY9" fmla="*/ 1037088 h 2761467"/>
              <a:gd name="connsiteX10" fmla="*/ 4487409 w 4487409"/>
              <a:gd name="connsiteY10" fmla="*/ 1669150 h 2761467"/>
              <a:gd name="connsiteX11" fmla="*/ 4487409 w 4487409"/>
              <a:gd name="connsiteY11" fmla="*/ 2301213 h 2761467"/>
              <a:gd name="connsiteX12" fmla="*/ 4027155 w 4487409"/>
              <a:gd name="connsiteY12" fmla="*/ 2761467 h 2761467"/>
              <a:gd name="connsiteX13" fmla="*/ 3539679 w 4487409"/>
              <a:gd name="connsiteY13" fmla="*/ 2761467 h 2761467"/>
              <a:gd name="connsiteX14" fmla="*/ 2873857 w 4487409"/>
              <a:gd name="connsiteY14" fmla="*/ 2761467 h 2761467"/>
              <a:gd name="connsiteX15" fmla="*/ 2243705 w 4487409"/>
              <a:gd name="connsiteY15" fmla="*/ 2761467 h 2761467"/>
              <a:gd name="connsiteX16" fmla="*/ 1720559 w 4487409"/>
              <a:gd name="connsiteY16" fmla="*/ 2761467 h 2761467"/>
              <a:gd name="connsiteX17" fmla="*/ 1197414 w 4487409"/>
              <a:gd name="connsiteY17" fmla="*/ 2761467 h 2761467"/>
              <a:gd name="connsiteX18" fmla="*/ 460254 w 4487409"/>
              <a:gd name="connsiteY18" fmla="*/ 2761467 h 2761467"/>
              <a:gd name="connsiteX19" fmla="*/ 0 w 4487409"/>
              <a:gd name="connsiteY19" fmla="*/ 2301213 h 2761467"/>
              <a:gd name="connsiteX20" fmla="*/ 0 w 4487409"/>
              <a:gd name="connsiteY20" fmla="*/ 1705970 h 2761467"/>
              <a:gd name="connsiteX21" fmla="*/ 0 w 4487409"/>
              <a:gd name="connsiteY21" fmla="*/ 1147545 h 2761467"/>
              <a:gd name="connsiteX22" fmla="*/ 0 w 4487409"/>
              <a:gd name="connsiteY22" fmla="*/ 460254 h 276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487409" h="2761467" fill="none" extrusionOk="0">
                <a:moveTo>
                  <a:pt x="0" y="460254"/>
                </a:moveTo>
                <a:cubicBezTo>
                  <a:pt x="5207" y="184651"/>
                  <a:pt x="221106" y="-25105"/>
                  <a:pt x="460254" y="0"/>
                </a:cubicBezTo>
                <a:cubicBezTo>
                  <a:pt x="595803" y="-5534"/>
                  <a:pt x="822183" y="-24453"/>
                  <a:pt x="1126076" y="0"/>
                </a:cubicBezTo>
                <a:cubicBezTo>
                  <a:pt x="1429969" y="24453"/>
                  <a:pt x="1639112" y="-32912"/>
                  <a:pt x="1791897" y="0"/>
                </a:cubicBezTo>
                <a:cubicBezTo>
                  <a:pt x="1944682" y="32912"/>
                  <a:pt x="2137316" y="-1261"/>
                  <a:pt x="2315043" y="0"/>
                </a:cubicBezTo>
                <a:cubicBezTo>
                  <a:pt x="2492770" y="1261"/>
                  <a:pt x="2674048" y="27373"/>
                  <a:pt x="2909526" y="0"/>
                </a:cubicBezTo>
                <a:cubicBezTo>
                  <a:pt x="3145004" y="-27373"/>
                  <a:pt x="3175211" y="852"/>
                  <a:pt x="3397002" y="0"/>
                </a:cubicBezTo>
                <a:cubicBezTo>
                  <a:pt x="3618793" y="-852"/>
                  <a:pt x="3749176" y="28362"/>
                  <a:pt x="4027155" y="0"/>
                </a:cubicBezTo>
                <a:cubicBezTo>
                  <a:pt x="4321021" y="42934"/>
                  <a:pt x="4443895" y="214836"/>
                  <a:pt x="4487409" y="460254"/>
                </a:cubicBezTo>
                <a:cubicBezTo>
                  <a:pt x="4478276" y="644061"/>
                  <a:pt x="4514331" y="814054"/>
                  <a:pt x="4487409" y="1037088"/>
                </a:cubicBezTo>
                <a:cubicBezTo>
                  <a:pt x="4460487" y="1260122"/>
                  <a:pt x="4465363" y="1367472"/>
                  <a:pt x="4487409" y="1669150"/>
                </a:cubicBezTo>
                <a:cubicBezTo>
                  <a:pt x="4509455" y="1970828"/>
                  <a:pt x="4496665" y="2053508"/>
                  <a:pt x="4487409" y="2301213"/>
                </a:cubicBezTo>
                <a:cubicBezTo>
                  <a:pt x="4433349" y="2572534"/>
                  <a:pt x="4295150" y="2760006"/>
                  <a:pt x="4027155" y="2761467"/>
                </a:cubicBezTo>
                <a:cubicBezTo>
                  <a:pt x="3897738" y="2782578"/>
                  <a:pt x="3683584" y="2779699"/>
                  <a:pt x="3539679" y="2761467"/>
                </a:cubicBezTo>
                <a:cubicBezTo>
                  <a:pt x="3395774" y="2743235"/>
                  <a:pt x="3077174" y="2789013"/>
                  <a:pt x="2873857" y="2761467"/>
                </a:cubicBezTo>
                <a:cubicBezTo>
                  <a:pt x="2670540" y="2733921"/>
                  <a:pt x="2544441" y="2746901"/>
                  <a:pt x="2243705" y="2761467"/>
                </a:cubicBezTo>
                <a:cubicBezTo>
                  <a:pt x="1942969" y="2776033"/>
                  <a:pt x="1950027" y="2756121"/>
                  <a:pt x="1720559" y="2761467"/>
                </a:cubicBezTo>
                <a:cubicBezTo>
                  <a:pt x="1491091" y="2766813"/>
                  <a:pt x="1432908" y="2773443"/>
                  <a:pt x="1197414" y="2761467"/>
                </a:cubicBezTo>
                <a:cubicBezTo>
                  <a:pt x="961921" y="2749491"/>
                  <a:pt x="813514" y="2785814"/>
                  <a:pt x="460254" y="2761467"/>
                </a:cubicBezTo>
                <a:cubicBezTo>
                  <a:pt x="184868" y="2735113"/>
                  <a:pt x="49169" y="2582854"/>
                  <a:pt x="0" y="2301213"/>
                </a:cubicBezTo>
                <a:cubicBezTo>
                  <a:pt x="-7885" y="2120828"/>
                  <a:pt x="-20475" y="1890534"/>
                  <a:pt x="0" y="1705970"/>
                </a:cubicBezTo>
                <a:cubicBezTo>
                  <a:pt x="20475" y="1521406"/>
                  <a:pt x="4268" y="1276972"/>
                  <a:pt x="0" y="1147545"/>
                </a:cubicBezTo>
                <a:cubicBezTo>
                  <a:pt x="-4268" y="1018118"/>
                  <a:pt x="9597" y="614227"/>
                  <a:pt x="0" y="460254"/>
                </a:cubicBezTo>
                <a:close/>
              </a:path>
              <a:path w="4487409" h="2761467" stroke="0" extrusionOk="0">
                <a:moveTo>
                  <a:pt x="0" y="460254"/>
                </a:moveTo>
                <a:cubicBezTo>
                  <a:pt x="-42096" y="189868"/>
                  <a:pt x="157840" y="11749"/>
                  <a:pt x="460254" y="0"/>
                </a:cubicBezTo>
                <a:cubicBezTo>
                  <a:pt x="738839" y="-7804"/>
                  <a:pt x="893537" y="18749"/>
                  <a:pt x="1019068" y="0"/>
                </a:cubicBezTo>
                <a:cubicBezTo>
                  <a:pt x="1144599" y="-18749"/>
                  <a:pt x="1456211" y="-3912"/>
                  <a:pt x="1613552" y="0"/>
                </a:cubicBezTo>
                <a:cubicBezTo>
                  <a:pt x="1770893" y="3912"/>
                  <a:pt x="2060085" y="-17867"/>
                  <a:pt x="2243705" y="0"/>
                </a:cubicBezTo>
                <a:cubicBezTo>
                  <a:pt x="2427325" y="17867"/>
                  <a:pt x="2667017" y="-19589"/>
                  <a:pt x="2909526" y="0"/>
                </a:cubicBezTo>
                <a:cubicBezTo>
                  <a:pt x="3152035" y="19589"/>
                  <a:pt x="3540350" y="443"/>
                  <a:pt x="4027155" y="0"/>
                </a:cubicBezTo>
                <a:cubicBezTo>
                  <a:pt x="4271701" y="-54901"/>
                  <a:pt x="4443834" y="204258"/>
                  <a:pt x="4487409" y="460254"/>
                </a:cubicBezTo>
                <a:cubicBezTo>
                  <a:pt x="4501643" y="692536"/>
                  <a:pt x="4470991" y="857872"/>
                  <a:pt x="4487409" y="1110726"/>
                </a:cubicBezTo>
                <a:cubicBezTo>
                  <a:pt x="4503827" y="1363580"/>
                  <a:pt x="4467797" y="1419162"/>
                  <a:pt x="4487409" y="1705970"/>
                </a:cubicBezTo>
                <a:cubicBezTo>
                  <a:pt x="4507021" y="1992778"/>
                  <a:pt x="4501987" y="2027552"/>
                  <a:pt x="4487409" y="2301213"/>
                </a:cubicBezTo>
                <a:cubicBezTo>
                  <a:pt x="4452077" y="2524596"/>
                  <a:pt x="4281537" y="2773204"/>
                  <a:pt x="4027155" y="2761467"/>
                </a:cubicBezTo>
                <a:cubicBezTo>
                  <a:pt x="3832968" y="2740284"/>
                  <a:pt x="3641620" y="2778914"/>
                  <a:pt x="3504010" y="2761467"/>
                </a:cubicBezTo>
                <a:cubicBezTo>
                  <a:pt x="3366401" y="2744020"/>
                  <a:pt x="3110452" y="2764876"/>
                  <a:pt x="2873857" y="2761467"/>
                </a:cubicBezTo>
                <a:cubicBezTo>
                  <a:pt x="2637262" y="2758058"/>
                  <a:pt x="2556565" y="2771843"/>
                  <a:pt x="2350712" y="2761467"/>
                </a:cubicBezTo>
                <a:cubicBezTo>
                  <a:pt x="2144860" y="2751091"/>
                  <a:pt x="1954512" y="2773959"/>
                  <a:pt x="1791897" y="2761467"/>
                </a:cubicBezTo>
                <a:cubicBezTo>
                  <a:pt x="1629283" y="2748975"/>
                  <a:pt x="1378065" y="2742157"/>
                  <a:pt x="1197414" y="2761467"/>
                </a:cubicBezTo>
                <a:cubicBezTo>
                  <a:pt x="1016763" y="2780777"/>
                  <a:pt x="653390" y="2738069"/>
                  <a:pt x="460254" y="2761467"/>
                </a:cubicBezTo>
                <a:cubicBezTo>
                  <a:pt x="244920" y="2748097"/>
                  <a:pt x="-45863" y="2549978"/>
                  <a:pt x="0" y="2301213"/>
                </a:cubicBezTo>
                <a:cubicBezTo>
                  <a:pt x="7612" y="2164976"/>
                  <a:pt x="-1382" y="1882593"/>
                  <a:pt x="0" y="1650741"/>
                </a:cubicBezTo>
                <a:cubicBezTo>
                  <a:pt x="1382" y="1418889"/>
                  <a:pt x="20446" y="1209125"/>
                  <a:pt x="0" y="1037088"/>
                </a:cubicBezTo>
                <a:cubicBezTo>
                  <a:pt x="-20446" y="865051"/>
                  <a:pt x="20302" y="737089"/>
                  <a:pt x="0" y="460254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de-DE" cap="small" dirty="0">
                <a:solidFill>
                  <a:schemeClr val="tx1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Verwendung:</a:t>
            </a:r>
          </a:p>
          <a:p>
            <a:pPr marL="342900" lvl="0" indent="-3429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zum Schneiden von Obst und Gemüse</a:t>
            </a:r>
          </a:p>
          <a:p>
            <a:pPr marL="342900" lvl="0" indent="-3429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de-DE" sz="2400" dirty="0">
                <a:solidFill>
                  <a:schemeClr val="tx1"/>
                </a:solidFill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zum Schälen von Obst</a:t>
            </a:r>
            <a:endParaRPr lang="de-DE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8DC71A6-5059-17AC-DB8E-18714D81D2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430579">
            <a:off x="1103509" y="3400186"/>
            <a:ext cx="4743297" cy="3128558"/>
          </a:xfrm>
          <a:prstGeom prst="rect">
            <a:avLst/>
          </a:prstGeom>
        </p:spPr>
      </p:pic>
      <p:pic>
        <p:nvPicPr>
          <p:cNvPr id="6" name="Aufgezeichneter Sound">
            <a:hlinkClick r:id="" action="ppaction://media"/>
            <a:extLst>
              <a:ext uri="{FF2B5EF4-FFF2-40B4-BE49-F238E27FC236}">
                <a16:creationId xmlns:a16="http://schemas.microsoft.com/office/drawing/2014/main" id="{0894CDB6-36C2-4334-712C-06309D67338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31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3329D7-F2C2-1FF8-15CC-99910D4F89A1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4800" cap="small" dirty="0">
                <a:solidFill>
                  <a:prstClr val="black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Brotmesser</a:t>
            </a:r>
            <a:endParaRPr lang="de-DE" sz="2400" cap="small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Inhaltsplatzhalter 3">
            <a:extLst>
              <a:ext uri="{FF2B5EF4-FFF2-40B4-BE49-F238E27FC236}">
                <a16:creationId xmlns:a16="http://schemas.microsoft.com/office/drawing/2014/main" id="{910690CA-FA04-6DB8-D62D-B61396E61C9B}"/>
              </a:ext>
            </a:extLst>
          </p:cNvPr>
          <p:cNvSpPr txBox="1">
            <a:spLocks/>
          </p:cNvSpPr>
          <p:nvPr/>
        </p:nvSpPr>
        <p:spPr>
          <a:xfrm rot="21278329">
            <a:off x="871145" y="2049468"/>
            <a:ext cx="5126072" cy="945198"/>
          </a:xfrm>
          <a:custGeom>
            <a:avLst/>
            <a:gdLst>
              <a:gd name="connsiteX0" fmla="*/ 0 w 5126072"/>
              <a:gd name="connsiteY0" fmla="*/ 157536 h 945198"/>
              <a:gd name="connsiteX1" fmla="*/ 157536 w 5126072"/>
              <a:gd name="connsiteY1" fmla="*/ 0 h 945198"/>
              <a:gd name="connsiteX2" fmla="*/ 892932 w 5126072"/>
              <a:gd name="connsiteY2" fmla="*/ 0 h 945198"/>
              <a:gd name="connsiteX3" fmla="*/ 1676437 w 5126072"/>
              <a:gd name="connsiteY3" fmla="*/ 0 h 945198"/>
              <a:gd name="connsiteX4" fmla="*/ 2459943 w 5126072"/>
              <a:gd name="connsiteY4" fmla="*/ 0 h 945198"/>
              <a:gd name="connsiteX5" fmla="*/ 3243449 w 5126072"/>
              <a:gd name="connsiteY5" fmla="*/ 0 h 945198"/>
              <a:gd name="connsiteX6" fmla="*/ 3834515 w 5126072"/>
              <a:gd name="connsiteY6" fmla="*/ 0 h 945198"/>
              <a:gd name="connsiteX7" fmla="*/ 4968536 w 5126072"/>
              <a:gd name="connsiteY7" fmla="*/ 0 h 945198"/>
              <a:gd name="connsiteX8" fmla="*/ 5126072 w 5126072"/>
              <a:gd name="connsiteY8" fmla="*/ 157536 h 945198"/>
              <a:gd name="connsiteX9" fmla="*/ 5126072 w 5126072"/>
              <a:gd name="connsiteY9" fmla="*/ 787662 h 945198"/>
              <a:gd name="connsiteX10" fmla="*/ 4968536 w 5126072"/>
              <a:gd name="connsiteY10" fmla="*/ 945198 h 945198"/>
              <a:gd name="connsiteX11" fmla="*/ 4377470 w 5126072"/>
              <a:gd name="connsiteY11" fmla="*/ 945198 h 945198"/>
              <a:gd name="connsiteX12" fmla="*/ 3834515 w 5126072"/>
              <a:gd name="connsiteY12" fmla="*/ 945198 h 945198"/>
              <a:gd name="connsiteX13" fmla="*/ 3243449 w 5126072"/>
              <a:gd name="connsiteY13" fmla="*/ 945198 h 945198"/>
              <a:gd name="connsiteX14" fmla="*/ 2556163 w 5126072"/>
              <a:gd name="connsiteY14" fmla="*/ 945198 h 945198"/>
              <a:gd name="connsiteX15" fmla="*/ 1772657 w 5126072"/>
              <a:gd name="connsiteY15" fmla="*/ 945198 h 945198"/>
              <a:gd name="connsiteX16" fmla="*/ 989152 w 5126072"/>
              <a:gd name="connsiteY16" fmla="*/ 945198 h 945198"/>
              <a:gd name="connsiteX17" fmla="*/ 157536 w 5126072"/>
              <a:gd name="connsiteY17" fmla="*/ 945198 h 945198"/>
              <a:gd name="connsiteX18" fmla="*/ 0 w 5126072"/>
              <a:gd name="connsiteY18" fmla="*/ 787662 h 945198"/>
              <a:gd name="connsiteX19" fmla="*/ 0 w 5126072"/>
              <a:gd name="connsiteY19" fmla="*/ 157536 h 94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126072" h="945198" fill="none" extrusionOk="0">
                <a:moveTo>
                  <a:pt x="0" y="157536"/>
                </a:moveTo>
                <a:cubicBezTo>
                  <a:pt x="-6044" y="65666"/>
                  <a:pt x="72549" y="-8442"/>
                  <a:pt x="157536" y="0"/>
                </a:cubicBezTo>
                <a:cubicBezTo>
                  <a:pt x="418406" y="7177"/>
                  <a:pt x="709577" y="-1042"/>
                  <a:pt x="892932" y="0"/>
                </a:cubicBezTo>
                <a:cubicBezTo>
                  <a:pt x="1076287" y="1042"/>
                  <a:pt x="1517679" y="-16100"/>
                  <a:pt x="1676437" y="0"/>
                </a:cubicBezTo>
                <a:cubicBezTo>
                  <a:pt x="1835195" y="16100"/>
                  <a:pt x="2281885" y="4687"/>
                  <a:pt x="2459943" y="0"/>
                </a:cubicBezTo>
                <a:cubicBezTo>
                  <a:pt x="2638001" y="-4687"/>
                  <a:pt x="2977325" y="13740"/>
                  <a:pt x="3243449" y="0"/>
                </a:cubicBezTo>
                <a:cubicBezTo>
                  <a:pt x="3509573" y="-13740"/>
                  <a:pt x="3544058" y="17102"/>
                  <a:pt x="3834515" y="0"/>
                </a:cubicBezTo>
                <a:cubicBezTo>
                  <a:pt x="4124972" y="-17102"/>
                  <a:pt x="4575612" y="-10832"/>
                  <a:pt x="4968536" y="0"/>
                </a:cubicBezTo>
                <a:cubicBezTo>
                  <a:pt x="5073739" y="-782"/>
                  <a:pt x="5107823" y="60624"/>
                  <a:pt x="5126072" y="157536"/>
                </a:cubicBezTo>
                <a:cubicBezTo>
                  <a:pt x="5125592" y="388360"/>
                  <a:pt x="5134953" y="605257"/>
                  <a:pt x="5126072" y="787662"/>
                </a:cubicBezTo>
                <a:cubicBezTo>
                  <a:pt x="5135921" y="882660"/>
                  <a:pt x="5061836" y="953420"/>
                  <a:pt x="4968536" y="945198"/>
                </a:cubicBezTo>
                <a:cubicBezTo>
                  <a:pt x="4826168" y="934627"/>
                  <a:pt x="4544241" y="940807"/>
                  <a:pt x="4377470" y="945198"/>
                </a:cubicBezTo>
                <a:cubicBezTo>
                  <a:pt x="4210699" y="949589"/>
                  <a:pt x="3959958" y="960671"/>
                  <a:pt x="3834515" y="945198"/>
                </a:cubicBezTo>
                <a:cubicBezTo>
                  <a:pt x="3709073" y="929725"/>
                  <a:pt x="3377160" y="921582"/>
                  <a:pt x="3243449" y="945198"/>
                </a:cubicBezTo>
                <a:cubicBezTo>
                  <a:pt x="3109738" y="968814"/>
                  <a:pt x="2836868" y="941010"/>
                  <a:pt x="2556163" y="945198"/>
                </a:cubicBezTo>
                <a:cubicBezTo>
                  <a:pt x="2275458" y="949386"/>
                  <a:pt x="2033048" y="954142"/>
                  <a:pt x="1772657" y="945198"/>
                </a:cubicBezTo>
                <a:cubicBezTo>
                  <a:pt x="1512266" y="936254"/>
                  <a:pt x="1226786" y="975612"/>
                  <a:pt x="989152" y="945198"/>
                </a:cubicBezTo>
                <a:cubicBezTo>
                  <a:pt x="751518" y="914784"/>
                  <a:pt x="420601" y="979716"/>
                  <a:pt x="157536" y="945198"/>
                </a:cubicBezTo>
                <a:cubicBezTo>
                  <a:pt x="73300" y="948427"/>
                  <a:pt x="-1833" y="875654"/>
                  <a:pt x="0" y="787662"/>
                </a:cubicBezTo>
                <a:cubicBezTo>
                  <a:pt x="-29214" y="623760"/>
                  <a:pt x="18404" y="397454"/>
                  <a:pt x="0" y="157536"/>
                </a:cubicBezTo>
                <a:close/>
              </a:path>
              <a:path w="5126072" h="945198" stroke="0" extrusionOk="0">
                <a:moveTo>
                  <a:pt x="0" y="157536"/>
                </a:moveTo>
                <a:cubicBezTo>
                  <a:pt x="-9383" y="66921"/>
                  <a:pt x="60277" y="2498"/>
                  <a:pt x="157536" y="0"/>
                </a:cubicBezTo>
                <a:cubicBezTo>
                  <a:pt x="461904" y="-21368"/>
                  <a:pt x="657383" y="14642"/>
                  <a:pt x="796712" y="0"/>
                </a:cubicBezTo>
                <a:cubicBezTo>
                  <a:pt x="936041" y="-14642"/>
                  <a:pt x="1265285" y="11400"/>
                  <a:pt x="1483997" y="0"/>
                </a:cubicBezTo>
                <a:cubicBezTo>
                  <a:pt x="1702709" y="-11400"/>
                  <a:pt x="2028552" y="21563"/>
                  <a:pt x="2219393" y="0"/>
                </a:cubicBezTo>
                <a:cubicBezTo>
                  <a:pt x="2410234" y="-21563"/>
                  <a:pt x="2702236" y="-19271"/>
                  <a:pt x="3002899" y="0"/>
                </a:cubicBezTo>
                <a:cubicBezTo>
                  <a:pt x="3303562" y="19271"/>
                  <a:pt x="3460828" y="-24873"/>
                  <a:pt x="3786405" y="0"/>
                </a:cubicBezTo>
                <a:cubicBezTo>
                  <a:pt x="4111982" y="24873"/>
                  <a:pt x="4709758" y="-11005"/>
                  <a:pt x="4968536" y="0"/>
                </a:cubicBezTo>
                <a:cubicBezTo>
                  <a:pt x="5050079" y="-4236"/>
                  <a:pt x="5128352" y="75423"/>
                  <a:pt x="5126072" y="157536"/>
                </a:cubicBezTo>
                <a:cubicBezTo>
                  <a:pt x="5143596" y="380893"/>
                  <a:pt x="5123117" y="528539"/>
                  <a:pt x="5126072" y="787662"/>
                </a:cubicBezTo>
                <a:cubicBezTo>
                  <a:pt x="5120540" y="866544"/>
                  <a:pt x="5045760" y="948646"/>
                  <a:pt x="4968536" y="945198"/>
                </a:cubicBezTo>
                <a:cubicBezTo>
                  <a:pt x="4753796" y="962675"/>
                  <a:pt x="4534743" y="923572"/>
                  <a:pt x="4377470" y="945198"/>
                </a:cubicBezTo>
                <a:cubicBezTo>
                  <a:pt x="4220197" y="966824"/>
                  <a:pt x="3968122" y="909545"/>
                  <a:pt x="3593965" y="945198"/>
                </a:cubicBezTo>
                <a:cubicBezTo>
                  <a:pt x="3219809" y="980851"/>
                  <a:pt x="3112967" y="921971"/>
                  <a:pt x="2858569" y="945198"/>
                </a:cubicBezTo>
                <a:cubicBezTo>
                  <a:pt x="2604171" y="968425"/>
                  <a:pt x="2525556" y="924133"/>
                  <a:pt x="2267503" y="945198"/>
                </a:cubicBezTo>
                <a:cubicBezTo>
                  <a:pt x="2009450" y="966263"/>
                  <a:pt x="1773090" y="963531"/>
                  <a:pt x="1628327" y="945198"/>
                </a:cubicBezTo>
                <a:cubicBezTo>
                  <a:pt x="1483564" y="926865"/>
                  <a:pt x="1083422" y="976728"/>
                  <a:pt x="941042" y="945198"/>
                </a:cubicBezTo>
                <a:cubicBezTo>
                  <a:pt x="798663" y="913668"/>
                  <a:pt x="541794" y="970420"/>
                  <a:pt x="157536" y="945198"/>
                </a:cubicBezTo>
                <a:cubicBezTo>
                  <a:pt x="80342" y="941822"/>
                  <a:pt x="-10335" y="873444"/>
                  <a:pt x="0" y="787662"/>
                </a:cubicBezTo>
                <a:cubicBezTo>
                  <a:pt x="-10408" y="478088"/>
                  <a:pt x="13051" y="422459"/>
                  <a:pt x="0" y="157536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de-DE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Das ist ein </a:t>
            </a:r>
            <a:r>
              <a:rPr lang="de-DE" sz="2400" b="1" dirty="0">
                <a:solidFill>
                  <a:srgbClr val="000000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Brotmesser</a:t>
            </a:r>
            <a:r>
              <a:rPr lang="de-DE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4" name="Grafik 3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81A5F7A7-D84B-EFAF-1946-F348E91502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079" y="349223"/>
            <a:ext cx="942975" cy="942975"/>
          </a:xfrm>
          <a:prstGeom prst="rect">
            <a:avLst/>
          </a:prstGeom>
        </p:spPr>
      </p:pic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AE2C1AD3-C4F6-23AB-662B-BF72D4352BB9}"/>
              </a:ext>
            </a:extLst>
          </p:cNvPr>
          <p:cNvSpPr txBox="1">
            <a:spLocks/>
          </p:cNvSpPr>
          <p:nvPr/>
        </p:nvSpPr>
        <p:spPr>
          <a:xfrm rot="310724">
            <a:off x="6747632" y="2508360"/>
            <a:ext cx="4930840" cy="2894779"/>
          </a:xfrm>
          <a:custGeom>
            <a:avLst/>
            <a:gdLst>
              <a:gd name="connsiteX0" fmla="*/ 0 w 4930840"/>
              <a:gd name="connsiteY0" fmla="*/ 482473 h 2894779"/>
              <a:gd name="connsiteX1" fmla="*/ 482473 w 4930840"/>
              <a:gd name="connsiteY1" fmla="*/ 0 h 2894779"/>
              <a:gd name="connsiteX2" fmla="*/ 1222773 w 4930840"/>
              <a:gd name="connsiteY2" fmla="*/ 0 h 2894779"/>
              <a:gd name="connsiteX3" fmla="*/ 1963073 w 4930840"/>
              <a:gd name="connsiteY3" fmla="*/ 0 h 2894779"/>
              <a:gd name="connsiteX4" fmla="*/ 2544738 w 4930840"/>
              <a:gd name="connsiteY4" fmla="*/ 0 h 2894779"/>
              <a:gd name="connsiteX5" fmla="*/ 3205720 w 4930840"/>
              <a:gd name="connsiteY5" fmla="*/ 0 h 2894779"/>
              <a:gd name="connsiteX6" fmla="*/ 3747726 w 4930840"/>
              <a:gd name="connsiteY6" fmla="*/ 0 h 2894779"/>
              <a:gd name="connsiteX7" fmla="*/ 4448367 w 4930840"/>
              <a:gd name="connsiteY7" fmla="*/ 0 h 2894779"/>
              <a:gd name="connsiteX8" fmla="*/ 4930840 w 4930840"/>
              <a:gd name="connsiteY8" fmla="*/ 482473 h 2894779"/>
              <a:gd name="connsiteX9" fmla="*/ 4930840 w 4930840"/>
              <a:gd name="connsiteY9" fmla="*/ 1087154 h 2894779"/>
              <a:gd name="connsiteX10" fmla="*/ 4930840 w 4930840"/>
              <a:gd name="connsiteY10" fmla="*/ 1749730 h 2894779"/>
              <a:gd name="connsiteX11" fmla="*/ 4930840 w 4930840"/>
              <a:gd name="connsiteY11" fmla="*/ 2412306 h 2894779"/>
              <a:gd name="connsiteX12" fmla="*/ 4448367 w 4930840"/>
              <a:gd name="connsiteY12" fmla="*/ 2894779 h 2894779"/>
              <a:gd name="connsiteX13" fmla="*/ 3906361 w 4930840"/>
              <a:gd name="connsiteY13" fmla="*/ 2894779 h 2894779"/>
              <a:gd name="connsiteX14" fmla="*/ 3166061 w 4930840"/>
              <a:gd name="connsiteY14" fmla="*/ 2894779 h 2894779"/>
              <a:gd name="connsiteX15" fmla="*/ 2465420 w 4930840"/>
              <a:gd name="connsiteY15" fmla="*/ 2894779 h 2894779"/>
              <a:gd name="connsiteX16" fmla="*/ 1883756 w 4930840"/>
              <a:gd name="connsiteY16" fmla="*/ 2894779 h 2894779"/>
              <a:gd name="connsiteX17" fmla="*/ 1302091 w 4930840"/>
              <a:gd name="connsiteY17" fmla="*/ 2894779 h 2894779"/>
              <a:gd name="connsiteX18" fmla="*/ 482473 w 4930840"/>
              <a:gd name="connsiteY18" fmla="*/ 2894779 h 2894779"/>
              <a:gd name="connsiteX19" fmla="*/ 0 w 4930840"/>
              <a:gd name="connsiteY19" fmla="*/ 2412306 h 2894779"/>
              <a:gd name="connsiteX20" fmla="*/ 0 w 4930840"/>
              <a:gd name="connsiteY20" fmla="*/ 1788327 h 2894779"/>
              <a:gd name="connsiteX21" fmla="*/ 0 w 4930840"/>
              <a:gd name="connsiteY21" fmla="*/ 1202944 h 2894779"/>
              <a:gd name="connsiteX22" fmla="*/ 0 w 4930840"/>
              <a:gd name="connsiteY22" fmla="*/ 482473 h 2894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930840" h="2894779" fill="none" extrusionOk="0">
                <a:moveTo>
                  <a:pt x="0" y="482473"/>
                </a:moveTo>
                <a:cubicBezTo>
                  <a:pt x="13989" y="158484"/>
                  <a:pt x="228013" y="-20031"/>
                  <a:pt x="482473" y="0"/>
                </a:cubicBezTo>
                <a:cubicBezTo>
                  <a:pt x="642522" y="27982"/>
                  <a:pt x="956437" y="-9436"/>
                  <a:pt x="1222773" y="0"/>
                </a:cubicBezTo>
                <a:cubicBezTo>
                  <a:pt x="1489109" y="9436"/>
                  <a:pt x="1746410" y="23872"/>
                  <a:pt x="1963073" y="0"/>
                </a:cubicBezTo>
                <a:cubicBezTo>
                  <a:pt x="2179736" y="-23872"/>
                  <a:pt x="2290003" y="-19773"/>
                  <a:pt x="2544738" y="0"/>
                </a:cubicBezTo>
                <a:cubicBezTo>
                  <a:pt x="2799474" y="19773"/>
                  <a:pt x="2962200" y="17890"/>
                  <a:pt x="3205720" y="0"/>
                </a:cubicBezTo>
                <a:cubicBezTo>
                  <a:pt x="3449240" y="-17890"/>
                  <a:pt x="3493128" y="6292"/>
                  <a:pt x="3747726" y="0"/>
                </a:cubicBezTo>
                <a:cubicBezTo>
                  <a:pt x="4002324" y="-6292"/>
                  <a:pt x="4221745" y="32850"/>
                  <a:pt x="4448367" y="0"/>
                </a:cubicBezTo>
                <a:cubicBezTo>
                  <a:pt x="4739954" y="27188"/>
                  <a:pt x="4919714" y="218254"/>
                  <a:pt x="4930840" y="482473"/>
                </a:cubicBezTo>
                <a:cubicBezTo>
                  <a:pt x="4951643" y="653438"/>
                  <a:pt x="4942294" y="925685"/>
                  <a:pt x="4930840" y="1087154"/>
                </a:cubicBezTo>
                <a:cubicBezTo>
                  <a:pt x="4919386" y="1248623"/>
                  <a:pt x="4915791" y="1475754"/>
                  <a:pt x="4930840" y="1749730"/>
                </a:cubicBezTo>
                <a:cubicBezTo>
                  <a:pt x="4945889" y="2023706"/>
                  <a:pt x="4957581" y="2161577"/>
                  <a:pt x="4930840" y="2412306"/>
                </a:cubicBezTo>
                <a:cubicBezTo>
                  <a:pt x="4903611" y="2687396"/>
                  <a:pt x="4740336" y="2892080"/>
                  <a:pt x="4448367" y="2894779"/>
                </a:cubicBezTo>
                <a:cubicBezTo>
                  <a:pt x="4317234" y="2873228"/>
                  <a:pt x="4168358" y="2876644"/>
                  <a:pt x="3906361" y="2894779"/>
                </a:cubicBezTo>
                <a:cubicBezTo>
                  <a:pt x="3644364" y="2912914"/>
                  <a:pt x="3535333" y="2894541"/>
                  <a:pt x="3166061" y="2894779"/>
                </a:cubicBezTo>
                <a:cubicBezTo>
                  <a:pt x="2796789" y="2895017"/>
                  <a:pt x="2778325" y="2913658"/>
                  <a:pt x="2465420" y="2894779"/>
                </a:cubicBezTo>
                <a:cubicBezTo>
                  <a:pt x="2152515" y="2875900"/>
                  <a:pt x="2027229" y="2902476"/>
                  <a:pt x="1883756" y="2894779"/>
                </a:cubicBezTo>
                <a:cubicBezTo>
                  <a:pt x="1740283" y="2887082"/>
                  <a:pt x="1581035" y="2865844"/>
                  <a:pt x="1302091" y="2894779"/>
                </a:cubicBezTo>
                <a:cubicBezTo>
                  <a:pt x="1023147" y="2923714"/>
                  <a:pt x="812585" y="2897285"/>
                  <a:pt x="482473" y="2894779"/>
                </a:cubicBezTo>
                <a:cubicBezTo>
                  <a:pt x="210104" y="2887435"/>
                  <a:pt x="14555" y="2686894"/>
                  <a:pt x="0" y="2412306"/>
                </a:cubicBezTo>
                <a:cubicBezTo>
                  <a:pt x="-2579" y="2137421"/>
                  <a:pt x="-24305" y="2043800"/>
                  <a:pt x="0" y="1788327"/>
                </a:cubicBezTo>
                <a:cubicBezTo>
                  <a:pt x="24305" y="1532854"/>
                  <a:pt x="17832" y="1336227"/>
                  <a:pt x="0" y="1202944"/>
                </a:cubicBezTo>
                <a:cubicBezTo>
                  <a:pt x="-17832" y="1069661"/>
                  <a:pt x="29209" y="782604"/>
                  <a:pt x="0" y="482473"/>
                </a:cubicBezTo>
                <a:close/>
              </a:path>
              <a:path w="4930840" h="2894779" stroke="0" extrusionOk="0">
                <a:moveTo>
                  <a:pt x="0" y="482473"/>
                </a:moveTo>
                <a:cubicBezTo>
                  <a:pt x="-29613" y="204619"/>
                  <a:pt x="191013" y="6091"/>
                  <a:pt x="482473" y="0"/>
                </a:cubicBezTo>
                <a:cubicBezTo>
                  <a:pt x="733254" y="15111"/>
                  <a:pt x="945042" y="-21642"/>
                  <a:pt x="1103796" y="0"/>
                </a:cubicBezTo>
                <a:cubicBezTo>
                  <a:pt x="1262550" y="21642"/>
                  <a:pt x="1538373" y="17610"/>
                  <a:pt x="1764779" y="0"/>
                </a:cubicBezTo>
                <a:cubicBezTo>
                  <a:pt x="1991185" y="-17610"/>
                  <a:pt x="2180192" y="-23084"/>
                  <a:pt x="2465420" y="0"/>
                </a:cubicBezTo>
                <a:cubicBezTo>
                  <a:pt x="2750648" y="23084"/>
                  <a:pt x="3054120" y="16990"/>
                  <a:pt x="3205720" y="0"/>
                </a:cubicBezTo>
                <a:cubicBezTo>
                  <a:pt x="3357320" y="-16990"/>
                  <a:pt x="4003583" y="59751"/>
                  <a:pt x="4448367" y="0"/>
                </a:cubicBezTo>
                <a:cubicBezTo>
                  <a:pt x="4713477" y="-7695"/>
                  <a:pt x="4865911" y="213321"/>
                  <a:pt x="4930840" y="482473"/>
                </a:cubicBezTo>
                <a:cubicBezTo>
                  <a:pt x="4938936" y="756212"/>
                  <a:pt x="4897014" y="887805"/>
                  <a:pt x="4930840" y="1164347"/>
                </a:cubicBezTo>
                <a:cubicBezTo>
                  <a:pt x="4964666" y="1440889"/>
                  <a:pt x="4930862" y="1541604"/>
                  <a:pt x="4930840" y="1788327"/>
                </a:cubicBezTo>
                <a:cubicBezTo>
                  <a:pt x="4930818" y="2035050"/>
                  <a:pt x="4938144" y="2252362"/>
                  <a:pt x="4930840" y="2412306"/>
                </a:cubicBezTo>
                <a:cubicBezTo>
                  <a:pt x="4904553" y="2655847"/>
                  <a:pt x="4715587" y="2941304"/>
                  <a:pt x="4448367" y="2894779"/>
                </a:cubicBezTo>
                <a:cubicBezTo>
                  <a:pt x="4301841" y="2891860"/>
                  <a:pt x="4055085" y="2884308"/>
                  <a:pt x="3866703" y="2894779"/>
                </a:cubicBezTo>
                <a:cubicBezTo>
                  <a:pt x="3678321" y="2905250"/>
                  <a:pt x="3442292" y="2880391"/>
                  <a:pt x="3166061" y="2894779"/>
                </a:cubicBezTo>
                <a:cubicBezTo>
                  <a:pt x="2889830" y="2909167"/>
                  <a:pt x="2756664" y="2890454"/>
                  <a:pt x="2584397" y="2894779"/>
                </a:cubicBezTo>
                <a:cubicBezTo>
                  <a:pt x="2412130" y="2899104"/>
                  <a:pt x="2257728" y="2903919"/>
                  <a:pt x="1963073" y="2894779"/>
                </a:cubicBezTo>
                <a:cubicBezTo>
                  <a:pt x="1668418" y="2885639"/>
                  <a:pt x="1516455" y="2874270"/>
                  <a:pt x="1302091" y="2894779"/>
                </a:cubicBezTo>
                <a:cubicBezTo>
                  <a:pt x="1087727" y="2915288"/>
                  <a:pt x="660019" y="2922061"/>
                  <a:pt x="482473" y="2894779"/>
                </a:cubicBezTo>
                <a:cubicBezTo>
                  <a:pt x="265112" y="2877884"/>
                  <a:pt x="-47438" y="2673155"/>
                  <a:pt x="0" y="2412306"/>
                </a:cubicBezTo>
                <a:cubicBezTo>
                  <a:pt x="8933" y="2253577"/>
                  <a:pt x="10166" y="1899803"/>
                  <a:pt x="0" y="1730432"/>
                </a:cubicBezTo>
                <a:cubicBezTo>
                  <a:pt x="-10166" y="1561061"/>
                  <a:pt x="-29051" y="1381408"/>
                  <a:pt x="0" y="1087154"/>
                </a:cubicBezTo>
                <a:cubicBezTo>
                  <a:pt x="29051" y="792900"/>
                  <a:pt x="28144" y="618332"/>
                  <a:pt x="0" y="482473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179388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de-DE" cap="small" dirty="0">
                <a:solidFill>
                  <a:schemeClr val="tx1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Verwendung:</a:t>
            </a:r>
            <a:endParaRPr lang="de-DE" dirty="0">
              <a:solidFill>
                <a:schemeClr val="tx1"/>
              </a:solidFill>
            </a:endParaRPr>
          </a:p>
          <a:p>
            <a:pPr lvl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solidFill>
                  <a:schemeClr val="tx1"/>
                </a:solidFill>
              </a:rPr>
              <a:t>zum Schneiden von Brot </a:t>
            </a:r>
          </a:p>
          <a:p>
            <a:pPr lvl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solidFill>
                  <a:schemeClr val="tx1"/>
                </a:solidFill>
              </a:rPr>
              <a:t>zum Schneiden von Gebäck oder Tortenböden</a:t>
            </a:r>
          </a:p>
        </p:txBody>
      </p:sp>
      <p:pic>
        <p:nvPicPr>
          <p:cNvPr id="7" name="Aufgezeichneter Sound">
            <a:hlinkClick r:id="" action="ppaction://media"/>
            <a:extLst>
              <a:ext uri="{FF2B5EF4-FFF2-40B4-BE49-F238E27FC236}">
                <a16:creationId xmlns:a16="http://schemas.microsoft.com/office/drawing/2014/main" id="{12B5B772-7DAC-4C9B-AA75-3146A07A978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1D33C83-0B83-92DB-9397-FD53DD10CC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1493" y="3232073"/>
            <a:ext cx="5191962" cy="2585427"/>
          </a:xfrm>
          <a:prstGeom prst="rect">
            <a:avLst/>
          </a:prstGeom>
        </p:spPr>
      </p:pic>
      <p:sp>
        <p:nvSpPr>
          <p:cNvPr id="6" name="Inhaltsplatzhalter 3">
            <a:extLst>
              <a:ext uri="{FF2B5EF4-FFF2-40B4-BE49-F238E27FC236}">
                <a16:creationId xmlns:a16="http://schemas.microsoft.com/office/drawing/2014/main" id="{C50F1F9C-FC42-AB63-6612-D0F2C77D4DFE}"/>
              </a:ext>
            </a:extLst>
          </p:cNvPr>
          <p:cNvSpPr txBox="1">
            <a:spLocks/>
          </p:cNvSpPr>
          <p:nvPr/>
        </p:nvSpPr>
        <p:spPr>
          <a:xfrm rot="1109386">
            <a:off x="811057" y="5246649"/>
            <a:ext cx="4990621" cy="746235"/>
          </a:xfrm>
          <a:custGeom>
            <a:avLst/>
            <a:gdLst>
              <a:gd name="connsiteX0" fmla="*/ 0 w 4990621"/>
              <a:gd name="connsiteY0" fmla="*/ 124375 h 746235"/>
              <a:gd name="connsiteX1" fmla="*/ 124375 w 4990621"/>
              <a:gd name="connsiteY1" fmla="*/ 0 h 746235"/>
              <a:gd name="connsiteX2" fmla="*/ 849204 w 4990621"/>
              <a:gd name="connsiteY2" fmla="*/ 0 h 746235"/>
              <a:gd name="connsiteX3" fmla="*/ 1621451 w 4990621"/>
              <a:gd name="connsiteY3" fmla="*/ 0 h 746235"/>
              <a:gd name="connsiteX4" fmla="*/ 2393699 w 4990621"/>
              <a:gd name="connsiteY4" fmla="*/ 0 h 746235"/>
              <a:gd name="connsiteX5" fmla="*/ 3165947 w 4990621"/>
              <a:gd name="connsiteY5" fmla="*/ 0 h 746235"/>
              <a:gd name="connsiteX6" fmla="*/ 3748519 w 4990621"/>
              <a:gd name="connsiteY6" fmla="*/ 0 h 746235"/>
              <a:gd name="connsiteX7" fmla="*/ 4866246 w 4990621"/>
              <a:gd name="connsiteY7" fmla="*/ 0 h 746235"/>
              <a:gd name="connsiteX8" fmla="*/ 4990621 w 4990621"/>
              <a:gd name="connsiteY8" fmla="*/ 124375 h 746235"/>
              <a:gd name="connsiteX9" fmla="*/ 4990621 w 4990621"/>
              <a:gd name="connsiteY9" fmla="*/ 621860 h 746235"/>
              <a:gd name="connsiteX10" fmla="*/ 4866246 w 4990621"/>
              <a:gd name="connsiteY10" fmla="*/ 746235 h 746235"/>
              <a:gd name="connsiteX11" fmla="*/ 4283673 w 4990621"/>
              <a:gd name="connsiteY11" fmla="*/ 746235 h 746235"/>
              <a:gd name="connsiteX12" fmla="*/ 3748519 w 4990621"/>
              <a:gd name="connsiteY12" fmla="*/ 746235 h 746235"/>
              <a:gd name="connsiteX13" fmla="*/ 3165947 w 4990621"/>
              <a:gd name="connsiteY13" fmla="*/ 746235 h 746235"/>
              <a:gd name="connsiteX14" fmla="*/ 2488536 w 4990621"/>
              <a:gd name="connsiteY14" fmla="*/ 746235 h 746235"/>
              <a:gd name="connsiteX15" fmla="*/ 1716289 w 4990621"/>
              <a:gd name="connsiteY15" fmla="*/ 746235 h 746235"/>
              <a:gd name="connsiteX16" fmla="*/ 944041 w 4990621"/>
              <a:gd name="connsiteY16" fmla="*/ 746235 h 746235"/>
              <a:gd name="connsiteX17" fmla="*/ 124375 w 4990621"/>
              <a:gd name="connsiteY17" fmla="*/ 746235 h 746235"/>
              <a:gd name="connsiteX18" fmla="*/ 0 w 4990621"/>
              <a:gd name="connsiteY18" fmla="*/ 621860 h 746235"/>
              <a:gd name="connsiteX19" fmla="*/ 0 w 4990621"/>
              <a:gd name="connsiteY19" fmla="*/ 124375 h 74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990621" h="746235" fill="none" extrusionOk="0">
                <a:moveTo>
                  <a:pt x="0" y="124375"/>
                </a:moveTo>
                <a:cubicBezTo>
                  <a:pt x="-3194" y="53114"/>
                  <a:pt x="58974" y="-13758"/>
                  <a:pt x="124375" y="0"/>
                </a:cubicBezTo>
                <a:cubicBezTo>
                  <a:pt x="453290" y="-18283"/>
                  <a:pt x="610338" y="-35139"/>
                  <a:pt x="849204" y="0"/>
                </a:cubicBezTo>
                <a:cubicBezTo>
                  <a:pt x="1088070" y="35139"/>
                  <a:pt x="1441270" y="-17773"/>
                  <a:pt x="1621451" y="0"/>
                </a:cubicBezTo>
                <a:cubicBezTo>
                  <a:pt x="1801632" y="17773"/>
                  <a:pt x="2211255" y="-30267"/>
                  <a:pt x="2393699" y="0"/>
                </a:cubicBezTo>
                <a:cubicBezTo>
                  <a:pt x="2576143" y="30267"/>
                  <a:pt x="2918640" y="3283"/>
                  <a:pt x="3165947" y="0"/>
                </a:cubicBezTo>
                <a:cubicBezTo>
                  <a:pt x="3413254" y="-3283"/>
                  <a:pt x="3461184" y="-9329"/>
                  <a:pt x="3748519" y="0"/>
                </a:cubicBezTo>
                <a:cubicBezTo>
                  <a:pt x="4035854" y="9329"/>
                  <a:pt x="4463898" y="-53004"/>
                  <a:pt x="4866246" y="0"/>
                </a:cubicBezTo>
                <a:cubicBezTo>
                  <a:pt x="4937703" y="-119"/>
                  <a:pt x="4975798" y="47638"/>
                  <a:pt x="4990621" y="124375"/>
                </a:cubicBezTo>
                <a:cubicBezTo>
                  <a:pt x="4998922" y="355500"/>
                  <a:pt x="4980732" y="423285"/>
                  <a:pt x="4990621" y="621860"/>
                </a:cubicBezTo>
                <a:cubicBezTo>
                  <a:pt x="4995717" y="694686"/>
                  <a:pt x="4941297" y="754544"/>
                  <a:pt x="4866246" y="746235"/>
                </a:cubicBezTo>
                <a:cubicBezTo>
                  <a:pt x="4714570" y="737734"/>
                  <a:pt x="4517625" y="773116"/>
                  <a:pt x="4283673" y="746235"/>
                </a:cubicBezTo>
                <a:cubicBezTo>
                  <a:pt x="4049721" y="719354"/>
                  <a:pt x="3878053" y="769785"/>
                  <a:pt x="3748519" y="746235"/>
                </a:cubicBezTo>
                <a:cubicBezTo>
                  <a:pt x="3618985" y="722685"/>
                  <a:pt x="3388863" y="773052"/>
                  <a:pt x="3165947" y="746235"/>
                </a:cubicBezTo>
                <a:cubicBezTo>
                  <a:pt x="2943031" y="719418"/>
                  <a:pt x="2719231" y="751494"/>
                  <a:pt x="2488536" y="746235"/>
                </a:cubicBezTo>
                <a:cubicBezTo>
                  <a:pt x="2257841" y="740976"/>
                  <a:pt x="1910584" y="770769"/>
                  <a:pt x="1716289" y="746235"/>
                </a:cubicBezTo>
                <a:cubicBezTo>
                  <a:pt x="1521994" y="721701"/>
                  <a:pt x="1270189" y="765523"/>
                  <a:pt x="944041" y="746235"/>
                </a:cubicBezTo>
                <a:cubicBezTo>
                  <a:pt x="617893" y="726947"/>
                  <a:pt x="325288" y="726744"/>
                  <a:pt x="124375" y="746235"/>
                </a:cubicBezTo>
                <a:cubicBezTo>
                  <a:pt x="63969" y="755894"/>
                  <a:pt x="-11989" y="697007"/>
                  <a:pt x="0" y="621860"/>
                </a:cubicBezTo>
                <a:cubicBezTo>
                  <a:pt x="-20174" y="420963"/>
                  <a:pt x="-4849" y="372807"/>
                  <a:pt x="0" y="124375"/>
                </a:cubicBezTo>
                <a:close/>
              </a:path>
              <a:path w="4990621" h="746235" stroke="0" extrusionOk="0">
                <a:moveTo>
                  <a:pt x="0" y="124375"/>
                </a:moveTo>
                <a:cubicBezTo>
                  <a:pt x="-13923" y="50329"/>
                  <a:pt x="42454" y="3224"/>
                  <a:pt x="124375" y="0"/>
                </a:cubicBezTo>
                <a:cubicBezTo>
                  <a:pt x="389199" y="-22608"/>
                  <a:pt x="496386" y="13151"/>
                  <a:pt x="754366" y="0"/>
                </a:cubicBezTo>
                <a:cubicBezTo>
                  <a:pt x="1012346" y="-13151"/>
                  <a:pt x="1163591" y="-3534"/>
                  <a:pt x="1431777" y="0"/>
                </a:cubicBezTo>
                <a:cubicBezTo>
                  <a:pt x="1699963" y="3534"/>
                  <a:pt x="1997412" y="-22816"/>
                  <a:pt x="2156605" y="0"/>
                </a:cubicBezTo>
                <a:cubicBezTo>
                  <a:pt x="2315798" y="22816"/>
                  <a:pt x="2745896" y="15329"/>
                  <a:pt x="2928853" y="0"/>
                </a:cubicBezTo>
                <a:cubicBezTo>
                  <a:pt x="3111810" y="-15329"/>
                  <a:pt x="3353047" y="3803"/>
                  <a:pt x="3701101" y="0"/>
                </a:cubicBezTo>
                <a:cubicBezTo>
                  <a:pt x="4049155" y="-3803"/>
                  <a:pt x="4561134" y="52254"/>
                  <a:pt x="4866246" y="0"/>
                </a:cubicBezTo>
                <a:cubicBezTo>
                  <a:pt x="4925286" y="-7484"/>
                  <a:pt x="4992695" y="60135"/>
                  <a:pt x="4990621" y="124375"/>
                </a:cubicBezTo>
                <a:cubicBezTo>
                  <a:pt x="5013982" y="372077"/>
                  <a:pt x="4976536" y="423102"/>
                  <a:pt x="4990621" y="621860"/>
                </a:cubicBezTo>
                <a:cubicBezTo>
                  <a:pt x="4985526" y="683070"/>
                  <a:pt x="4922196" y="750726"/>
                  <a:pt x="4866246" y="746235"/>
                </a:cubicBezTo>
                <a:cubicBezTo>
                  <a:pt x="4629626" y="717502"/>
                  <a:pt x="4526164" y="763354"/>
                  <a:pt x="4283673" y="746235"/>
                </a:cubicBezTo>
                <a:cubicBezTo>
                  <a:pt x="4041182" y="729116"/>
                  <a:pt x="3830634" y="759467"/>
                  <a:pt x="3511426" y="746235"/>
                </a:cubicBezTo>
                <a:cubicBezTo>
                  <a:pt x="3192218" y="733003"/>
                  <a:pt x="3100813" y="775539"/>
                  <a:pt x="2786597" y="746235"/>
                </a:cubicBezTo>
                <a:cubicBezTo>
                  <a:pt x="2472381" y="716931"/>
                  <a:pt x="2422671" y="771635"/>
                  <a:pt x="2204024" y="746235"/>
                </a:cubicBezTo>
                <a:cubicBezTo>
                  <a:pt x="1985377" y="720835"/>
                  <a:pt x="1829297" y="729775"/>
                  <a:pt x="1574033" y="746235"/>
                </a:cubicBezTo>
                <a:cubicBezTo>
                  <a:pt x="1318769" y="762695"/>
                  <a:pt x="1177479" y="715887"/>
                  <a:pt x="896623" y="746235"/>
                </a:cubicBezTo>
                <a:cubicBezTo>
                  <a:pt x="615767" y="776584"/>
                  <a:pt x="365766" y="783583"/>
                  <a:pt x="124375" y="746235"/>
                </a:cubicBezTo>
                <a:cubicBezTo>
                  <a:pt x="66393" y="742550"/>
                  <a:pt x="-16999" y="688539"/>
                  <a:pt x="0" y="621860"/>
                </a:cubicBezTo>
                <a:cubicBezTo>
                  <a:pt x="14087" y="402625"/>
                  <a:pt x="-16118" y="303270"/>
                  <a:pt x="0" y="124375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de-DE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Lange Klinge mit Wellenschliff.</a:t>
            </a:r>
          </a:p>
        </p:txBody>
      </p:sp>
    </p:spTree>
    <p:extLst>
      <p:ext uri="{BB962C8B-B14F-4D97-AF65-F5344CB8AC3E}">
        <p14:creationId xmlns:p14="http://schemas.microsoft.com/office/powerpoint/2010/main" val="1958877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1240EF8B-DD5B-7039-5FB7-0369E8DA961F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4800" cap="small" dirty="0">
                <a:solidFill>
                  <a:prstClr val="black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Gemüseschäler</a:t>
            </a:r>
            <a:endParaRPr lang="de-DE" sz="2400" cap="small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F630EA1-F905-0CFB-F9C2-F85383A916D7}"/>
              </a:ext>
            </a:extLst>
          </p:cNvPr>
          <p:cNvSpPr txBox="1">
            <a:spLocks/>
          </p:cNvSpPr>
          <p:nvPr/>
        </p:nvSpPr>
        <p:spPr>
          <a:xfrm rot="21278329">
            <a:off x="871145" y="2246394"/>
            <a:ext cx="5126072" cy="945198"/>
          </a:xfrm>
          <a:custGeom>
            <a:avLst/>
            <a:gdLst>
              <a:gd name="connsiteX0" fmla="*/ 0 w 5126072"/>
              <a:gd name="connsiteY0" fmla="*/ 157536 h 945198"/>
              <a:gd name="connsiteX1" fmla="*/ 157536 w 5126072"/>
              <a:gd name="connsiteY1" fmla="*/ 0 h 945198"/>
              <a:gd name="connsiteX2" fmla="*/ 892932 w 5126072"/>
              <a:gd name="connsiteY2" fmla="*/ 0 h 945198"/>
              <a:gd name="connsiteX3" fmla="*/ 1676437 w 5126072"/>
              <a:gd name="connsiteY3" fmla="*/ 0 h 945198"/>
              <a:gd name="connsiteX4" fmla="*/ 2459943 w 5126072"/>
              <a:gd name="connsiteY4" fmla="*/ 0 h 945198"/>
              <a:gd name="connsiteX5" fmla="*/ 3243449 w 5126072"/>
              <a:gd name="connsiteY5" fmla="*/ 0 h 945198"/>
              <a:gd name="connsiteX6" fmla="*/ 3834515 w 5126072"/>
              <a:gd name="connsiteY6" fmla="*/ 0 h 945198"/>
              <a:gd name="connsiteX7" fmla="*/ 4968536 w 5126072"/>
              <a:gd name="connsiteY7" fmla="*/ 0 h 945198"/>
              <a:gd name="connsiteX8" fmla="*/ 5126072 w 5126072"/>
              <a:gd name="connsiteY8" fmla="*/ 157536 h 945198"/>
              <a:gd name="connsiteX9" fmla="*/ 5126072 w 5126072"/>
              <a:gd name="connsiteY9" fmla="*/ 787662 h 945198"/>
              <a:gd name="connsiteX10" fmla="*/ 4968536 w 5126072"/>
              <a:gd name="connsiteY10" fmla="*/ 945198 h 945198"/>
              <a:gd name="connsiteX11" fmla="*/ 4377470 w 5126072"/>
              <a:gd name="connsiteY11" fmla="*/ 945198 h 945198"/>
              <a:gd name="connsiteX12" fmla="*/ 3834515 w 5126072"/>
              <a:gd name="connsiteY12" fmla="*/ 945198 h 945198"/>
              <a:gd name="connsiteX13" fmla="*/ 3243449 w 5126072"/>
              <a:gd name="connsiteY13" fmla="*/ 945198 h 945198"/>
              <a:gd name="connsiteX14" fmla="*/ 2556163 w 5126072"/>
              <a:gd name="connsiteY14" fmla="*/ 945198 h 945198"/>
              <a:gd name="connsiteX15" fmla="*/ 1772657 w 5126072"/>
              <a:gd name="connsiteY15" fmla="*/ 945198 h 945198"/>
              <a:gd name="connsiteX16" fmla="*/ 989152 w 5126072"/>
              <a:gd name="connsiteY16" fmla="*/ 945198 h 945198"/>
              <a:gd name="connsiteX17" fmla="*/ 157536 w 5126072"/>
              <a:gd name="connsiteY17" fmla="*/ 945198 h 945198"/>
              <a:gd name="connsiteX18" fmla="*/ 0 w 5126072"/>
              <a:gd name="connsiteY18" fmla="*/ 787662 h 945198"/>
              <a:gd name="connsiteX19" fmla="*/ 0 w 5126072"/>
              <a:gd name="connsiteY19" fmla="*/ 157536 h 94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126072" h="945198" fill="none" extrusionOk="0">
                <a:moveTo>
                  <a:pt x="0" y="157536"/>
                </a:moveTo>
                <a:cubicBezTo>
                  <a:pt x="-6044" y="65666"/>
                  <a:pt x="72549" y="-8442"/>
                  <a:pt x="157536" y="0"/>
                </a:cubicBezTo>
                <a:cubicBezTo>
                  <a:pt x="418406" y="7177"/>
                  <a:pt x="709577" y="-1042"/>
                  <a:pt x="892932" y="0"/>
                </a:cubicBezTo>
                <a:cubicBezTo>
                  <a:pt x="1076287" y="1042"/>
                  <a:pt x="1517679" y="-16100"/>
                  <a:pt x="1676437" y="0"/>
                </a:cubicBezTo>
                <a:cubicBezTo>
                  <a:pt x="1835195" y="16100"/>
                  <a:pt x="2281885" y="4687"/>
                  <a:pt x="2459943" y="0"/>
                </a:cubicBezTo>
                <a:cubicBezTo>
                  <a:pt x="2638001" y="-4687"/>
                  <a:pt x="2977325" y="13740"/>
                  <a:pt x="3243449" y="0"/>
                </a:cubicBezTo>
                <a:cubicBezTo>
                  <a:pt x="3509573" y="-13740"/>
                  <a:pt x="3544058" y="17102"/>
                  <a:pt x="3834515" y="0"/>
                </a:cubicBezTo>
                <a:cubicBezTo>
                  <a:pt x="4124972" y="-17102"/>
                  <a:pt x="4575612" y="-10832"/>
                  <a:pt x="4968536" y="0"/>
                </a:cubicBezTo>
                <a:cubicBezTo>
                  <a:pt x="5073739" y="-782"/>
                  <a:pt x="5107823" y="60624"/>
                  <a:pt x="5126072" y="157536"/>
                </a:cubicBezTo>
                <a:cubicBezTo>
                  <a:pt x="5125592" y="388360"/>
                  <a:pt x="5134953" y="605257"/>
                  <a:pt x="5126072" y="787662"/>
                </a:cubicBezTo>
                <a:cubicBezTo>
                  <a:pt x="5135921" y="882660"/>
                  <a:pt x="5061836" y="953420"/>
                  <a:pt x="4968536" y="945198"/>
                </a:cubicBezTo>
                <a:cubicBezTo>
                  <a:pt x="4826168" y="934627"/>
                  <a:pt x="4544241" y="940807"/>
                  <a:pt x="4377470" y="945198"/>
                </a:cubicBezTo>
                <a:cubicBezTo>
                  <a:pt x="4210699" y="949589"/>
                  <a:pt x="3959958" y="960671"/>
                  <a:pt x="3834515" y="945198"/>
                </a:cubicBezTo>
                <a:cubicBezTo>
                  <a:pt x="3709073" y="929725"/>
                  <a:pt x="3377160" y="921582"/>
                  <a:pt x="3243449" y="945198"/>
                </a:cubicBezTo>
                <a:cubicBezTo>
                  <a:pt x="3109738" y="968814"/>
                  <a:pt x="2836868" y="941010"/>
                  <a:pt x="2556163" y="945198"/>
                </a:cubicBezTo>
                <a:cubicBezTo>
                  <a:pt x="2275458" y="949386"/>
                  <a:pt x="2033048" y="954142"/>
                  <a:pt x="1772657" y="945198"/>
                </a:cubicBezTo>
                <a:cubicBezTo>
                  <a:pt x="1512266" y="936254"/>
                  <a:pt x="1226786" y="975612"/>
                  <a:pt x="989152" y="945198"/>
                </a:cubicBezTo>
                <a:cubicBezTo>
                  <a:pt x="751518" y="914784"/>
                  <a:pt x="420601" y="979716"/>
                  <a:pt x="157536" y="945198"/>
                </a:cubicBezTo>
                <a:cubicBezTo>
                  <a:pt x="73300" y="948427"/>
                  <a:pt x="-1833" y="875654"/>
                  <a:pt x="0" y="787662"/>
                </a:cubicBezTo>
                <a:cubicBezTo>
                  <a:pt x="-29214" y="623760"/>
                  <a:pt x="18404" y="397454"/>
                  <a:pt x="0" y="157536"/>
                </a:cubicBezTo>
                <a:close/>
              </a:path>
              <a:path w="5126072" h="945198" stroke="0" extrusionOk="0">
                <a:moveTo>
                  <a:pt x="0" y="157536"/>
                </a:moveTo>
                <a:cubicBezTo>
                  <a:pt x="-9383" y="66921"/>
                  <a:pt x="60277" y="2498"/>
                  <a:pt x="157536" y="0"/>
                </a:cubicBezTo>
                <a:cubicBezTo>
                  <a:pt x="461904" y="-21368"/>
                  <a:pt x="657383" y="14642"/>
                  <a:pt x="796712" y="0"/>
                </a:cubicBezTo>
                <a:cubicBezTo>
                  <a:pt x="936041" y="-14642"/>
                  <a:pt x="1265285" y="11400"/>
                  <a:pt x="1483997" y="0"/>
                </a:cubicBezTo>
                <a:cubicBezTo>
                  <a:pt x="1702709" y="-11400"/>
                  <a:pt x="2028552" y="21563"/>
                  <a:pt x="2219393" y="0"/>
                </a:cubicBezTo>
                <a:cubicBezTo>
                  <a:pt x="2410234" y="-21563"/>
                  <a:pt x="2702236" y="-19271"/>
                  <a:pt x="3002899" y="0"/>
                </a:cubicBezTo>
                <a:cubicBezTo>
                  <a:pt x="3303562" y="19271"/>
                  <a:pt x="3460828" y="-24873"/>
                  <a:pt x="3786405" y="0"/>
                </a:cubicBezTo>
                <a:cubicBezTo>
                  <a:pt x="4111982" y="24873"/>
                  <a:pt x="4709758" y="-11005"/>
                  <a:pt x="4968536" y="0"/>
                </a:cubicBezTo>
                <a:cubicBezTo>
                  <a:pt x="5050079" y="-4236"/>
                  <a:pt x="5128352" y="75423"/>
                  <a:pt x="5126072" y="157536"/>
                </a:cubicBezTo>
                <a:cubicBezTo>
                  <a:pt x="5143596" y="380893"/>
                  <a:pt x="5123117" y="528539"/>
                  <a:pt x="5126072" y="787662"/>
                </a:cubicBezTo>
                <a:cubicBezTo>
                  <a:pt x="5120540" y="866544"/>
                  <a:pt x="5045760" y="948646"/>
                  <a:pt x="4968536" y="945198"/>
                </a:cubicBezTo>
                <a:cubicBezTo>
                  <a:pt x="4753796" y="962675"/>
                  <a:pt x="4534743" y="923572"/>
                  <a:pt x="4377470" y="945198"/>
                </a:cubicBezTo>
                <a:cubicBezTo>
                  <a:pt x="4220197" y="966824"/>
                  <a:pt x="3968122" y="909545"/>
                  <a:pt x="3593965" y="945198"/>
                </a:cubicBezTo>
                <a:cubicBezTo>
                  <a:pt x="3219809" y="980851"/>
                  <a:pt x="3112967" y="921971"/>
                  <a:pt x="2858569" y="945198"/>
                </a:cubicBezTo>
                <a:cubicBezTo>
                  <a:pt x="2604171" y="968425"/>
                  <a:pt x="2525556" y="924133"/>
                  <a:pt x="2267503" y="945198"/>
                </a:cubicBezTo>
                <a:cubicBezTo>
                  <a:pt x="2009450" y="966263"/>
                  <a:pt x="1773090" y="963531"/>
                  <a:pt x="1628327" y="945198"/>
                </a:cubicBezTo>
                <a:cubicBezTo>
                  <a:pt x="1483564" y="926865"/>
                  <a:pt x="1083422" y="976728"/>
                  <a:pt x="941042" y="945198"/>
                </a:cubicBezTo>
                <a:cubicBezTo>
                  <a:pt x="798663" y="913668"/>
                  <a:pt x="541794" y="970420"/>
                  <a:pt x="157536" y="945198"/>
                </a:cubicBezTo>
                <a:cubicBezTo>
                  <a:pt x="80342" y="941822"/>
                  <a:pt x="-10335" y="873444"/>
                  <a:pt x="0" y="787662"/>
                </a:cubicBezTo>
                <a:cubicBezTo>
                  <a:pt x="-10408" y="478088"/>
                  <a:pt x="13051" y="422459"/>
                  <a:pt x="0" y="157536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de-DE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Das sind </a:t>
            </a:r>
            <a:r>
              <a:rPr lang="de-DE" sz="2400" b="1" dirty="0">
                <a:solidFill>
                  <a:srgbClr val="000000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Gemüseschäler</a:t>
            </a:r>
            <a:r>
              <a:rPr lang="de-DE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5" name="Grafik 4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800B0BBA-78EC-28A6-51C8-9CF69DD090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079" y="349223"/>
            <a:ext cx="942975" cy="942975"/>
          </a:xfrm>
          <a:prstGeom prst="rect">
            <a:avLst/>
          </a:prstGeom>
        </p:spPr>
      </p:pic>
      <p:sp>
        <p:nvSpPr>
          <p:cNvPr id="6" name="Inhaltsplatzhalter 3">
            <a:extLst>
              <a:ext uri="{FF2B5EF4-FFF2-40B4-BE49-F238E27FC236}">
                <a16:creationId xmlns:a16="http://schemas.microsoft.com/office/drawing/2014/main" id="{E26EE659-D838-E02F-07D6-085E109D7682}"/>
              </a:ext>
            </a:extLst>
          </p:cNvPr>
          <p:cNvSpPr txBox="1">
            <a:spLocks/>
          </p:cNvSpPr>
          <p:nvPr/>
        </p:nvSpPr>
        <p:spPr>
          <a:xfrm rot="310724">
            <a:off x="6725299" y="2205902"/>
            <a:ext cx="4487409" cy="2747891"/>
          </a:xfrm>
          <a:custGeom>
            <a:avLst/>
            <a:gdLst>
              <a:gd name="connsiteX0" fmla="*/ 0 w 4487409"/>
              <a:gd name="connsiteY0" fmla="*/ 457991 h 2747891"/>
              <a:gd name="connsiteX1" fmla="*/ 457991 w 4487409"/>
              <a:gd name="connsiteY1" fmla="*/ 0 h 2747891"/>
              <a:gd name="connsiteX2" fmla="*/ 1124657 w 4487409"/>
              <a:gd name="connsiteY2" fmla="*/ 0 h 2747891"/>
              <a:gd name="connsiteX3" fmla="*/ 1791324 w 4487409"/>
              <a:gd name="connsiteY3" fmla="*/ 0 h 2747891"/>
              <a:gd name="connsiteX4" fmla="*/ 2315133 w 4487409"/>
              <a:gd name="connsiteY4" fmla="*/ 0 h 2747891"/>
              <a:gd name="connsiteX5" fmla="*/ 2910371 w 4487409"/>
              <a:gd name="connsiteY5" fmla="*/ 0 h 2747891"/>
              <a:gd name="connsiteX6" fmla="*/ 3398466 w 4487409"/>
              <a:gd name="connsiteY6" fmla="*/ 0 h 2747891"/>
              <a:gd name="connsiteX7" fmla="*/ 4029418 w 4487409"/>
              <a:gd name="connsiteY7" fmla="*/ 0 h 2747891"/>
              <a:gd name="connsiteX8" fmla="*/ 4487409 w 4487409"/>
              <a:gd name="connsiteY8" fmla="*/ 457991 h 2747891"/>
              <a:gd name="connsiteX9" fmla="*/ 4487409 w 4487409"/>
              <a:gd name="connsiteY9" fmla="*/ 1031989 h 2747891"/>
              <a:gd name="connsiteX10" fmla="*/ 4487409 w 4487409"/>
              <a:gd name="connsiteY10" fmla="*/ 1660945 h 2747891"/>
              <a:gd name="connsiteX11" fmla="*/ 4487409 w 4487409"/>
              <a:gd name="connsiteY11" fmla="*/ 2289900 h 2747891"/>
              <a:gd name="connsiteX12" fmla="*/ 4029418 w 4487409"/>
              <a:gd name="connsiteY12" fmla="*/ 2747891 h 2747891"/>
              <a:gd name="connsiteX13" fmla="*/ 3541323 w 4487409"/>
              <a:gd name="connsiteY13" fmla="*/ 2747891 h 2747891"/>
              <a:gd name="connsiteX14" fmla="*/ 2874657 w 4487409"/>
              <a:gd name="connsiteY14" fmla="*/ 2747891 h 2747891"/>
              <a:gd name="connsiteX15" fmla="*/ 2243705 w 4487409"/>
              <a:gd name="connsiteY15" fmla="*/ 2747891 h 2747891"/>
              <a:gd name="connsiteX16" fmla="*/ 1719895 w 4487409"/>
              <a:gd name="connsiteY16" fmla="*/ 2747891 h 2747891"/>
              <a:gd name="connsiteX17" fmla="*/ 1196086 w 4487409"/>
              <a:gd name="connsiteY17" fmla="*/ 2747891 h 2747891"/>
              <a:gd name="connsiteX18" fmla="*/ 457991 w 4487409"/>
              <a:gd name="connsiteY18" fmla="*/ 2747891 h 2747891"/>
              <a:gd name="connsiteX19" fmla="*/ 0 w 4487409"/>
              <a:gd name="connsiteY19" fmla="*/ 2289900 h 2747891"/>
              <a:gd name="connsiteX20" fmla="*/ 0 w 4487409"/>
              <a:gd name="connsiteY20" fmla="*/ 1697583 h 2747891"/>
              <a:gd name="connsiteX21" fmla="*/ 0 w 4487409"/>
              <a:gd name="connsiteY21" fmla="*/ 1141904 h 2747891"/>
              <a:gd name="connsiteX22" fmla="*/ 0 w 4487409"/>
              <a:gd name="connsiteY22" fmla="*/ 457991 h 2747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487409" h="2747891" fill="none" extrusionOk="0">
                <a:moveTo>
                  <a:pt x="0" y="457991"/>
                </a:moveTo>
                <a:cubicBezTo>
                  <a:pt x="8867" y="168586"/>
                  <a:pt x="227625" y="-37676"/>
                  <a:pt x="457991" y="0"/>
                </a:cubicBezTo>
                <a:cubicBezTo>
                  <a:pt x="731583" y="-1732"/>
                  <a:pt x="974223" y="-33162"/>
                  <a:pt x="1124657" y="0"/>
                </a:cubicBezTo>
                <a:cubicBezTo>
                  <a:pt x="1275091" y="33162"/>
                  <a:pt x="1469513" y="21794"/>
                  <a:pt x="1791324" y="0"/>
                </a:cubicBezTo>
                <a:cubicBezTo>
                  <a:pt x="2113135" y="-21794"/>
                  <a:pt x="2201594" y="-11040"/>
                  <a:pt x="2315133" y="0"/>
                </a:cubicBezTo>
                <a:cubicBezTo>
                  <a:pt x="2428672" y="11040"/>
                  <a:pt x="2746313" y="14842"/>
                  <a:pt x="2910371" y="0"/>
                </a:cubicBezTo>
                <a:cubicBezTo>
                  <a:pt x="3074429" y="-14842"/>
                  <a:pt x="3228503" y="12311"/>
                  <a:pt x="3398466" y="0"/>
                </a:cubicBezTo>
                <a:cubicBezTo>
                  <a:pt x="3568430" y="-12311"/>
                  <a:pt x="3754427" y="25785"/>
                  <a:pt x="4029418" y="0"/>
                </a:cubicBezTo>
                <a:cubicBezTo>
                  <a:pt x="4287782" y="5868"/>
                  <a:pt x="4470396" y="208480"/>
                  <a:pt x="4487409" y="457991"/>
                </a:cubicBezTo>
                <a:cubicBezTo>
                  <a:pt x="4509643" y="626994"/>
                  <a:pt x="4486023" y="765914"/>
                  <a:pt x="4487409" y="1031989"/>
                </a:cubicBezTo>
                <a:cubicBezTo>
                  <a:pt x="4488795" y="1298064"/>
                  <a:pt x="4505354" y="1512867"/>
                  <a:pt x="4487409" y="1660945"/>
                </a:cubicBezTo>
                <a:cubicBezTo>
                  <a:pt x="4469464" y="1809023"/>
                  <a:pt x="4517467" y="2024558"/>
                  <a:pt x="4487409" y="2289900"/>
                </a:cubicBezTo>
                <a:cubicBezTo>
                  <a:pt x="4469360" y="2548560"/>
                  <a:pt x="4315225" y="2744413"/>
                  <a:pt x="4029418" y="2747891"/>
                </a:cubicBezTo>
                <a:cubicBezTo>
                  <a:pt x="3807133" y="2736406"/>
                  <a:pt x="3698888" y="2764133"/>
                  <a:pt x="3541323" y="2747891"/>
                </a:cubicBezTo>
                <a:cubicBezTo>
                  <a:pt x="3383759" y="2731649"/>
                  <a:pt x="3061886" y="2749214"/>
                  <a:pt x="2874657" y="2747891"/>
                </a:cubicBezTo>
                <a:cubicBezTo>
                  <a:pt x="2687428" y="2746568"/>
                  <a:pt x="2451470" y="2749508"/>
                  <a:pt x="2243705" y="2747891"/>
                </a:cubicBezTo>
                <a:cubicBezTo>
                  <a:pt x="2035940" y="2746274"/>
                  <a:pt x="1868269" y="2755697"/>
                  <a:pt x="1719895" y="2747891"/>
                </a:cubicBezTo>
                <a:cubicBezTo>
                  <a:pt x="1571521" y="2740086"/>
                  <a:pt x="1411821" y="2739871"/>
                  <a:pt x="1196086" y="2747891"/>
                </a:cubicBezTo>
                <a:cubicBezTo>
                  <a:pt x="980351" y="2755911"/>
                  <a:pt x="634364" y="2738253"/>
                  <a:pt x="457991" y="2747891"/>
                </a:cubicBezTo>
                <a:cubicBezTo>
                  <a:pt x="181228" y="2718270"/>
                  <a:pt x="45178" y="2568063"/>
                  <a:pt x="0" y="2289900"/>
                </a:cubicBezTo>
                <a:cubicBezTo>
                  <a:pt x="10635" y="2084094"/>
                  <a:pt x="27666" y="1823898"/>
                  <a:pt x="0" y="1697583"/>
                </a:cubicBezTo>
                <a:cubicBezTo>
                  <a:pt x="-27666" y="1571268"/>
                  <a:pt x="-24339" y="1266919"/>
                  <a:pt x="0" y="1141904"/>
                </a:cubicBezTo>
                <a:cubicBezTo>
                  <a:pt x="24339" y="1016889"/>
                  <a:pt x="5636" y="697509"/>
                  <a:pt x="0" y="457991"/>
                </a:cubicBezTo>
                <a:close/>
              </a:path>
              <a:path w="4487409" h="2747891" stroke="0" extrusionOk="0">
                <a:moveTo>
                  <a:pt x="0" y="457991"/>
                </a:moveTo>
                <a:cubicBezTo>
                  <a:pt x="-22093" y="196551"/>
                  <a:pt x="192628" y="3026"/>
                  <a:pt x="457991" y="0"/>
                </a:cubicBezTo>
                <a:cubicBezTo>
                  <a:pt x="574441" y="-27598"/>
                  <a:pt x="840168" y="20193"/>
                  <a:pt x="1017515" y="0"/>
                </a:cubicBezTo>
                <a:cubicBezTo>
                  <a:pt x="1194862" y="-20193"/>
                  <a:pt x="1434115" y="17777"/>
                  <a:pt x="1612752" y="0"/>
                </a:cubicBezTo>
                <a:cubicBezTo>
                  <a:pt x="1791389" y="-17777"/>
                  <a:pt x="1955618" y="19850"/>
                  <a:pt x="2243705" y="0"/>
                </a:cubicBezTo>
                <a:cubicBezTo>
                  <a:pt x="2531792" y="-19850"/>
                  <a:pt x="2651519" y="1041"/>
                  <a:pt x="2910371" y="0"/>
                </a:cubicBezTo>
                <a:cubicBezTo>
                  <a:pt x="3169223" y="-1041"/>
                  <a:pt x="3537097" y="51177"/>
                  <a:pt x="4029418" y="0"/>
                </a:cubicBezTo>
                <a:cubicBezTo>
                  <a:pt x="4271599" y="-61248"/>
                  <a:pt x="4480176" y="204750"/>
                  <a:pt x="4487409" y="457991"/>
                </a:cubicBezTo>
                <a:cubicBezTo>
                  <a:pt x="4517910" y="615954"/>
                  <a:pt x="4456911" y="873603"/>
                  <a:pt x="4487409" y="1105266"/>
                </a:cubicBezTo>
                <a:cubicBezTo>
                  <a:pt x="4517907" y="1336929"/>
                  <a:pt x="4499029" y="1492032"/>
                  <a:pt x="4487409" y="1697583"/>
                </a:cubicBezTo>
                <a:cubicBezTo>
                  <a:pt x="4475789" y="1903134"/>
                  <a:pt x="4504165" y="2125789"/>
                  <a:pt x="4487409" y="2289900"/>
                </a:cubicBezTo>
                <a:cubicBezTo>
                  <a:pt x="4476521" y="2533347"/>
                  <a:pt x="4283303" y="2805826"/>
                  <a:pt x="4029418" y="2747891"/>
                </a:cubicBezTo>
                <a:cubicBezTo>
                  <a:pt x="3811945" y="2770087"/>
                  <a:pt x="3684241" y="2768090"/>
                  <a:pt x="3505609" y="2747891"/>
                </a:cubicBezTo>
                <a:cubicBezTo>
                  <a:pt x="3326977" y="2727692"/>
                  <a:pt x="3075873" y="2718873"/>
                  <a:pt x="2874657" y="2747891"/>
                </a:cubicBezTo>
                <a:cubicBezTo>
                  <a:pt x="2673441" y="2776909"/>
                  <a:pt x="2534537" y="2752043"/>
                  <a:pt x="2350847" y="2747891"/>
                </a:cubicBezTo>
                <a:cubicBezTo>
                  <a:pt x="2167157" y="2743740"/>
                  <a:pt x="1970958" y="2736992"/>
                  <a:pt x="1791324" y="2747891"/>
                </a:cubicBezTo>
                <a:cubicBezTo>
                  <a:pt x="1611690" y="2758790"/>
                  <a:pt x="1399451" y="2731232"/>
                  <a:pt x="1196086" y="2747891"/>
                </a:cubicBezTo>
                <a:cubicBezTo>
                  <a:pt x="992721" y="2764550"/>
                  <a:pt x="777065" y="2771841"/>
                  <a:pt x="457991" y="2747891"/>
                </a:cubicBezTo>
                <a:cubicBezTo>
                  <a:pt x="219895" y="2742783"/>
                  <a:pt x="-60670" y="2535663"/>
                  <a:pt x="0" y="2289900"/>
                </a:cubicBezTo>
                <a:cubicBezTo>
                  <a:pt x="9829" y="2082028"/>
                  <a:pt x="-15452" y="1944778"/>
                  <a:pt x="0" y="1642625"/>
                </a:cubicBezTo>
                <a:cubicBezTo>
                  <a:pt x="15452" y="1340473"/>
                  <a:pt x="-4375" y="1268381"/>
                  <a:pt x="0" y="1031989"/>
                </a:cubicBezTo>
                <a:cubicBezTo>
                  <a:pt x="4375" y="795597"/>
                  <a:pt x="-21736" y="654959"/>
                  <a:pt x="0" y="457991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977622657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179388">
              <a:buNone/>
            </a:pPr>
            <a:r>
              <a:rPr lang="de-DE" cap="small" dirty="0">
                <a:solidFill>
                  <a:schemeClr val="tx1"/>
                </a:solidFill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Verwendung:</a:t>
            </a:r>
          </a:p>
          <a:p>
            <a:pPr lvl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solidFill>
                  <a:schemeClr val="tx1"/>
                </a:solidFill>
              </a:rPr>
              <a:t>zum Entfernen von Obst- und Gemüseschalen</a:t>
            </a:r>
          </a:p>
          <a:p>
            <a:pPr lvl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solidFill>
                  <a:schemeClr val="tx1"/>
                </a:solidFill>
              </a:rPr>
              <a:t>zum Schälen von Obst- und Gemüsestreifen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F4AA444-3191-4B0F-6948-40D22FE557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727532">
            <a:off x="1822719" y="3428999"/>
            <a:ext cx="3453819" cy="3302715"/>
          </a:xfrm>
          <a:prstGeom prst="rect">
            <a:avLst/>
          </a:prstGeom>
        </p:spPr>
      </p:pic>
      <p:pic>
        <p:nvPicPr>
          <p:cNvPr id="2" name="Aufgezeichneter Sound">
            <a:hlinkClick r:id="" action="ppaction://media"/>
            <a:extLst>
              <a:ext uri="{FF2B5EF4-FFF2-40B4-BE49-F238E27FC236}">
                <a16:creationId xmlns:a16="http://schemas.microsoft.com/office/drawing/2014/main" id="{F33BDDFA-FF46-2445-C0FA-50F4F8FCD8E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32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/>
      <p:bldP spid="4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37CD00E8-A65B-C9D0-5EFC-410347F084C3}"/>
              </a:ext>
            </a:extLst>
          </p:cNvPr>
          <p:cNvSpPr txBox="1">
            <a:spLocks/>
          </p:cNvSpPr>
          <p:nvPr/>
        </p:nvSpPr>
        <p:spPr>
          <a:xfrm>
            <a:off x="1472482" y="2197413"/>
            <a:ext cx="9144000" cy="126143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cap="small" dirty="0"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Welches Messer </a:t>
            </a:r>
            <a:br>
              <a:rPr lang="de-DE" cap="small" dirty="0"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</a:br>
            <a:r>
              <a:rPr lang="de-DE" cap="small" dirty="0">
                <a:highlight>
                  <a:srgbClr val="00FF00"/>
                </a:highlight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wofür?</a:t>
            </a:r>
          </a:p>
        </p:txBody>
      </p:sp>
      <p:sp>
        <p:nvSpPr>
          <p:cNvPr id="13" name="Untertitel 2">
            <a:extLst>
              <a:ext uri="{FF2B5EF4-FFF2-40B4-BE49-F238E27FC236}">
                <a16:creationId xmlns:a16="http://schemas.microsoft.com/office/drawing/2014/main" id="{FB253FBE-1844-3D8E-689D-52589717C4E3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4400" cap="small" dirty="0"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Jetzt weißt du Bescheid</a:t>
            </a:r>
            <a:r>
              <a:rPr lang="de-DE" sz="3600" cap="small" dirty="0">
                <a:latin typeface="Verdana" panose="020B0604030504040204" pitchFamily="34" charset="0"/>
                <a:ea typeface="Verdana" panose="020B0604030504040204" pitchFamily="34" charset="0"/>
                <a:cs typeface="Amatic SC" panose="00000500000000000000" pitchFamily="2" charset="-79"/>
              </a:rPr>
              <a:t>.</a:t>
            </a:r>
          </a:p>
        </p:txBody>
      </p:sp>
      <p:pic>
        <p:nvPicPr>
          <p:cNvPr id="14" name="Grafik 13" descr="Ein Bild, das Schrift, Grafiken, Symbol, Logo enthält.&#10;&#10;Automatisch generierte Beschreibung">
            <a:extLst>
              <a:ext uri="{FF2B5EF4-FFF2-40B4-BE49-F238E27FC236}">
                <a16:creationId xmlns:a16="http://schemas.microsoft.com/office/drawing/2014/main" id="{BBBDCAB6-E509-5D98-F10C-0DDE32C580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079" y="349223"/>
            <a:ext cx="942975" cy="942975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C86AD036-21DA-8E7A-29DE-C4AE9AF002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5" t="31085" r="16989" b="33366"/>
          <a:stretch/>
        </p:blipFill>
        <p:spPr bwMode="auto">
          <a:xfrm rot="12479106" flipV="1">
            <a:off x="373352" y="1777943"/>
            <a:ext cx="2733675" cy="101854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E8A79838-C5B9-F1B0-D47C-96DE6D402F7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5" t="25132" r="3515" b="38823"/>
          <a:stretch/>
        </p:blipFill>
        <p:spPr bwMode="auto">
          <a:xfrm rot="10161109" flipV="1">
            <a:off x="189751" y="4623474"/>
            <a:ext cx="2714625" cy="80581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586FD899-91CA-FD68-ECD3-8F48414446F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2" t="31912" r="12276" b="37004"/>
          <a:stretch/>
        </p:blipFill>
        <p:spPr bwMode="auto">
          <a:xfrm rot="9353696" flipV="1">
            <a:off x="3234902" y="5258816"/>
            <a:ext cx="2763520" cy="82867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CD43EE9E-0774-CDDC-A9E4-E4EBDF3EC37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3" t="28108" b="45437"/>
          <a:stretch/>
        </p:blipFill>
        <p:spPr bwMode="auto">
          <a:xfrm rot="11853280" flipV="1">
            <a:off x="9177419" y="4792611"/>
            <a:ext cx="2942505" cy="62661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Grafik 18" descr="Ein Bild, das Handwerkzeug, Boden, Hartwaren, Fahrrad enthält.&#10;&#10;Automatisch generierte Beschreibung">
            <a:extLst>
              <a:ext uri="{FF2B5EF4-FFF2-40B4-BE49-F238E27FC236}">
                <a16:creationId xmlns:a16="http://schemas.microsoft.com/office/drawing/2014/main" id="{888D7489-A426-71C3-B406-6A9A9190421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6" t="15198" r="17422" b="4472"/>
          <a:stretch/>
        </p:blipFill>
        <p:spPr bwMode="auto">
          <a:xfrm rot="12521728" flipV="1">
            <a:off x="9497663" y="1764407"/>
            <a:ext cx="1500505" cy="129921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3664B14E-E812-828C-5624-53E101D8A9C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2" t="28604" r="12773" b="47297"/>
          <a:stretch/>
        </p:blipFill>
        <p:spPr bwMode="auto">
          <a:xfrm rot="12173524" flipV="1">
            <a:off x="6712843" y="5330417"/>
            <a:ext cx="3167646" cy="788676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4704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Microsoft Office PowerPoint</Application>
  <PresentationFormat>Breitbild</PresentationFormat>
  <Paragraphs>37</Paragraphs>
  <Slides>8</Slides>
  <Notes>0</Notes>
  <HiddenSlides>0</HiddenSlides>
  <MMClips>6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7" baseType="lpstr">
      <vt:lpstr>Amatic SC</vt:lpstr>
      <vt:lpstr>Aptos</vt:lpstr>
      <vt:lpstr>Aptos Display</vt:lpstr>
      <vt:lpstr>Arial</vt:lpstr>
      <vt:lpstr>Calibri</vt:lpstr>
      <vt:lpstr>Symbol</vt:lpstr>
      <vt:lpstr>Times New Roman</vt:lpstr>
      <vt:lpstr>Verdana</vt:lpstr>
      <vt:lpstr>Office</vt:lpstr>
      <vt:lpstr>Welches Messer  wofür?</vt:lpstr>
      <vt:lpstr>Tomatenmesser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Messerquiz</dc:title>
  <dc:creator>alexander K</dc:creator>
  <cp:lastModifiedBy>ISB München</cp:lastModifiedBy>
  <cp:revision>40</cp:revision>
  <dcterms:created xsi:type="dcterms:W3CDTF">2024-01-02T13:02:13Z</dcterms:created>
  <dcterms:modified xsi:type="dcterms:W3CDTF">2024-01-28T14:21:32Z</dcterms:modified>
</cp:coreProperties>
</file>