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y, Tanja" initials="VT" lastIdx="1" clrIdx="0">
    <p:extLst>
      <p:ext uri="{19B8F6BF-5375-455C-9EA6-DF929625EA0E}">
        <p15:presenceInfo xmlns:p15="http://schemas.microsoft.com/office/powerpoint/2012/main" userId="Vay, Tanj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58FB0B-926B-42B5-A9C4-5FE3ED31B4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8932A84-44A5-F5C7-01FC-ACA78CEA8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29C6D8-CB29-EE3C-6071-56BB1E213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79ABB8-20BE-041F-2166-C6D220199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0BA531-6776-2E3F-CAB4-E0FB7B438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973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A0AED-FF36-646F-30D1-91DAF8BD1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85B11B8-EDDD-2206-B6BC-3D23A6085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32DBCE-0ABE-E911-62AB-7D7393AC4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CFC3E0-E3C1-47C1-8293-FDC596303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EB8390-16CA-C40E-CAD3-053DD55A2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385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2DCF097-0A8C-7324-EEB4-81B45EFB2F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70913C3-3E60-7D76-AEF2-C47743AD99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D06827-54B1-AE37-4D24-4F10ADB8A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55AA27-C71F-AF5B-4B1D-AFACBE54F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778F8E-37BA-BE45-B126-05D14BC67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6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4CFFBA-EEBC-D275-8D18-ED014BC0C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9BFD60-231E-38ED-3B86-E1738E14A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DC2071-BA72-7FA7-D87E-8F5B634DE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F16E77-82FF-A570-8B7A-051FBDE3C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84B51E-FCCE-C7AC-138F-B89F807A6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22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A31422-A9FD-4F24-AA1B-CBA7710D9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2B21E1-7542-2493-51A2-8E1D7158B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3F7AC1-EF17-7D54-3A4B-B2C715B66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2832D0-5D41-7636-4448-D407E66A4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3AE44B-E22D-3764-3FE5-778822747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919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EFB542-89BD-9051-C700-EDF11218E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27F9B5-FD55-92CC-F6D0-992E8232A4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F4AB319-62C3-9B1C-772C-94690ADD89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EE19B9-4588-1365-CCEC-0E1AEDA00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1D39F68-29A5-9753-C111-4AF905E54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B7C93A1-A004-6FA7-2423-4B22F73EE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105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17335F-05C3-4E3B-7A2B-7A7605E1A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3552FB-769F-DA09-BF00-D2144302D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9A3FE2-E0CF-E58B-0531-6DFF1973B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4DF343C-6FA1-CE29-13B1-3B6B9EF3A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C56AEC2-9A63-E885-3C50-9BCEE40DD1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42C75D2-F819-1D49-6D37-4C44E2708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918B6A0-EB12-DA38-181E-A79EFC80E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9B02194-F64A-F45A-C224-071C17385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058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D11CBB-16A0-0772-56CC-4E616E66B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517AD6-19AA-5FDE-6A81-378D2E60B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1DF2C30-0FF2-4664-B654-C70BEBD93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5B38ACB-4FAF-AC50-508B-4C069761D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169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AA9E19A-4E1A-0E2F-3AD9-5A0D5296B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42928D6-7771-D682-EFF4-E548112FE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F40F00-ABB9-1BBF-D9F7-9E806937C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9065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A42CC2-0601-C922-4A64-28B0FDB8F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948600-8A47-3165-247C-B053B8DC7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EDC92A4-2392-9318-9E70-DEAB2F9097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33BF5D-D8B1-9268-1021-87E9AD77D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B1D066-75C6-84DE-8899-D097AEA12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0A28AB7-04EF-4BDE-1237-975ED5C47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433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27E828-39A7-580B-B153-E656C75A7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7F8BE22-01C9-48E5-396E-3E96FD5098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DEAB67-CE63-BB31-F112-EEC4387DD6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6E0463F-A7EC-CBBA-309B-212B9783C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378404-6598-8103-A8EC-C24C72527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9F9EF83-4DDB-93DD-0BEE-CA322E373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25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chemeClr val="accent3">
                <a:lumMod val="5000"/>
                <a:lumOff val="9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B4238E-E509-F737-A79A-691DA0920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93A95BF-D8AD-2A51-94F6-9A667CBAD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5A2A9C-5950-22B3-C192-642BD5EF92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77BB84-B1A5-9102-6EA7-919498A42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40042D-5F0E-7FDE-879F-B298482F8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954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tiff"/><Relationship Id="rId5" Type="http://schemas.openxmlformats.org/officeDocument/2006/relationships/image" Target="../media/image3.jpe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tiff"/><Relationship Id="rId5" Type="http://schemas.openxmlformats.org/officeDocument/2006/relationships/image" Target="../media/image3.jpe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slide" Target="slide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6000">
              <a:schemeClr val="accent3">
                <a:lumMod val="0"/>
                <a:lumOff val="100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A67F7F-005D-C609-7F44-5D485A95A4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2482" y="2197413"/>
            <a:ext cx="9144000" cy="1261438"/>
          </a:xfrm>
        </p:spPr>
        <p:txBody>
          <a:bodyPr>
            <a:normAutofit/>
          </a:bodyPr>
          <a:lstStyle/>
          <a:p>
            <a:r>
              <a:rPr lang="de-DE" cap="small" dirty="0"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Messerquiz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B1781C-F985-1CA5-41DA-C45FB64E2E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4800" cap="small" dirty="0"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bist du fit?</a:t>
            </a:r>
          </a:p>
        </p:txBody>
      </p:sp>
      <p:pic>
        <p:nvPicPr>
          <p:cNvPr id="4" name="Grafik 3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6D0F4AF8-C216-487C-8319-9FA9774E84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D175987-ACB9-F863-2FFC-32F06FF959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5" t="31085" r="16989" b="33366"/>
          <a:stretch/>
        </p:blipFill>
        <p:spPr bwMode="auto">
          <a:xfrm rot="12479106" flipV="1">
            <a:off x="996611" y="1389665"/>
            <a:ext cx="2733675" cy="101854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F730715-034E-F23D-2D9C-7C83AF6D0A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" t="25132" r="3515" b="38823"/>
          <a:stretch/>
        </p:blipFill>
        <p:spPr bwMode="auto">
          <a:xfrm rot="10800000" flipV="1">
            <a:off x="917464" y="3509963"/>
            <a:ext cx="2714625" cy="80581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199315A-EB60-7B61-D84E-4ABB61469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2" t="31912" r="12276" b="37004"/>
          <a:stretch/>
        </p:blipFill>
        <p:spPr bwMode="auto">
          <a:xfrm rot="9906771" flipV="1">
            <a:off x="981688" y="5187761"/>
            <a:ext cx="2763520" cy="82867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9078292-29A3-CCC7-6628-9FFABC4A235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3" t="28108" b="45437"/>
          <a:stretch/>
        </p:blipFill>
        <p:spPr bwMode="auto">
          <a:xfrm rot="10800000" flipV="1">
            <a:off x="8450219" y="3601045"/>
            <a:ext cx="2990850" cy="63690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Grafik 8" descr="Ein Bild, das Handwerkzeug, Boden, Hartwaren, Fahrrad enthält.&#10;&#10;Automatisch generierte Beschreibung">
            <a:extLst>
              <a:ext uri="{FF2B5EF4-FFF2-40B4-BE49-F238E27FC236}">
                <a16:creationId xmlns:a16="http://schemas.microsoft.com/office/drawing/2014/main" id="{97F53032-1A8A-4740-3357-48A3EBA7D99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6" t="15198" r="17422" b="4472"/>
          <a:stretch/>
        </p:blipFill>
        <p:spPr bwMode="auto">
          <a:xfrm rot="10321928" flipV="1">
            <a:off x="8362335" y="1512051"/>
            <a:ext cx="1500505" cy="129921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2EE884B-80A3-F7F8-DDB5-1B9CAD3607E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2" t="28604" r="12773" b="47297"/>
          <a:stretch/>
        </p:blipFill>
        <p:spPr bwMode="auto">
          <a:xfrm rot="11878944" flipV="1">
            <a:off x="8314365" y="5215396"/>
            <a:ext cx="2486660" cy="61912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0521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366A1C-1B32-D013-9578-E4365DDD0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de-DE" sz="4800" i="0" u="none" strike="noStrike" kern="1200" cap="small" spc="0" normalizeH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Messerquiz – bist du fit?</a:t>
            </a:r>
            <a:endParaRPr lang="de-DE" sz="2400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80C3FF5-4CD2-EDBE-84CA-C5ECF75833FA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21278329">
            <a:off x="1501107" y="3166184"/>
            <a:ext cx="4711857" cy="2626292"/>
          </a:xfrm>
          <a:custGeom>
            <a:avLst/>
            <a:gdLst>
              <a:gd name="connsiteX0" fmla="*/ 0 w 4711857"/>
              <a:gd name="connsiteY0" fmla="*/ 437724 h 2626292"/>
              <a:gd name="connsiteX1" fmla="*/ 437724 w 4711857"/>
              <a:gd name="connsiteY1" fmla="*/ 0 h 2626292"/>
              <a:gd name="connsiteX2" fmla="*/ 1153854 w 4711857"/>
              <a:gd name="connsiteY2" fmla="*/ 0 h 2626292"/>
              <a:gd name="connsiteX3" fmla="*/ 1869983 w 4711857"/>
              <a:gd name="connsiteY3" fmla="*/ 0 h 2626292"/>
              <a:gd name="connsiteX4" fmla="*/ 2432657 w 4711857"/>
              <a:gd name="connsiteY4" fmla="*/ 0 h 2626292"/>
              <a:gd name="connsiteX5" fmla="*/ 3072058 w 4711857"/>
              <a:gd name="connsiteY5" fmla="*/ 0 h 2626292"/>
              <a:gd name="connsiteX6" fmla="*/ 3596367 w 4711857"/>
              <a:gd name="connsiteY6" fmla="*/ 0 h 2626292"/>
              <a:gd name="connsiteX7" fmla="*/ 4274133 w 4711857"/>
              <a:gd name="connsiteY7" fmla="*/ 0 h 2626292"/>
              <a:gd name="connsiteX8" fmla="*/ 4711857 w 4711857"/>
              <a:gd name="connsiteY8" fmla="*/ 437724 h 2626292"/>
              <a:gd name="connsiteX9" fmla="*/ 4711857 w 4711857"/>
              <a:gd name="connsiteY9" fmla="*/ 986322 h 2626292"/>
              <a:gd name="connsiteX10" fmla="*/ 4711857 w 4711857"/>
              <a:gd name="connsiteY10" fmla="*/ 1587445 h 2626292"/>
              <a:gd name="connsiteX11" fmla="*/ 4711857 w 4711857"/>
              <a:gd name="connsiteY11" fmla="*/ 2188568 h 2626292"/>
              <a:gd name="connsiteX12" fmla="*/ 4274133 w 4711857"/>
              <a:gd name="connsiteY12" fmla="*/ 2626292 h 2626292"/>
              <a:gd name="connsiteX13" fmla="*/ 3749824 w 4711857"/>
              <a:gd name="connsiteY13" fmla="*/ 2626292 h 2626292"/>
              <a:gd name="connsiteX14" fmla="*/ 3033694 w 4711857"/>
              <a:gd name="connsiteY14" fmla="*/ 2626292 h 2626292"/>
              <a:gd name="connsiteX15" fmla="*/ 2355929 w 4711857"/>
              <a:gd name="connsiteY15" fmla="*/ 2626292 h 2626292"/>
              <a:gd name="connsiteX16" fmla="*/ 1793255 w 4711857"/>
              <a:gd name="connsiteY16" fmla="*/ 2626292 h 2626292"/>
              <a:gd name="connsiteX17" fmla="*/ 1230582 w 4711857"/>
              <a:gd name="connsiteY17" fmla="*/ 2626292 h 2626292"/>
              <a:gd name="connsiteX18" fmla="*/ 437724 w 4711857"/>
              <a:gd name="connsiteY18" fmla="*/ 2626292 h 2626292"/>
              <a:gd name="connsiteX19" fmla="*/ 0 w 4711857"/>
              <a:gd name="connsiteY19" fmla="*/ 2188568 h 2626292"/>
              <a:gd name="connsiteX20" fmla="*/ 0 w 4711857"/>
              <a:gd name="connsiteY20" fmla="*/ 1622462 h 2626292"/>
              <a:gd name="connsiteX21" fmla="*/ 0 w 4711857"/>
              <a:gd name="connsiteY21" fmla="*/ 1091372 h 2626292"/>
              <a:gd name="connsiteX22" fmla="*/ 0 w 4711857"/>
              <a:gd name="connsiteY22" fmla="*/ 437724 h 262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11857" h="2626292" fill="none" extrusionOk="0">
                <a:moveTo>
                  <a:pt x="0" y="437724"/>
                </a:moveTo>
                <a:cubicBezTo>
                  <a:pt x="11291" y="149544"/>
                  <a:pt x="198946" y="-4957"/>
                  <a:pt x="437724" y="0"/>
                </a:cubicBezTo>
                <a:cubicBezTo>
                  <a:pt x="581889" y="-21909"/>
                  <a:pt x="913575" y="16209"/>
                  <a:pt x="1153854" y="0"/>
                </a:cubicBezTo>
                <a:cubicBezTo>
                  <a:pt x="1394133" y="-16209"/>
                  <a:pt x="1694301" y="-22685"/>
                  <a:pt x="1869983" y="0"/>
                </a:cubicBezTo>
                <a:cubicBezTo>
                  <a:pt x="2045665" y="22685"/>
                  <a:pt x="2197464" y="-25155"/>
                  <a:pt x="2432657" y="0"/>
                </a:cubicBezTo>
                <a:cubicBezTo>
                  <a:pt x="2667850" y="25155"/>
                  <a:pt x="2909175" y="24350"/>
                  <a:pt x="3072058" y="0"/>
                </a:cubicBezTo>
                <a:cubicBezTo>
                  <a:pt x="3234941" y="-24350"/>
                  <a:pt x="3464387" y="-7477"/>
                  <a:pt x="3596367" y="0"/>
                </a:cubicBezTo>
                <a:cubicBezTo>
                  <a:pt x="3728347" y="7477"/>
                  <a:pt x="4118714" y="-16330"/>
                  <a:pt x="4274133" y="0"/>
                </a:cubicBezTo>
                <a:cubicBezTo>
                  <a:pt x="4528973" y="14168"/>
                  <a:pt x="4682638" y="201867"/>
                  <a:pt x="4711857" y="437724"/>
                </a:cubicBezTo>
                <a:cubicBezTo>
                  <a:pt x="4698520" y="710828"/>
                  <a:pt x="4735058" y="795103"/>
                  <a:pt x="4711857" y="986322"/>
                </a:cubicBezTo>
                <a:cubicBezTo>
                  <a:pt x="4688656" y="1177541"/>
                  <a:pt x="4730967" y="1289461"/>
                  <a:pt x="4711857" y="1587445"/>
                </a:cubicBezTo>
                <a:cubicBezTo>
                  <a:pt x="4692747" y="1885429"/>
                  <a:pt x="4713891" y="1997659"/>
                  <a:pt x="4711857" y="2188568"/>
                </a:cubicBezTo>
                <a:cubicBezTo>
                  <a:pt x="4674333" y="2442207"/>
                  <a:pt x="4567918" y="2620785"/>
                  <a:pt x="4274133" y="2626292"/>
                </a:cubicBezTo>
                <a:cubicBezTo>
                  <a:pt x="4014756" y="2635644"/>
                  <a:pt x="4010747" y="2625030"/>
                  <a:pt x="3749824" y="2626292"/>
                </a:cubicBezTo>
                <a:cubicBezTo>
                  <a:pt x="3488901" y="2627554"/>
                  <a:pt x="3293858" y="2642820"/>
                  <a:pt x="3033694" y="2626292"/>
                </a:cubicBezTo>
                <a:cubicBezTo>
                  <a:pt x="2773530" y="2609765"/>
                  <a:pt x="2520361" y="2602252"/>
                  <a:pt x="2355929" y="2626292"/>
                </a:cubicBezTo>
                <a:cubicBezTo>
                  <a:pt x="2191497" y="2650332"/>
                  <a:pt x="2069925" y="2648814"/>
                  <a:pt x="1793255" y="2626292"/>
                </a:cubicBezTo>
                <a:cubicBezTo>
                  <a:pt x="1516585" y="2603770"/>
                  <a:pt x="1490432" y="2603107"/>
                  <a:pt x="1230582" y="2626292"/>
                </a:cubicBezTo>
                <a:cubicBezTo>
                  <a:pt x="970732" y="2649477"/>
                  <a:pt x="634993" y="2632036"/>
                  <a:pt x="437724" y="2626292"/>
                </a:cubicBezTo>
                <a:cubicBezTo>
                  <a:pt x="165787" y="2588756"/>
                  <a:pt x="7077" y="2434267"/>
                  <a:pt x="0" y="2188568"/>
                </a:cubicBezTo>
                <a:cubicBezTo>
                  <a:pt x="4948" y="1976857"/>
                  <a:pt x="7757" y="1838685"/>
                  <a:pt x="0" y="1622462"/>
                </a:cubicBezTo>
                <a:cubicBezTo>
                  <a:pt x="-7757" y="1406239"/>
                  <a:pt x="-15859" y="1292509"/>
                  <a:pt x="0" y="1091372"/>
                </a:cubicBezTo>
                <a:cubicBezTo>
                  <a:pt x="15859" y="890235"/>
                  <a:pt x="31855" y="732566"/>
                  <a:pt x="0" y="437724"/>
                </a:cubicBezTo>
                <a:close/>
              </a:path>
              <a:path w="4711857" h="2626292" stroke="0" extrusionOk="0">
                <a:moveTo>
                  <a:pt x="0" y="437724"/>
                </a:moveTo>
                <a:cubicBezTo>
                  <a:pt x="-12503" y="191166"/>
                  <a:pt x="154556" y="10092"/>
                  <a:pt x="437724" y="0"/>
                </a:cubicBezTo>
                <a:cubicBezTo>
                  <a:pt x="680726" y="-11589"/>
                  <a:pt x="866548" y="-14785"/>
                  <a:pt x="1038761" y="0"/>
                </a:cubicBezTo>
                <a:cubicBezTo>
                  <a:pt x="1210974" y="14785"/>
                  <a:pt x="1418065" y="14581"/>
                  <a:pt x="1678163" y="0"/>
                </a:cubicBezTo>
                <a:cubicBezTo>
                  <a:pt x="1938261" y="-14581"/>
                  <a:pt x="2093222" y="2864"/>
                  <a:pt x="2355929" y="0"/>
                </a:cubicBezTo>
                <a:cubicBezTo>
                  <a:pt x="2618636" y="-2864"/>
                  <a:pt x="2918900" y="18391"/>
                  <a:pt x="3072058" y="0"/>
                </a:cubicBezTo>
                <a:cubicBezTo>
                  <a:pt x="3225216" y="-18391"/>
                  <a:pt x="3906667" y="-25635"/>
                  <a:pt x="4274133" y="0"/>
                </a:cubicBezTo>
                <a:cubicBezTo>
                  <a:pt x="4508351" y="-42861"/>
                  <a:pt x="4658154" y="193751"/>
                  <a:pt x="4711857" y="437724"/>
                </a:cubicBezTo>
                <a:cubicBezTo>
                  <a:pt x="4733430" y="729191"/>
                  <a:pt x="4739299" y="896495"/>
                  <a:pt x="4711857" y="1056356"/>
                </a:cubicBezTo>
                <a:cubicBezTo>
                  <a:pt x="4684415" y="1216217"/>
                  <a:pt x="4708198" y="1485160"/>
                  <a:pt x="4711857" y="1622462"/>
                </a:cubicBezTo>
                <a:cubicBezTo>
                  <a:pt x="4715516" y="1759764"/>
                  <a:pt x="4686002" y="1959291"/>
                  <a:pt x="4711857" y="2188568"/>
                </a:cubicBezTo>
                <a:cubicBezTo>
                  <a:pt x="4701828" y="2421571"/>
                  <a:pt x="4516829" y="2684487"/>
                  <a:pt x="4274133" y="2626292"/>
                </a:cubicBezTo>
                <a:cubicBezTo>
                  <a:pt x="4078686" y="2606623"/>
                  <a:pt x="3848692" y="2648486"/>
                  <a:pt x="3711460" y="2626292"/>
                </a:cubicBezTo>
                <a:cubicBezTo>
                  <a:pt x="3574228" y="2604098"/>
                  <a:pt x="3306319" y="2621149"/>
                  <a:pt x="3033694" y="2626292"/>
                </a:cubicBezTo>
                <a:cubicBezTo>
                  <a:pt x="2761069" y="2631435"/>
                  <a:pt x="2598636" y="2631297"/>
                  <a:pt x="2471021" y="2626292"/>
                </a:cubicBezTo>
                <a:cubicBezTo>
                  <a:pt x="2343406" y="2621287"/>
                  <a:pt x="2116754" y="2651804"/>
                  <a:pt x="1869983" y="2626292"/>
                </a:cubicBezTo>
                <a:cubicBezTo>
                  <a:pt x="1623212" y="2600780"/>
                  <a:pt x="1450031" y="2613245"/>
                  <a:pt x="1230582" y="2626292"/>
                </a:cubicBezTo>
                <a:cubicBezTo>
                  <a:pt x="1011133" y="2639339"/>
                  <a:pt x="783146" y="2601634"/>
                  <a:pt x="437724" y="2626292"/>
                </a:cubicBezTo>
                <a:cubicBezTo>
                  <a:pt x="232701" y="2613656"/>
                  <a:pt x="-31593" y="2426578"/>
                  <a:pt x="0" y="2188568"/>
                </a:cubicBezTo>
                <a:cubicBezTo>
                  <a:pt x="29016" y="1984195"/>
                  <a:pt x="26596" y="1829117"/>
                  <a:pt x="0" y="1569936"/>
                </a:cubicBezTo>
                <a:cubicBezTo>
                  <a:pt x="-26596" y="1310755"/>
                  <a:pt x="-19549" y="1118069"/>
                  <a:pt x="0" y="986322"/>
                </a:cubicBezTo>
                <a:cubicBezTo>
                  <a:pt x="19549" y="854575"/>
                  <a:pt x="-18310" y="580427"/>
                  <a:pt x="0" y="437724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40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Das ist ein </a:t>
            </a:r>
            <a:r>
              <a:rPr lang="de-DE" sz="2400" b="1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Tomatenmesser</a:t>
            </a:r>
            <a:r>
              <a:rPr lang="de-DE" sz="240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de-DE" sz="240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Klicke das richtige Bild an!</a:t>
            </a:r>
            <a:endParaRPr lang="de-DE" sz="2400" dirty="0">
              <a:effectLst/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fik 4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39E987C6-D27B-EFCF-121E-ADC81F1B2A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pic>
        <p:nvPicPr>
          <p:cNvPr id="6" name="Grafik 5">
            <a:hlinkClick r:id="rId3" action="ppaction://hlinksldjump"/>
            <a:extLst>
              <a:ext uri="{FF2B5EF4-FFF2-40B4-BE49-F238E27FC236}">
                <a16:creationId xmlns:a16="http://schemas.microsoft.com/office/drawing/2014/main" id="{5A8ACB5B-9137-C20A-2276-5489D5EE61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2" t="28604" r="12773" b="47297"/>
          <a:stretch/>
        </p:blipFill>
        <p:spPr bwMode="auto">
          <a:xfrm rot="11878944" flipV="1">
            <a:off x="7044002" y="4664078"/>
            <a:ext cx="3380094" cy="841571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6">
            <a:hlinkClick r:id="rId5" action="ppaction://hlinksldjump"/>
            <a:extLst>
              <a:ext uri="{FF2B5EF4-FFF2-40B4-BE49-F238E27FC236}">
                <a16:creationId xmlns:a16="http://schemas.microsoft.com/office/drawing/2014/main" id="{7BB7F037-A168-166B-628F-717F661FF0C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2" t="31912" r="12276" b="37004"/>
          <a:stretch/>
        </p:blipFill>
        <p:spPr bwMode="auto">
          <a:xfrm rot="9906771" flipV="1">
            <a:off x="7036289" y="2528043"/>
            <a:ext cx="3132915" cy="939443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2EE21D4-B781-1B9F-4B6D-19D8FDFE6A6A}"/>
              </a:ext>
            </a:extLst>
          </p:cNvPr>
          <p:cNvSpPr txBox="1"/>
          <p:nvPr/>
        </p:nvSpPr>
        <p:spPr>
          <a:xfrm>
            <a:off x="1289154" y="1967024"/>
            <a:ext cx="363372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Aufgabe</a:t>
            </a:r>
            <a:r>
              <a:rPr kumimoji="0" lang="de-DE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Nr. 1:</a:t>
            </a:r>
          </a:p>
        </p:txBody>
      </p:sp>
    </p:spTree>
    <p:extLst>
      <p:ext uri="{BB962C8B-B14F-4D97-AF65-F5344CB8AC3E}">
        <p14:creationId xmlns:p14="http://schemas.microsoft.com/office/powerpoint/2010/main" val="257429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F0589C02-3EBA-E3D9-89B6-D48072E23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de-DE" sz="4800" i="0" u="none" strike="noStrike" kern="1200" cap="small" spc="0" normalizeH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Messerquiz – bist du fit?</a:t>
            </a:r>
            <a:endParaRPr lang="de-DE" sz="4800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435CDCE1-1A01-77DB-1604-DBCEE0A75158}"/>
              </a:ext>
            </a:extLst>
          </p:cNvPr>
          <p:cNvSpPr txBox="1">
            <a:spLocks/>
          </p:cNvSpPr>
          <p:nvPr/>
        </p:nvSpPr>
        <p:spPr>
          <a:xfrm rot="21278329">
            <a:off x="1062752" y="2760677"/>
            <a:ext cx="4711857" cy="2626292"/>
          </a:xfrm>
          <a:custGeom>
            <a:avLst/>
            <a:gdLst>
              <a:gd name="connsiteX0" fmla="*/ 0 w 4711857"/>
              <a:gd name="connsiteY0" fmla="*/ 437724 h 2626292"/>
              <a:gd name="connsiteX1" fmla="*/ 437724 w 4711857"/>
              <a:gd name="connsiteY1" fmla="*/ 0 h 2626292"/>
              <a:gd name="connsiteX2" fmla="*/ 1153854 w 4711857"/>
              <a:gd name="connsiteY2" fmla="*/ 0 h 2626292"/>
              <a:gd name="connsiteX3" fmla="*/ 1869983 w 4711857"/>
              <a:gd name="connsiteY3" fmla="*/ 0 h 2626292"/>
              <a:gd name="connsiteX4" fmla="*/ 2432657 w 4711857"/>
              <a:gd name="connsiteY4" fmla="*/ 0 h 2626292"/>
              <a:gd name="connsiteX5" fmla="*/ 3072058 w 4711857"/>
              <a:gd name="connsiteY5" fmla="*/ 0 h 2626292"/>
              <a:gd name="connsiteX6" fmla="*/ 3596367 w 4711857"/>
              <a:gd name="connsiteY6" fmla="*/ 0 h 2626292"/>
              <a:gd name="connsiteX7" fmla="*/ 4274133 w 4711857"/>
              <a:gd name="connsiteY7" fmla="*/ 0 h 2626292"/>
              <a:gd name="connsiteX8" fmla="*/ 4711857 w 4711857"/>
              <a:gd name="connsiteY8" fmla="*/ 437724 h 2626292"/>
              <a:gd name="connsiteX9" fmla="*/ 4711857 w 4711857"/>
              <a:gd name="connsiteY9" fmla="*/ 986322 h 2626292"/>
              <a:gd name="connsiteX10" fmla="*/ 4711857 w 4711857"/>
              <a:gd name="connsiteY10" fmla="*/ 1587445 h 2626292"/>
              <a:gd name="connsiteX11" fmla="*/ 4711857 w 4711857"/>
              <a:gd name="connsiteY11" fmla="*/ 2188568 h 2626292"/>
              <a:gd name="connsiteX12" fmla="*/ 4274133 w 4711857"/>
              <a:gd name="connsiteY12" fmla="*/ 2626292 h 2626292"/>
              <a:gd name="connsiteX13" fmla="*/ 3749824 w 4711857"/>
              <a:gd name="connsiteY13" fmla="*/ 2626292 h 2626292"/>
              <a:gd name="connsiteX14" fmla="*/ 3033694 w 4711857"/>
              <a:gd name="connsiteY14" fmla="*/ 2626292 h 2626292"/>
              <a:gd name="connsiteX15" fmla="*/ 2355929 w 4711857"/>
              <a:gd name="connsiteY15" fmla="*/ 2626292 h 2626292"/>
              <a:gd name="connsiteX16" fmla="*/ 1793255 w 4711857"/>
              <a:gd name="connsiteY16" fmla="*/ 2626292 h 2626292"/>
              <a:gd name="connsiteX17" fmla="*/ 1230582 w 4711857"/>
              <a:gd name="connsiteY17" fmla="*/ 2626292 h 2626292"/>
              <a:gd name="connsiteX18" fmla="*/ 437724 w 4711857"/>
              <a:gd name="connsiteY18" fmla="*/ 2626292 h 2626292"/>
              <a:gd name="connsiteX19" fmla="*/ 0 w 4711857"/>
              <a:gd name="connsiteY19" fmla="*/ 2188568 h 2626292"/>
              <a:gd name="connsiteX20" fmla="*/ 0 w 4711857"/>
              <a:gd name="connsiteY20" fmla="*/ 1622462 h 2626292"/>
              <a:gd name="connsiteX21" fmla="*/ 0 w 4711857"/>
              <a:gd name="connsiteY21" fmla="*/ 1091372 h 2626292"/>
              <a:gd name="connsiteX22" fmla="*/ 0 w 4711857"/>
              <a:gd name="connsiteY22" fmla="*/ 437724 h 262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711857" h="2626292" fill="none" extrusionOk="0">
                <a:moveTo>
                  <a:pt x="0" y="437724"/>
                </a:moveTo>
                <a:cubicBezTo>
                  <a:pt x="11291" y="149544"/>
                  <a:pt x="198946" y="-4957"/>
                  <a:pt x="437724" y="0"/>
                </a:cubicBezTo>
                <a:cubicBezTo>
                  <a:pt x="581889" y="-21909"/>
                  <a:pt x="913575" y="16209"/>
                  <a:pt x="1153854" y="0"/>
                </a:cubicBezTo>
                <a:cubicBezTo>
                  <a:pt x="1394133" y="-16209"/>
                  <a:pt x="1694301" y="-22685"/>
                  <a:pt x="1869983" y="0"/>
                </a:cubicBezTo>
                <a:cubicBezTo>
                  <a:pt x="2045665" y="22685"/>
                  <a:pt x="2197464" y="-25155"/>
                  <a:pt x="2432657" y="0"/>
                </a:cubicBezTo>
                <a:cubicBezTo>
                  <a:pt x="2667850" y="25155"/>
                  <a:pt x="2909175" y="24350"/>
                  <a:pt x="3072058" y="0"/>
                </a:cubicBezTo>
                <a:cubicBezTo>
                  <a:pt x="3234941" y="-24350"/>
                  <a:pt x="3464387" y="-7477"/>
                  <a:pt x="3596367" y="0"/>
                </a:cubicBezTo>
                <a:cubicBezTo>
                  <a:pt x="3728347" y="7477"/>
                  <a:pt x="4118714" y="-16330"/>
                  <a:pt x="4274133" y="0"/>
                </a:cubicBezTo>
                <a:cubicBezTo>
                  <a:pt x="4528973" y="14168"/>
                  <a:pt x="4682638" y="201867"/>
                  <a:pt x="4711857" y="437724"/>
                </a:cubicBezTo>
                <a:cubicBezTo>
                  <a:pt x="4698520" y="710828"/>
                  <a:pt x="4735058" y="795103"/>
                  <a:pt x="4711857" y="986322"/>
                </a:cubicBezTo>
                <a:cubicBezTo>
                  <a:pt x="4688656" y="1177541"/>
                  <a:pt x="4730967" y="1289461"/>
                  <a:pt x="4711857" y="1587445"/>
                </a:cubicBezTo>
                <a:cubicBezTo>
                  <a:pt x="4692747" y="1885429"/>
                  <a:pt x="4713891" y="1997659"/>
                  <a:pt x="4711857" y="2188568"/>
                </a:cubicBezTo>
                <a:cubicBezTo>
                  <a:pt x="4674333" y="2442207"/>
                  <a:pt x="4567918" y="2620785"/>
                  <a:pt x="4274133" y="2626292"/>
                </a:cubicBezTo>
                <a:cubicBezTo>
                  <a:pt x="4014756" y="2635644"/>
                  <a:pt x="4010747" y="2625030"/>
                  <a:pt x="3749824" y="2626292"/>
                </a:cubicBezTo>
                <a:cubicBezTo>
                  <a:pt x="3488901" y="2627554"/>
                  <a:pt x="3293858" y="2642820"/>
                  <a:pt x="3033694" y="2626292"/>
                </a:cubicBezTo>
                <a:cubicBezTo>
                  <a:pt x="2773530" y="2609765"/>
                  <a:pt x="2520361" y="2602252"/>
                  <a:pt x="2355929" y="2626292"/>
                </a:cubicBezTo>
                <a:cubicBezTo>
                  <a:pt x="2191497" y="2650332"/>
                  <a:pt x="2069925" y="2648814"/>
                  <a:pt x="1793255" y="2626292"/>
                </a:cubicBezTo>
                <a:cubicBezTo>
                  <a:pt x="1516585" y="2603770"/>
                  <a:pt x="1490432" y="2603107"/>
                  <a:pt x="1230582" y="2626292"/>
                </a:cubicBezTo>
                <a:cubicBezTo>
                  <a:pt x="970732" y="2649477"/>
                  <a:pt x="634993" y="2632036"/>
                  <a:pt x="437724" y="2626292"/>
                </a:cubicBezTo>
                <a:cubicBezTo>
                  <a:pt x="165787" y="2588756"/>
                  <a:pt x="7077" y="2434267"/>
                  <a:pt x="0" y="2188568"/>
                </a:cubicBezTo>
                <a:cubicBezTo>
                  <a:pt x="4948" y="1976857"/>
                  <a:pt x="7757" y="1838685"/>
                  <a:pt x="0" y="1622462"/>
                </a:cubicBezTo>
                <a:cubicBezTo>
                  <a:pt x="-7757" y="1406239"/>
                  <a:pt x="-15859" y="1292509"/>
                  <a:pt x="0" y="1091372"/>
                </a:cubicBezTo>
                <a:cubicBezTo>
                  <a:pt x="15859" y="890235"/>
                  <a:pt x="31855" y="732566"/>
                  <a:pt x="0" y="437724"/>
                </a:cubicBezTo>
                <a:close/>
              </a:path>
              <a:path w="4711857" h="2626292" stroke="0" extrusionOk="0">
                <a:moveTo>
                  <a:pt x="0" y="437724"/>
                </a:moveTo>
                <a:cubicBezTo>
                  <a:pt x="-12503" y="191166"/>
                  <a:pt x="154556" y="10092"/>
                  <a:pt x="437724" y="0"/>
                </a:cubicBezTo>
                <a:cubicBezTo>
                  <a:pt x="680726" y="-11589"/>
                  <a:pt x="866548" y="-14785"/>
                  <a:pt x="1038761" y="0"/>
                </a:cubicBezTo>
                <a:cubicBezTo>
                  <a:pt x="1210974" y="14785"/>
                  <a:pt x="1418065" y="14581"/>
                  <a:pt x="1678163" y="0"/>
                </a:cubicBezTo>
                <a:cubicBezTo>
                  <a:pt x="1938261" y="-14581"/>
                  <a:pt x="2093222" y="2864"/>
                  <a:pt x="2355929" y="0"/>
                </a:cubicBezTo>
                <a:cubicBezTo>
                  <a:pt x="2618636" y="-2864"/>
                  <a:pt x="2918900" y="18391"/>
                  <a:pt x="3072058" y="0"/>
                </a:cubicBezTo>
                <a:cubicBezTo>
                  <a:pt x="3225216" y="-18391"/>
                  <a:pt x="3906667" y="-25635"/>
                  <a:pt x="4274133" y="0"/>
                </a:cubicBezTo>
                <a:cubicBezTo>
                  <a:pt x="4508351" y="-42861"/>
                  <a:pt x="4658154" y="193751"/>
                  <a:pt x="4711857" y="437724"/>
                </a:cubicBezTo>
                <a:cubicBezTo>
                  <a:pt x="4733430" y="729191"/>
                  <a:pt x="4739299" y="896495"/>
                  <a:pt x="4711857" y="1056356"/>
                </a:cubicBezTo>
                <a:cubicBezTo>
                  <a:pt x="4684415" y="1216217"/>
                  <a:pt x="4708198" y="1485160"/>
                  <a:pt x="4711857" y="1622462"/>
                </a:cubicBezTo>
                <a:cubicBezTo>
                  <a:pt x="4715516" y="1759764"/>
                  <a:pt x="4686002" y="1959291"/>
                  <a:pt x="4711857" y="2188568"/>
                </a:cubicBezTo>
                <a:cubicBezTo>
                  <a:pt x="4701828" y="2421571"/>
                  <a:pt x="4516829" y="2684487"/>
                  <a:pt x="4274133" y="2626292"/>
                </a:cubicBezTo>
                <a:cubicBezTo>
                  <a:pt x="4078686" y="2606623"/>
                  <a:pt x="3848692" y="2648486"/>
                  <a:pt x="3711460" y="2626292"/>
                </a:cubicBezTo>
                <a:cubicBezTo>
                  <a:pt x="3574228" y="2604098"/>
                  <a:pt x="3306319" y="2621149"/>
                  <a:pt x="3033694" y="2626292"/>
                </a:cubicBezTo>
                <a:cubicBezTo>
                  <a:pt x="2761069" y="2631435"/>
                  <a:pt x="2598636" y="2631297"/>
                  <a:pt x="2471021" y="2626292"/>
                </a:cubicBezTo>
                <a:cubicBezTo>
                  <a:pt x="2343406" y="2621287"/>
                  <a:pt x="2116754" y="2651804"/>
                  <a:pt x="1869983" y="2626292"/>
                </a:cubicBezTo>
                <a:cubicBezTo>
                  <a:pt x="1623212" y="2600780"/>
                  <a:pt x="1450031" y="2613245"/>
                  <a:pt x="1230582" y="2626292"/>
                </a:cubicBezTo>
                <a:cubicBezTo>
                  <a:pt x="1011133" y="2639339"/>
                  <a:pt x="783146" y="2601634"/>
                  <a:pt x="437724" y="2626292"/>
                </a:cubicBezTo>
                <a:cubicBezTo>
                  <a:pt x="232701" y="2613656"/>
                  <a:pt x="-31593" y="2426578"/>
                  <a:pt x="0" y="2188568"/>
                </a:cubicBezTo>
                <a:cubicBezTo>
                  <a:pt x="29016" y="1984195"/>
                  <a:pt x="26596" y="1829117"/>
                  <a:pt x="0" y="1569936"/>
                </a:cubicBezTo>
                <a:cubicBezTo>
                  <a:pt x="-26596" y="1310755"/>
                  <a:pt x="-19549" y="1118069"/>
                  <a:pt x="0" y="986322"/>
                </a:cubicBezTo>
                <a:cubicBezTo>
                  <a:pt x="19549" y="854575"/>
                  <a:pt x="-18310" y="580427"/>
                  <a:pt x="0" y="437724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b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Mit dem </a:t>
            </a:r>
            <a:r>
              <a:rPr lang="de-D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Brotmesser</a:t>
            </a:r>
            <a:r>
              <a:rPr lang="de-DE" b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schneidet man Brot, Gebäck oder Tortenböden.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de-DE" b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Klicke das richtige Bild an!</a:t>
            </a:r>
            <a:endParaRPr lang="de-DE" b="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Grafik 13">
            <a:hlinkClick r:id="rId2" action="ppaction://hlinksldjump"/>
            <a:extLst>
              <a:ext uri="{FF2B5EF4-FFF2-40B4-BE49-F238E27FC236}">
                <a16:creationId xmlns:a16="http://schemas.microsoft.com/office/drawing/2014/main" id="{2E824DCD-0B0E-CDE0-15F5-B2DF623AFF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3" t="28108" b="45437"/>
          <a:stretch/>
        </p:blipFill>
        <p:spPr bwMode="auto">
          <a:xfrm rot="11728251" flipV="1">
            <a:off x="6887610" y="2371546"/>
            <a:ext cx="4418661" cy="940959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Grafik 14">
            <a:hlinkClick r:id="rId4" action="ppaction://hlinksldjump"/>
            <a:extLst>
              <a:ext uri="{FF2B5EF4-FFF2-40B4-BE49-F238E27FC236}">
                <a16:creationId xmlns:a16="http://schemas.microsoft.com/office/drawing/2014/main" id="{8EFC659C-6202-6DF0-07D0-82A3244CA5D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" t="25132" r="3515" b="38823"/>
          <a:stretch/>
        </p:blipFill>
        <p:spPr bwMode="auto">
          <a:xfrm rot="10047086" flipV="1">
            <a:off x="7470501" y="4439192"/>
            <a:ext cx="3476788" cy="1032057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Grafik 15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67988E74-FE05-A3A1-D5F6-FEED9D0FC5A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D5A3E7D4-0A79-5F47-E89D-2D7F2C55A6F3}"/>
              </a:ext>
            </a:extLst>
          </p:cNvPr>
          <p:cNvSpPr txBox="1"/>
          <p:nvPr/>
        </p:nvSpPr>
        <p:spPr>
          <a:xfrm>
            <a:off x="1289154" y="1924494"/>
            <a:ext cx="366561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Aufgabe Nr. 2:</a:t>
            </a:r>
          </a:p>
        </p:txBody>
      </p:sp>
    </p:spTree>
    <p:extLst>
      <p:ext uri="{BB962C8B-B14F-4D97-AF65-F5344CB8AC3E}">
        <p14:creationId xmlns:p14="http://schemas.microsoft.com/office/powerpoint/2010/main" val="378548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717E6AB2-6CF6-80E4-8394-CE2110A1F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de-DE" sz="4800" i="0" u="none" strike="noStrike" kern="1200" cap="small" spc="0" normalizeH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Messerquiz – bist du fit?</a:t>
            </a:r>
            <a:endParaRPr lang="de-DE" sz="4800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39D9B034-632C-09F7-F254-CBBB75A52E9E}"/>
              </a:ext>
            </a:extLst>
          </p:cNvPr>
          <p:cNvSpPr txBox="1">
            <a:spLocks/>
          </p:cNvSpPr>
          <p:nvPr/>
        </p:nvSpPr>
        <p:spPr>
          <a:xfrm>
            <a:off x="3329815" y="2720236"/>
            <a:ext cx="6017277" cy="1647575"/>
          </a:xfrm>
          <a:custGeom>
            <a:avLst/>
            <a:gdLst>
              <a:gd name="connsiteX0" fmla="*/ 0 w 6017277"/>
              <a:gd name="connsiteY0" fmla="*/ 274601 h 1647575"/>
              <a:gd name="connsiteX1" fmla="*/ 274601 w 6017277"/>
              <a:gd name="connsiteY1" fmla="*/ 0 h 1647575"/>
              <a:gd name="connsiteX2" fmla="*/ 848749 w 6017277"/>
              <a:gd name="connsiteY2" fmla="*/ 0 h 1647575"/>
              <a:gd name="connsiteX3" fmla="*/ 1368216 w 6017277"/>
              <a:gd name="connsiteY3" fmla="*/ 0 h 1647575"/>
              <a:gd name="connsiteX4" fmla="*/ 1997045 w 6017277"/>
              <a:gd name="connsiteY4" fmla="*/ 0 h 1647575"/>
              <a:gd name="connsiteX5" fmla="*/ 2571193 w 6017277"/>
              <a:gd name="connsiteY5" fmla="*/ 0 h 1647575"/>
              <a:gd name="connsiteX6" fmla="*/ 3200021 w 6017277"/>
              <a:gd name="connsiteY6" fmla="*/ 0 h 1647575"/>
              <a:gd name="connsiteX7" fmla="*/ 3828850 w 6017277"/>
              <a:gd name="connsiteY7" fmla="*/ 0 h 1647575"/>
              <a:gd name="connsiteX8" fmla="*/ 4567040 w 6017277"/>
              <a:gd name="connsiteY8" fmla="*/ 0 h 1647575"/>
              <a:gd name="connsiteX9" fmla="*/ 5086507 w 6017277"/>
              <a:gd name="connsiteY9" fmla="*/ 0 h 1647575"/>
              <a:gd name="connsiteX10" fmla="*/ 5742676 w 6017277"/>
              <a:gd name="connsiteY10" fmla="*/ 0 h 1647575"/>
              <a:gd name="connsiteX11" fmla="*/ 6017277 w 6017277"/>
              <a:gd name="connsiteY11" fmla="*/ 274601 h 1647575"/>
              <a:gd name="connsiteX12" fmla="*/ 6017277 w 6017277"/>
              <a:gd name="connsiteY12" fmla="*/ 812804 h 1647575"/>
              <a:gd name="connsiteX13" fmla="*/ 6017277 w 6017277"/>
              <a:gd name="connsiteY13" fmla="*/ 1372974 h 1647575"/>
              <a:gd name="connsiteX14" fmla="*/ 5742676 w 6017277"/>
              <a:gd name="connsiteY14" fmla="*/ 1647575 h 1647575"/>
              <a:gd name="connsiteX15" fmla="*/ 5113847 w 6017277"/>
              <a:gd name="connsiteY15" fmla="*/ 1647575 h 1647575"/>
              <a:gd name="connsiteX16" fmla="*/ 4485019 w 6017277"/>
              <a:gd name="connsiteY16" fmla="*/ 1647575 h 1647575"/>
              <a:gd name="connsiteX17" fmla="*/ 3692148 w 6017277"/>
              <a:gd name="connsiteY17" fmla="*/ 1647575 h 1647575"/>
              <a:gd name="connsiteX18" fmla="*/ 3063319 w 6017277"/>
              <a:gd name="connsiteY18" fmla="*/ 1647575 h 1647575"/>
              <a:gd name="connsiteX19" fmla="*/ 2543852 w 6017277"/>
              <a:gd name="connsiteY19" fmla="*/ 1647575 h 1647575"/>
              <a:gd name="connsiteX20" fmla="*/ 1915024 w 6017277"/>
              <a:gd name="connsiteY20" fmla="*/ 1647575 h 1647575"/>
              <a:gd name="connsiteX21" fmla="*/ 1395556 w 6017277"/>
              <a:gd name="connsiteY21" fmla="*/ 1647575 h 1647575"/>
              <a:gd name="connsiteX22" fmla="*/ 274601 w 6017277"/>
              <a:gd name="connsiteY22" fmla="*/ 1647575 h 1647575"/>
              <a:gd name="connsiteX23" fmla="*/ 0 w 6017277"/>
              <a:gd name="connsiteY23" fmla="*/ 1372974 h 1647575"/>
              <a:gd name="connsiteX24" fmla="*/ 0 w 6017277"/>
              <a:gd name="connsiteY24" fmla="*/ 856739 h 1647575"/>
              <a:gd name="connsiteX25" fmla="*/ 0 w 6017277"/>
              <a:gd name="connsiteY25" fmla="*/ 274601 h 164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017277" h="1647575" fill="none" extrusionOk="0">
                <a:moveTo>
                  <a:pt x="0" y="274601"/>
                </a:moveTo>
                <a:cubicBezTo>
                  <a:pt x="14570" y="131513"/>
                  <a:pt x="143388" y="26868"/>
                  <a:pt x="274601" y="0"/>
                </a:cubicBezTo>
                <a:cubicBezTo>
                  <a:pt x="450342" y="-14873"/>
                  <a:pt x="730216" y="16015"/>
                  <a:pt x="848749" y="0"/>
                </a:cubicBezTo>
                <a:cubicBezTo>
                  <a:pt x="967282" y="-16015"/>
                  <a:pt x="1223081" y="-3319"/>
                  <a:pt x="1368216" y="0"/>
                </a:cubicBezTo>
                <a:cubicBezTo>
                  <a:pt x="1513351" y="3319"/>
                  <a:pt x="1707322" y="26594"/>
                  <a:pt x="1997045" y="0"/>
                </a:cubicBezTo>
                <a:cubicBezTo>
                  <a:pt x="2286768" y="-26594"/>
                  <a:pt x="2355502" y="22899"/>
                  <a:pt x="2571193" y="0"/>
                </a:cubicBezTo>
                <a:cubicBezTo>
                  <a:pt x="2786884" y="-22899"/>
                  <a:pt x="2936655" y="16549"/>
                  <a:pt x="3200021" y="0"/>
                </a:cubicBezTo>
                <a:cubicBezTo>
                  <a:pt x="3463387" y="-16549"/>
                  <a:pt x="3534876" y="7221"/>
                  <a:pt x="3828850" y="0"/>
                </a:cubicBezTo>
                <a:cubicBezTo>
                  <a:pt x="4122824" y="-7221"/>
                  <a:pt x="4374245" y="-17385"/>
                  <a:pt x="4567040" y="0"/>
                </a:cubicBezTo>
                <a:cubicBezTo>
                  <a:pt x="4759835" y="17385"/>
                  <a:pt x="4878508" y="9139"/>
                  <a:pt x="5086507" y="0"/>
                </a:cubicBezTo>
                <a:cubicBezTo>
                  <a:pt x="5294506" y="-9139"/>
                  <a:pt x="5584318" y="-28908"/>
                  <a:pt x="5742676" y="0"/>
                </a:cubicBezTo>
                <a:cubicBezTo>
                  <a:pt x="5900379" y="3065"/>
                  <a:pt x="6024764" y="97534"/>
                  <a:pt x="6017277" y="274601"/>
                </a:cubicBezTo>
                <a:cubicBezTo>
                  <a:pt x="6027162" y="489238"/>
                  <a:pt x="5994528" y="560622"/>
                  <a:pt x="6017277" y="812804"/>
                </a:cubicBezTo>
                <a:cubicBezTo>
                  <a:pt x="6040026" y="1064986"/>
                  <a:pt x="5999856" y="1140921"/>
                  <a:pt x="6017277" y="1372974"/>
                </a:cubicBezTo>
                <a:cubicBezTo>
                  <a:pt x="6040850" y="1552117"/>
                  <a:pt x="5862447" y="1664750"/>
                  <a:pt x="5742676" y="1647575"/>
                </a:cubicBezTo>
                <a:cubicBezTo>
                  <a:pt x="5591752" y="1642873"/>
                  <a:pt x="5407476" y="1657447"/>
                  <a:pt x="5113847" y="1647575"/>
                </a:cubicBezTo>
                <a:cubicBezTo>
                  <a:pt x="4820218" y="1637703"/>
                  <a:pt x="4768861" y="1626825"/>
                  <a:pt x="4485019" y="1647575"/>
                </a:cubicBezTo>
                <a:cubicBezTo>
                  <a:pt x="4201177" y="1668325"/>
                  <a:pt x="3921286" y="1672082"/>
                  <a:pt x="3692148" y="1647575"/>
                </a:cubicBezTo>
                <a:cubicBezTo>
                  <a:pt x="3463010" y="1623068"/>
                  <a:pt x="3191236" y="1676626"/>
                  <a:pt x="3063319" y="1647575"/>
                </a:cubicBezTo>
                <a:cubicBezTo>
                  <a:pt x="2935402" y="1618524"/>
                  <a:pt x="2735089" y="1656181"/>
                  <a:pt x="2543852" y="1647575"/>
                </a:cubicBezTo>
                <a:cubicBezTo>
                  <a:pt x="2352615" y="1638969"/>
                  <a:pt x="2218860" y="1658650"/>
                  <a:pt x="1915024" y="1647575"/>
                </a:cubicBezTo>
                <a:cubicBezTo>
                  <a:pt x="1611188" y="1636500"/>
                  <a:pt x="1560993" y="1636401"/>
                  <a:pt x="1395556" y="1647575"/>
                </a:cubicBezTo>
                <a:cubicBezTo>
                  <a:pt x="1230119" y="1658749"/>
                  <a:pt x="622164" y="1632545"/>
                  <a:pt x="274601" y="1647575"/>
                </a:cubicBezTo>
                <a:cubicBezTo>
                  <a:pt x="116249" y="1662797"/>
                  <a:pt x="11963" y="1494813"/>
                  <a:pt x="0" y="1372974"/>
                </a:cubicBezTo>
                <a:cubicBezTo>
                  <a:pt x="-13314" y="1206373"/>
                  <a:pt x="25407" y="997347"/>
                  <a:pt x="0" y="856739"/>
                </a:cubicBezTo>
                <a:cubicBezTo>
                  <a:pt x="-25407" y="716131"/>
                  <a:pt x="4890" y="468629"/>
                  <a:pt x="0" y="274601"/>
                </a:cubicBezTo>
                <a:close/>
              </a:path>
              <a:path w="6017277" h="1647575" stroke="0" extrusionOk="0">
                <a:moveTo>
                  <a:pt x="0" y="274601"/>
                </a:moveTo>
                <a:cubicBezTo>
                  <a:pt x="-26842" y="112617"/>
                  <a:pt x="86797" y="8806"/>
                  <a:pt x="274601" y="0"/>
                </a:cubicBezTo>
                <a:cubicBezTo>
                  <a:pt x="507590" y="16869"/>
                  <a:pt x="673811" y="-25326"/>
                  <a:pt x="903430" y="0"/>
                </a:cubicBezTo>
                <a:cubicBezTo>
                  <a:pt x="1133049" y="25326"/>
                  <a:pt x="1277513" y="-24310"/>
                  <a:pt x="1586939" y="0"/>
                </a:cubicBezTo>
                <a:cubicBezTo>
                  <a:pt x="1896365" y="24310"/>
                  <a:pt x="2017420" y="4697"/>
                  <a:pt x="2325129" y="0"/>
                </a:cubicBezTo>
                <a:cubicBezTo>
                  <a:pt x="2632838" y="-4697"/>
                  <a:pt x="2790738" y="26722"/>
                  <a:pt x="3118000" y="0"/>
                </a:cubicBezTo>
                <a:cubicBezTo>
                  <a:pt x="3445262" y="-26722"/>
                  <a:pt x="3729045" y="6325"/>
                  <a:pt x="3910871" y="0"/>
                </a:cubicBezTo>
                <a:cubicBezTo>
                  <a:pt x="4092697" y="-6325"/>
                  <a:pt x="4310634" y="20497"/>
                  <a:pt x="4539700" y="0"/>
                </a:cubicBezTo>
                <a:cubicBezTo>
                  <a:pt x="4768766" y="-20497"/>
                  <a:pt x="4882915" y="10186"/>
                  <a:pt x="5059167" y="0"/>
                </a:cubicBezTo>
                <a:cubicBezTo>
                  <a:pt x="5235419" y="-10186"/>
                  <a:pt x="5588562" y="22301"/>
                  <a:pt x="5742676" y="0"/>
                </a:cubicBezTo>
                <a:cubicBezTo>
                  <a:pt x="5889310" y="-2270"/>
                  <a:pt x="6006701" y="95195"/>
                  <a:pt x="6017277" y="274601"/>
                </a:cubicBezTo>
                <a:cubicBezTo>
                  <a:pt x="6032766" y="406360"/>
                  <a:pt x="6028400" y="721931"/>
                  <a:pt x="6017277" y="834771"/>
                </a:cubicBezTo>
                <a:cubicBezTo>
                  <a:pt x="6006155" y="947611"/>
                  <a:pt x="6042515" y="1256278"/>
                  <a:pt x="6017277" y="1372974"/>
                </a:cubicBezTo>
                <a:cubicBezTo>
                  <a:pt x="6026423" y="1525076"/>
                  <a:pt x="5900723" y="1678660"/>
                  <a:pt x="5742676" y="1647575"/>
                </a:cubicBezTo>
                <a:cubicBezTo>
                  <a:pt x="5519274" y="1626783"/>
                  <a:pt x="5319544" y="1637745"/>
                  <a:pt x="5004486" y="1647575"/>
                </a:cubicBezTo>
                <a:cubicBezTo>
                  <a:pt x="4689428" y="1657406"/>
                  <a:pt x="4679177" y="1659640"/>
                  <a:pt x="4375657" y="1647575"/>
                </a:cubicBezTo>
                <a:cubicBezTo>
                  <a:pt x="4072137" y="1635510"/>
                  <a:pt x="3884646" y="1661573"/>
                  <a:pt x="3692148" y="1647575"/>
                </a:cubicBezTo>
                <a:cubicBezTo>
                  <a:pt x="3499650" y="1633577"/>
                  <a:pt x="3200836" y="1625845"/>
                  <a:pt x="3063319" y="1647575"/>
                </a:cubicBezTo>
                <a:cubicBezTo>
                  <a:pt x="2925802" y="1669305"/>
                  <a:pt x="2521155" y="1626214"/>
                  <a:pt x="2379810" y="1647575"/>
                </a:cubicBezTo>
                <a:cubicBezTo>
                  <a:pt x="2238465" y="1668936"/>
                  <a:pt x="2082705" y="1656033"/>
                  <a:pt x="1860343" y="1647575"/>
                </a:cubicBezTo>
                <a:cubicBezTo>
                  <a:pt x="1637981" y="1639117"/>
                  <a:pt x="1398169" y="1647237"/>
                  <a:pt x="1231514" y="1647575"/>
                </a:cubicBezTo>
                <a:cubicBezTo>
                  <a:pt x="1064859" y="1647913"/>
                  <a:pt x="711618" y="1627415"/>
                  <a:pt x="274601" y="1647575"/>
                </a:cubicBezTo>
                <a:cubicBezTo>
                  <a:pt x="138059" y="1626941"/>
                  <a:pt x="-32114" y="1520005"/>
                  <a:pt x="0" y="1372974"/>
                </a:cubicBezTo>
                <a:cubicBezTo>
                  <a:pt x="2311" y="1247479"/>
                  <a:pt x="25309" y="1033471"/>
                  <a:pt x="0" y="856739"/>
                </a:cubicBezTo>
                <a:cubicBezTo>
                  <a:pt x="-25309" y="680008"/>
                  <a:pt x="12549" y="509149"/>
                  <a:pt x="0" y="274601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b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Eines dieser beiden Messer </a:t>
            </a:r>
          </a:p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b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ist ein </a:t>
            </a:r>
            <a:r>
              <a:rPr lang="de-DE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Santoku</a:t>
            </a:r>
            <a:r>
              <a:rPr lang="de-DE" b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</a:p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b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Klicke das richtige Bild an!</a:t>
            </a:r>
            <a:endParaRPr lang="de-DE" b="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Grafik 12">
            <a:hlinkClick r:id="rId2" action="ppaction://hlinksldjump"/>
            <a:extLst>
              <a:ext uri="{FF2B5EF4-FFF2-40B4-BE49-F238E27FC236}">
                <a16:creationId xmlns:a16="http://schemas.microsoft.com/office/drawing/2014/main" id="{393397A8-431C-AADC-FB0D-69B1900E82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5" t="31085" r="16989" b="33366"/>
          <a:stretch/>
        </p:blipFill>
        <p:spPr bwMode="auto">
          <a:xfrm rot="12479106" flipV="1">
            <a:off x="1170980" y="4403496"/>
            <a:ext cx="3680362" cy="137126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Grafik 13">
            <a:hlinkClick r:id="rId4" action="ppaction://hlinksldjump"/>
            <a:extLst>
              <a:ext uri="{FF2B5EF4-FFF2-40B4-BE49-F238E27FC236}">
                <a16:creationId xmlns:a16="http://schemas.microsoft.com/office/drawing/2014/main" id="{208C97DF-D658-4F48-2E26-8D75E11639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" t="25132" r="3515" b="38823"/>
          <a:stretch/>
        </p:blipFill>
        <p:spPr bwMode="auto">
          <a:xfrm rot="9155013" flipV="1">
            <a:off x="7406989" y="4578067"/>
            <a:ext cx="3751588" cy="1113629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Grafik 14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AD704A6C-DABC-73C8-E542-4DC5C6BA6BC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981E4643-B61D-E74A-E64D-50C831E040D0}"/>
              </a:ext>
            </a:extLst>
          </p:cNvPr>
          <p:cNvSpPr txBox="1"/>
          <p:nvPr/>
        </p:nvSpPr>
        <p:spPr>
          <a:xfrm>
            <a:off x="838199" y="1786271"/>
            <a:ext cx="363810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Aufgabe Nr. 3:</a:t>
            </a:r>
          </a:p>
        </p:txBody>
      </p:sp>
    </p:spTree>
    <p:extLst>
      <p:ext uri="{BB962C8B-B14F-4D97-AF65-F5344CB8AC3E}">
        <p14:creationId xmlns:p14="http://schemas.microsoft.com/office/powerpoint/2010/main" val="134059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8F4489-BB2F-5E09-BCAA-4A6780DB4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de-DE" sz="4800" i="0" u="none" strike="noStrike" kern="1200" cap="small" spc="0" normalizeH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Messerquiz – bist du fit?</a:t>
            </a:r>
            <a:endParaRPr lang="de-DE" sz="4800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Grafik 4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1E660899-7FC3-7127-D885-27431AE759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pic>
        <p:nvPicPr>
          <p:cNvPr id="6" name="Grafik 5" descr="Ein Bild, das Handwerkzeug, Boden, Hartwaren, Fahrrad enthält.&#10;&#10;Automatisch generierte Beschreibung">
            <a:hlinkClick r:id="rId3" action="ppaction://hlinksldjump"/>
            <a:extLst>
              <a:ext uri="{FF2B5EF4-FFF2-40B4-BE49-F238E27FC236}">
                <a16:creationId xmlns:a16="http://schemas.microsoft.com/office/drawing/2014/main" id="{004E7E31-D2B0-1304-917B-65DDB9F0F2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6" t="15198" r="17422" b="4472"/>
          <a:stretch/>
        </p:blipFill>
        <p:spPr bwMode="auto">
          <a:xfrm rot="10800000" flipV="1">
            <a:off x="8021636" y="4062996"/>
            <a:ext cx="2441497" cy="2113967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Inhaltsplatzhalter 3">
            <a:extLst>
              <a:ext uri="{FF2B5EF4-FFF2-40B4-BE49-F238E27FC236}">
                <a16:creationId xmlns:a16="http://schemas.microsoft.com/office/drawing/2014/main" id="{30ACA5C1-10B7-4368-20EE-74481CCD9289}"/>
              </a:ext>
            </a:extLst>
          </p:cNvPr>
          <p:cNvSpPr txBox="1">
            <a:spLocks/>
          </p:cNvSpPr>
          <p:nvPr/>
        </p:nvSpPr>
        <p:spPr>
          <a:xfrm>
            <a:off x="1161726" y="3013285"/>
            <a:ext cx="6416710" cy="2410770"/>
          </a:xfrm>
          <a:custGeom>
            <a:avLst/>
            <a:gdLst>
              <a:gd name="connsiteX0" fmla="*/ 0 w 6017277"/>
              <a:gd name="connsiteY0" fmla="*/ 274601 h 1647575"/>
              <a:gd name="connsiteX1" fmla="*/ 274601 w 6017277"/>
              <a:gd name="connsiteY1" fmla="*/ 0 h 1647575"/>
              <a:gd name="connsiteX2" fmla="*/ 848749 w 6017277"/>
              <a:gd name="connsiteY2" fmla="*/ 0 h 1647575"/>
              <a:gd name="connsiteX3" fmla="*/ 1368216 w 6017277"/>
              <a:gd name="connsiteY3" fmla="*/ 0 h 1647575"/>
              <a:gd name="connsiteX4" fmla="*/ 1997045 w 6017277"/>
              <a:gd name="connsiteY4" fmla="*/ 0 h 1647575"/>
              <a:gd name="connsiteX5" fmla="*/ 2571193 w 6017277"/>
              <a:gd name="connsiteY5" fmla="*/ 0 h 1647575"/>
              <a:gd name="connsiteX6" fmla="*/ 3200021 w 6017277"/>
              <a:gd name="connsiteY6" fmla="*/ 0 h 1647575"/>
              <a:gd name="connsiteX7" fmla="*/ 3828850 w 6017277"/>
              <a:gd name="connsiteY7" fmla="*/ 0 h 1647575"/>
              <a:gd name="connsiteX8" fmla="*/ 4567040 w 6017277"/>
              <a:gd name="connsiteY8" fmla="*/ 0 h 1647575"/>
              <a:gd name="connsiteX9" fmla="*/ 5086507 w 6017277"/>
              <a:gd name="connsiteY9" fmla="*/ 0 h 1647575"/>
              <a:gd name="connsiteX10" fmla="*/ 5742676 w 6017277"/>
              <a:gd name="connsiteY10" fmla="*/ 0 h 1647575"/>
              <a:gd name="connsiteX11" fmla="*/ 6017277 w 6017277"/>
              <a:gd name="connsiteY11" fmla="*/ 274601 h 1647575"/>
              <a:gd name="connsiteX12" fmla="*/ 6017277 w 6017277"/>
              <a:gd name="connsiteY12" fmla="*/ 812804 h 1647575"/>
              <a:gd name="connsiteX13" fmla="*/ 6017277 w 6017277"/>
              <a:gd name="connsiteY13" fmla="*/ 1372974 h 1647575"/>
              <a:gd name="connsiteX14" fmla="*/ 5742676 w 6017277"/>
              <a:gd name="connsiteY14" fmla="*/ 1647575 h 1647575"/>
              <a:gd name="connsiteX15" fmla="*/ 5113847 w 6017277"/>
              <a:gd name="connsiteY15" fmla="*/ 1647575 h 1647575"/>
              <a:gd name="connsiteX16" fmla="*/ 4485019 w 6017277"/>
              <a:gd name="connsiteY16" fmla="*/ 1647575 h 1647575"/>
              <a:gd name="connsiteX17" fmla="*/ 3692148 w 6017277"/>
              <a:gd name="connsiteY17" fmla="*/ 1647575 h 1647575"/>
              <a:gd name="connsiteX18" fmla="*/ 3063319 w 6017277"/>
              <a:gd name="connsiteY18" fmla="*/ 1647575 h 1647575"/>
              <a:gd name="connsiteX19" fmla="*/ 2543852 w 6017277"/>
              <a:gd name="connsiteY19" fmla="*/ 1647575 h 1647575"/>
              <a:gd name="connsiteX20" fmla="*/ 1915024 w 6017277"/>
              <a:gd name="connsiteY20" fmla="*/ 1647575 h 1647575"/>
              <a:gd name="connsiteX21" fmla="*/ 1395556 w 6017277"/>
              <a:gd name="connsiteY21" fmla="*/ 1647575 h 1647575"/>
              <a:gd name="connsiteX22" fmla="*/ 274601 w 6017277"/>
              <a:gd name="connsiteY22" fmla="*/ 1647575 h 1647575"/>
              <a:gd name="connsiteX23" fmla="*/ 0 w 6017277"/>
              <a:gd name="connsiteY23" fmla="*/ 1372974 h 1647575"/>
              <a:gd name="connsiteX24" fmla="*/ 0 w 6017277"/>
              <a:gd name="connsiteY24" fmla="*/ 856739 h 1647575"/>
              <a:gd name="connsiteX25" fmla="*/ 0 w 6017277"/>
              <a:gd name="connsiteY25" fmla="*/ 274601 h 164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017277" h="1647575" fill="none" extrusionOk="0">
                <a:moveTo>
                  <a:pt x="0" y="274601"/>
                </a:moveTo>
                <a:cubicBezTo>
                  <a:pt x="14570" y="131513"/>
                  <a:pt x="143388" y="26868"/>
                  <a:pt x="274601" y="0"/>
                </a:cubicBezTo>
                <a:cubicBezTo>
                  <a:pt x="450342" y="-14873"/>
                  <a:pt x="730216" y="16015"/>
                  <a:pt x="848749" y="0"/>
                </a:cubicBezTo>
                <a:cubicBezTo>
                  <a:pt x="967282" y="-16015"/>
                  <a:pt x="1223081" y="-3319"/>
                  <a:pt x="1368216" y="0"/>
                </a:cubicBezTo>
                <a:cubicBezTo>
                  <a:pt x="1513351" y="3319"/>
                  <a:pt x="1707322" y="26594"/>
                  <a:pt x="1997045" y="0"/>
                </a:cubicBezTo>
                <a:cubicBezTo>
                  <a:pt x="2286768" y="-26594"/>
                  <a:pt x="2355502" y="22899"/>
                  <a:pt x="2571193" y="0"/>
                </a:cubicBezTo>
                <a:cubicBezTo>
                  <a:pt x="2786884" y="-22899"/>
                  <a:pt x="2936655" y="16549"/>
                  <a:pt x="3200021" y="0"/>
                </a:cubicBezTo>
                <a:cubicBezTo>
                  <a:pt x="3463387" y="-16549"/>
                  <a:pt x="3534876" y="7221"/>
                  <a:pt x="3828850" y="0"/>
                </a:cubicBezTo>
                <a:cubicBezTo>
                  <a:pt x="4122824" y="-7221"/>
                  <a:pt x="4374245" y="-17385"/>
                  <a:pt x="4567040" y="0"/>
                </a:cubicBezTo>
                <a:cubicBezTo>
                  <a:pt x="4759835" y="17385"/>
                  <a:pt x="4878508" y="9139"/>
                  <a:pt x="5086507" y="0"/>
                </a:cubicBezTo>
                <a:cubicBezTo>
                  <a:pt x="5294506" y="-9139"/>
                  <a:pt x="5584318" y="-28908"/>
                  <a:pt x="5742676" y="0"/>
                </a:cubicBezTo>
                <a:cubicBezTo>
                  <a:pt x="5900379" y="3065"/>
                  <a:pt x="6024764" y="97534"/>
                  <a:pt x="6017277" y="274601"/>
                </a:cubicBezTo>
                <a:cubicBezTo>
                  <a:pt x="6027162" y="489238"/>
                  <a:pt x="5994528" y="560622"/>
                  <a:pt x="6017277" y="812804"/>
                </a:cubicBezTo>
                <a:cubicBezTo>
                  <a:pt x="6040026" y="1064986"/>
                  <a:pt x="5999856" y="1140921"/>
                  <a:pt x="6017277" y="1372974"/>
                </a:cubicBezTo>
                <a:cubicBezTo>
                  <a:pt x="6040850" y="1552117"/>
                  <a:pt x="5862447" y="1664750"/>
                  <a:pt x="5742676" y="1647575"/>
                </a:cubicBezTo>
                <a:cubicBezTo>
                  <a:pt x="5591752" y="1642873"/>
                  <a:pt x="5407476" y="1657447"/>
                  <a:pt x="5113847" y="1647575"/>
                </a:cubicBezTo>
                <a:cubicBezTo>
                  <a:pt x="4820218" y="1637703"/>
                  <a:pt x="4768861" y="1626825"/>
                  <a:pt x="4485019" y="1647575"/>
                </a:cubicBezTo>
                <a:cubicBezTo>
                  <a:pt x="4201177" y="1668325"/>
                  <a:pt x="3921286" y="1672082"/>
                  <a:pt x="3692148" y="1647575"/>
                </a:cubicBezTo>
                <a:cubicBezTo>
                  <a:pt x="3463010" y="1623068"/>
                  <a:pt x="3191236" y="1676626"/>
                  <a:pt x="3063319" y="1647575"/>
                </a:cubicBezTo>
                <a:cubicBezTo>
                  <a:pt x="2935402" y="1618524"/>
                  <a:pt x="2735089" y="1656181"/>
                  <a:pt x="2543852" y="1647575"/>
                </a:cubicBezTo>
                <a:cubicBezTo>
                  <a:pt x="2352615" y="1638969"/>
                  <a:pt x="2218860" y="1658650"/>
                  <a:pt x="1915024" y="1647575"/>
                </a:cubicBezTo>
                <a:cubicBezTo>
                  <a:pt x="1611188" y="1636500"/>
                  <a:pt x="1560993" y="1636401"/>
                  <a:pt x="1395556" y="1647575"/>
                </a:cubicBezTo>
                <a:cubicBezTo>
                  <a:pt x="1230119" y="1658749"/>
                  <a:pt x="622164" y="1632545"/>
                  <a:pt x="274601" y="1647575"/>
                </a:cubicBezTo>
                <a:cubicBezTo>
                  <a:pt x="116249" y="1662797"/>
                  <a:pt x="11963" y="1494813"/>
                  <a:pt x="0" y="1372974"/>
                </a:cubicBezTo>
                <a:cubicBezTo>
                  <a:pt x="-13314" y="1206373"/>
                  <a:pt x="25407" y="997347"/>
                  <a:pt x="0" y="856739"/>
                </a:cubicBezTo>
                <a:cubicBezTo>
                  <a:pt x="-25407" y="716131"/>
                  <a:pt x="4890" y="468629"/>
                  <a:pt x="0" y="274601"/>
                </a:cubicBezTo>
                <a:close/>
              </a:path>
              <a:path w="6017277" h="1647575" stroke="0" extrusionOk="0">
                <a:moveTo>
                  <a:pt x="0" y="274601"/>
                </a:moveTo>
                <a:cubicBezTo>
                  <a:pt x="-26842" y="112617"/>
                  <a:pt x="86797" y="8806"/>
                  <a:pt x="274601" y="0"/>
                </a:cubicBezTo>
                <a:cubicBezTo>
                  <a:pt x="507590" y="16869"/>
                  <a:pt x="673811" y="-25326"/>
                  <a:pt x="903430" y="0"/>
                </a:cubicBezTo>
                <a:cubicBezTo>
                  <a:pt x="1133049" y="25326"/>
                  <a:pt x="1277513" y="-24310"/>
                  <a:pt x="1586939" y="0"/>
                </a:cubicBezTo>
                <a:cubicBezTo>
                  <a:pt x="1896365" y="24310"/>
                  <a:pt x="2017420" y="4697"/>
                  <a:pt x="2325129" y="0"/>
                </a:cubicBezTo>
                <a:cubicBezTo>
                  <a:pt x="2632838" y="-4697"/>
                  <a:pt x="2790738" y="26722"/>
                  <a:pt x="3118000" y="0"/>
                </a:cubicBezTo>
                <a:cubicBezTo>
                  <a:pt x="3445262" y="-26722"/>
                  <a:pt x="3729045" y="6325"/>
                  <a:pt x="3910871" y="0"/>
                </a:cubicBezTo>
                <a:cubicBezTo>
                  <a:pt x="4092697" y="-6325"/>
                  <a:pt x="4310634" y="20497"/>
                  <a:pt x="4539700" y="0"/>
                </a:cubicBezTo>
                <a:cubicBezTo>
                  <a:pt x="4768766" y="-20497"/>
                  <a:pt x="4882915" y="10186"/>
                  <a:pt x="5059167" y="0"/>
                </a:cubicBezTo>
                <a:cubicBezTo>
                  <a:pt x="5235419" y="-10186"/>
                  <a:pt x="5588562" y="22301"/>
                  <a:pt x="5742676" y="0"/>
                </a:cubicBezTo>
                <a:cubicBezTo>
                  <a:pt x="5889310" y="-2270"/>
                  <a:pt x="6006701" y="95195"/>
                  <a:pt x="6017277" y="274601"/>
                </a:cubicBezTo>
                <a:cubicBezTo>
                  <a:pt x="6032766" y="406360"/>
                  <a:pt x="6028400" y="721931"/>
                  <a:pt x="6017277" y="834771"/>
                </a:cubicBezTo>
                <a:cubicBezTo>
                  <a:pt x="6006155" y="947611"/>
                  <a:pt x="6042515" y="1256278"/>
                  <a:pt x="6017277" y="1372974"/>
                </a:cubicBezTo>
                <a:cubicBezTo>
                  <a:pt x="6026423" y="1525076"/>
                  <a:pt x="5900723" y="1678660"/>
                  <a:pt x="5742676" y="1647575"/>
                </a:cubicBezTo>
                <a:cubicBezTo>
                  <a:pt x="5519274" y="1626783"/>
                  <a:pt x="5319544" y="1637745"/>
                  <a:pt x="5004486" y="1647575"/>
                </a:cubicBezTo>
                <a:cubicBezTo>
                  <a:pt x="4689428" y="1657406"/>
                  <a:pt x="4679177" y="1659640"/>
                  <a:pt x="4375657" y="1647575"/>
                </a:cubicBezTo>
                <a:cubicBezTo>
                  <a:pt x="4072137" y="1635510"/>
                  <a:pt x="3884646" y="1661573"/>
                  <a:pt x="3692148" y="1647575"/>
                </a:cubicBezTo>
                <a:cubicBezTo>
                  <a:pt x="3499650" y="1633577"/>
                  <a:pt x="3200836" y="1625845"/>
                  <a:pt x="3063319" y="1647575"/>
                </a:cubicBezTo>
                <a:cubicBezTo>
                  <a:pt x="2925802" y="1669305"/>
                  <a:pt x="2521155" y="1626214"/>
                  <a:pt x="2379810" y="1647575"/>
                </a:cubicBezTo>
                <a:cubicBezTo>
                  <a:pt x="2238465" y="1668936"/>
                  <a:pt x="2082705" y="1656033"/>
                  <a:pt x="1860343" y="1647575"/>
                </a:cubicBezTo>
                <a:cubicBezTo>
                  <a:pt x="1637981" y="1639117"/>
                  <a:pt x="1398169" y="1647237"/>
                  <a:pt x="1231514" y="1647575"/>
                </a:cubicBezTo>
                <a:cubicBezTo>
                  <a:pt x="1064859" y="1647913"/>
                  <a:pt x="711618" y="1627415"/>
                  <a:pt x="274601" y="1647575"/>
                </a:cubicBezTo>
                <a:cubicBezTo>
                  <a:pt x="138059" y="1626941"/>
                  <a:pt x="-32114" y="1520005"/>
                  <a:pt x="0" y="1372974"/>
                </a:cubicBezTo>
                <a:cubicBezTo>
                  <a:pt x="2311" y="1247479"/>
                  <a:pt x="25309" y="1033471"/>
                  <a:pt x="0" y="856739"/>
                </a:cubicBezTo>
                <a:cubicBezTo>
                  <a:pt x="-25309" y="680008"/>
                  <a:pt x="12549" y="509149"/>
                  <a:pt x="0" y="274601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b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Eines dieser Bilder zeigt Gemüseschäler und eines Gemüsemesser.</a:t>
            </a:r>
          </a:p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b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Klicke das Bild mit dem </a:t>
            </a:r>
            <a:r>
              <a:rPr lang="de-DE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Gemüsemesser</a:t>
            </a:r>
            <a:r>
              <a:rPr lang="de-DE" b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an!</a:t>
            </a:r>
            <a:endParaRPr lang="de-DE" b="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Grafik 9">
            <a:hlinkClick r:id="rId5" action="ppaction://hlinksldjump"/>
            <a:extLst>
              <a:ext uri="{FF2B5EF4-FFF2-40B4-BE49-F238E27FC236}">
                <a16:creationId xmlns:a16="http://schemas.microsoft.com/office/drawing/2014/main" id="{4621879C-DA7C-4BB2-3186-DFA4C27F8B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2" t="31912" r="12276" b="37004"/>
          <a:stretch/>
        </p:blipFill>
        <p:spPr bwMode="auto">
          <a:xfrm rot="9906771" flipV="1">
            <a:off x="7860623" y="2259236"/>
            <a:ext cx="2763520" cy="82867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24BF1AD-AA63-49B0-4748-6BB1B37CDCFD}"/>
              </a:ext>
            </a:extLst>
          </p:cNvPr>
          <p:cNvSpPr txBox="1"/>
          <p:nvPr/>
        </p:nvSpPr>
        <p:spPr>
          <a:xfrm>
            <a:off x="838200" y="1807535"/>
            <a:ext cx="376569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Aufgabe Nr. 4:</a:t>
            </a:r>
          </a:p>
        </p:txBody>
      </p:sp>
    </p:spTree>
    <p:extLst>
      <p:ext uri="{BB962C8B-B14F-4D97-AF65-F5344CB8AC3E}">
        <p14:creationId xmlns:p14="http://schemas.microsoft.com/office/powerpoint/2010/main" val="318154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A6A7C1-9E75-79DE-E4EE-F87B0BD59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2959"/>
            <a:ext cx="10515600" cy="3892082"/>
          </a:xfrm>
        </p:spPr>
        <p:txBody>
          <a:bodyPr>
            <a:normAutofit/>
          </a:bodyPr>
          <a:lstStyle/>
          <a:p>
            <a:pPr algn="ctr"/>
            <a:r>
              <a:rPr kumimoji="0" lang="de-DE" sz="6000" i="0" u="none" strike="noStrike" kern="1200" cap="small" spc="0" normalizeH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Messerquiz – du bist fit.</a:t>
            </a:r>
            <a:endParaRPr lang="de-DE" sz="6000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Grafik 4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EDB01CBA-E3A3-A566-7E09-4DFB0565AC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47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0ADE4F-6272-3DFD-123E-CE453A9EA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de-DE" sz="4800" i="0" u="none" strike="noStrike" kern="1200" cap="small" spc="0" normalizeH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Messerquiz – bist du fit?</a:t>
            </a:r>
            <a:endParaRPr lang="de-DE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F8276C3-CBEF-4774-3E85-AF4C8E2E12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 rot="21278329">
            <a:off x="407910" y="2798483"/>
            <a:ext cx="6191184" cy="2841134"/>
          </a:xfrm>
          <a:custGeom>
            <a:avLst/>
            <a:gdLst>
              <a:gd name="connsiteX0" fmla="*/ 0 w 5181600"/>
              <a:gd name="connsiteY0" fmla="*/ 487982 h 2927831"/>
              <a:gd name="connsiteX1" fmla="*/ 487982 w 5181600"/>
              <a:gd name="connsiteY1" fmla="*/ 0 h 2927831"/>
              <a:gd name="connsiteX2" fmla="*/ 962618 w 5181600"/>
              <a:gd name="connsiteY2" fmla="*/ 0 h 2927831"/>
              <a:gd name="connsiteX3" fmla="*/ 1563423 w 5181600"/>
              <a:gd name="connsiteY3" fmla="*/ 0 h 2927831"/>
              <a:gd name="connsiteX4" fmla="*/ 2038059 w 5181600"/>
              <a:gd name="connsiteY4" fmla="*/ 0 h 2927831"/>
              <a:gd name="connsiteX5" fmla="*/ 2596808 w 5181600"/>
              <a:gd name="connsiteY5" fmla="*/ 0 h 2927831"/>
              <a:gd name="connsiteX6" fmla="*/ 3113500 w 5181600"/>
              <a:gd name="connsiteY6" fmla="*/ 0 h 2927831"/>
              <a:gd name="connsiteX7" fmla="*/ 3672249 w 5181600"/>
              <a:gd name="connsiteY7" fmla="*/ 0 h 2927831"/>
              <a:gd name="connsiteX8" fmla="*/ 4693618 w 5181600"/>
              <a:gd name="connsiteY8" fmla="*/ 0 h 2927831"/>
              <a:gd name="connsiteX9" fmla="*/ 5181600 w 5181600"/>
              <a:gd name="connsiteY9" fmla="*/ 487982 h 2927831"/>
              <a:gd name="connsiteX10" fmla="*/ 5181600 w 5181600"/>
              <a:gd name="connsiteY10" fmla="*/ 1177642 h 2927831"/>
              <a:gd name="connsiteX11" fmla="*/ 5181600 w 5181600"/>
              <a:gd name="connsiteY11" fmla="*/ 1828264 h 2927831"/>
              <a:gd name="connsiteX12" fmla="*/ 5181600 w 5181600"/>
              <a:gd name="connsiteY12" fmla="*/ 2439849 h 2927831"/>
              <a:gd name="connsiteX13" fmla="*/ 4693618 w 5181600"/>
              <a:gd name="connsiteY13" fmla="*/ 2927831 h 2927831"/>
              <a:gd name="connsiteX14" fmla="*/ 4218982 w 5181600"/>
              <a:gd name="connsiteY14" fmla="*/ 2927831 h 2927831"/>
              <a:gd name="connsiteX15" fmla="*/ 3702290 w 5181600"/>
              <a:gd name="connsiteY15" fmla="*/ 2927831 h 2927831"/>
              <a:gd name="connsiteX16" fmla="*/ 3143541 w 5181600"/>
              <a:gd name="connsiteY16" fmla="*/ 2927831 h 2927831"/>
              <a:gd name="connsiteX17" fmla="*/ 2584792 w 5181600"/>
              <a:gd name="connsiteY17" fmla="*/ 2927831 h 2927831"/>
              <a:gd name="connsiteX18" fmla="*/ 1899874 w 5181600"/>
              <a:gd name="connsiteY18" fmla="*/ 2927831 h 2927831"/>
              <a:gd name="connsiteX19" fmla="*/ 1341125 w 5181600"/>
              <a:gd name="connsiteY19" fmla="*/ 2927831 h 2927831"/>
              <a:gd name="connsiteX20" fmla="*/ 487982 w 5181600"/>
              <a:gd name="connsiteY20" fmla="*/ 2927831 h 2927831"/>
              <a:gd name="connsiteX21" fmla="*/ 0 w 5181600"/>
              <a:gd name="connsiteY21" fmla="*/ 2439849 h 2927831"/>
              <a:gd name="connsiteX22" fmla="*/ 0 w 5181600"/>
              <a:gd name="connsiteY22" fmla="*/ 1808745 h 2927831"/>
              <a:gd name="connsiteX23" fmla="*/ 0 w 5181600"/>
              <a:gd name="connsiteY23" fmla="*/ 1138604 h 2927831"/>
              <a:gd name="connsiteX24" fmla="*/ 0 w 5181600"/>
              <a:gd name="connsiteY24" fmla="*/ 487982 h 292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181600" h="2927831" fill="none" extrusionOk="0">
                <a:moveTo>
                  <a:pt x="0" y="487982"/>
                </a:moveTo>
                <a:cubicBezTo>
                  <a:pt x="-32174" y="202888"/>
                  <a:pt x="183016" y="2285"/>
                  <a:pt x="487982" y="0"/>
                </a:cubicBezTo>
                <a:cubicBezTo>
                  <a:pt x="690696" y="-14526"/>
                  <a:pt x="856492" y="22288"/>
                  <a:pt x="962618" y="0"/>
                </a:cubicBezTo>
                <a:cubicBezTo>
                  <a:pt x="1068744" y="-22288"/>
                  <a:pt x="1306158" y="-26061"/>
                  <a:pt x="1563423" y="0"/>
                </a:cubicBezTo>
                <a:cubicBezTo>
                  <a:pt x="1820689" y="26061"/>
                  <a:pt x="1919813" y="-22352"/>
                  <a:pt x="2038059" y="0"/>
                </a:cubicBezTo>
                <a:cubicBezTo>
                  <a:pt x="2156305" y="22352"/>
                  <a:pt x="2426218" y="-23096"/>
                  <a:pt x="2596808" y="0"/>
                </a:cubicBezTo>
                <a:cubicBezTo>
                  <a:pt x="2767398" y="23096"/>
                  <a:pt x="2950846" y="22752"/>
                  <a:pt x="3113500" y="0"/>
                </a:cubicBezTo>
                <a:cubicBezTo>
                  <a:pt x="3276154" y="-22752"/>
                  <a:pt x="3460483" y="22134"/>
                  <a:pt x="3672249" y="0"/>
                </a:cubicBezTo>
                <a:cubicBezTo>
                  <a:pt x="3884015" y="-22134"/>
                  <a:pt x="4377447" y="44053"/>
                  <a:pt x="4693618" y="0"/>
                </a:cubicBezTo>
                <a:cubicBezTo>
                  <a:pt x="4947173" y="20301"/>
                  <a:pt x="5191572" y="164154"/>
                  <a:pt x="5181600" y="487982"/>
                </a:cubicBezTo>
                <a:cubicBezTo>
                  <a:pt x="5177690" y="710060"/>
                  <a:pt x="5184819" y="907090"/>
                  <a:pt x="5181600" y="1177642"/>
                </a:cubicBezTo>
                <a:cubicBezTo>
                  <a:pt x="5178381" y="1448194"/>
                  <a:pt x="5180164" y="1587598"/>
                  <a:pt x="5181600" y="1828264"/>
                </a:cubicBezTo>
                <a:cubicBezTo>
                  <a:pt x="5183036" y="2068930"/>
                  <a:pt x="5154523" y="2298307"/>
                  <a:pt x="5181600" y="2439849"/>
                </a:cubicBezTo>
                <a:cubicBezTo>
                  <a:pt x="5186632" y="2645862"/>
                  <a:pt x="4925020" y="2893150"/>
                  <a:pt x="4693618" y="2927831"/>
                </a:cubicBezTo>
                <a:cubicBezTo>
                  <a:pt x="4467171" y="2941667"/>
                  <a:pt x="4352546" y="2923129"/>
                  <a:pt x="4218982" y="2927831"/>
                </a:cubicBezTo>
                <a:cubicBezTo>
                  <a:pt x="4085418" y="2932533"/>
                  <a:pt x="3899156" y="2909877"/>
                  <a:pt x="3702290" y="2927831"/>
                </a:cubicBezTo>
                <a:cubicBezTo>
                  <a:pt x="3505424" y="2945785"/>
                  <a:pt x="3307701" y="2919419"/>
                  <a:pt x="3143541" y="2927831"/>
                </a:cubicBezTo>
                <a:cubicBezTo>
                  <a:pt x="2979381" y="2936243"/>
                  <a:pt x="2858089" y="2915468"/>
                  <a:pt x="2584792" y="2927831"/>
                </a:cubicBezTo>
                <a:cubicBezTo>
                  <a:pt x="2311495" y="2940194"/>
                  <a:pt x="2193492" y="2941390"/>
                  <a:pt x="1899874" y="2927831"/>
                </a:cubicBezTo>
                <a:cubicBezTo>
                  <a:pt x="1606256" y="2914272"/>
                  <a:pt x="1476125" y="2929040"/>
                  <a:pt x="1341125" y="2927831"/>
                </a:cubicBezTo>
                <a:cubicBezTo>
                  <a:pt x="1206125" y="2926622"/>
                  <a:pt x="748445" y="2897785"/>
                  <a:pt x="487982" y="2927831"/>
                </a:cubicBezTo>
                <a:cubicBezTo>
                  <a:pt x="217698" y="2912843"/>
                  <a:pt x="17215" y="2666732"/>
                  <a:pt x="0" y="2439849"/>
                </a:cubicBezTo>
                <a:cubicBezTo>
                  <a:pt x="-6354" y="2132227"/>
                  <a:pt x="30334" y="2018049"/>
                  <a:pt x="0" y="1808745"/>
                </a:cubicBezTo>
                <a:cubicBezTo>
                  <a:pt x="-30334" y="1599441"/>
                  <a:pt x="15706" y="1273030"/>
                  <a:pt x="0" y="1138604"/>
                </a:cubicBezTo>
                <a:cubicBezTo>
                  <a:pt x="-15706" y="1004178"/>
                  <a:pt x="17302" y="674354"/>
                  <a:pt x="0" y="487982"/>
                </a:cubicBezTo>
                <a:close/>
              </a:path>
              <a:path w="5181600" h="2927831" stroke="0" extrusionOk="0">
                <a:moveTo>
                  <a:pt x="0" y="487982"/>
                </a:moveTo>
                <a:cubicBezTo>
                  <a:pt x="-50067" y="199215"/>
                  <a:pt x="209629" y="2156"/>
                  <a:pt x="487982" y="0"/>
                </a:cubicBezTo>
                <a:cubicBezTo>
                  <a:pt x="644519" y="-7814"/>
                  <a:pt x="850522" y="-2751"/>
                  <a:pt x="1046731" y="0"/>
                </a:cubicBezTo>
                <a:cubicBezTo>
                  <a:pt x="1242940" y="2751"/>
                  <a:pt x="1470733" y="-24935"/>
                  <a:pt x="1647536" y="0"/>
                </a:cubicBezTo>
                <a:cubicBezTo>
                  <a:pt x="1824340" y="24935"/>
                  <a:pt x="2148058" y="152"/>
                  <a:pt x="2290397" y="0"/>
                </a:cubicBezTo>
                <a:cubicBezTo>
                  <a:pt x="2432736" y="-152"/>
                  <a:pt x="2783203" y="-24910"/>
                  <a:pt x="2975315" y="0"/>
                </a:cubicBezTo>
                <a:cubicBezTo>
                  <a:pt x="3167427" y="24910"/>
                  <a:pt x="3480041" y="-5776"/>
                  <a:pt x="3660233" y="0"/>
                </a:cubicBezTo>
                <a:cubicBezTo>
                  <a:pt x="3840425" y="5776"/>
                  <a:pt x="4223878" y="-23518"/>
                  <a:pt x="4693618" y="0"/>
                </a:cubicBezTo>
                <a:cubicBezTo>
                  <a:pt x="4927444" y="-27672"/>
                  <a:pt x="5207079" y="273146"/>
                  <a:pt x="5181600" y="487982"/>
                </a:cubicBezTo>
                <a:cubicBezTo>
                  <a:pt x="5179164" y="704430"/>
                  <a:pt x="5161598" y="848595"/>
                  <a:pt x="5181600" y="1158123"/>
                </a:cubicBezTo>
                <a:cubicBezTo>
                  <a:pt x="5201602" y="1467651"/>
                  <a:pt x="5198788" y="1467975"/>
                  <a:pt x="5181600" y="1769708"/>
                </a:cubicBezTo>
                <a:cubicBezTo>
                  <a:pt x="5164412" y="2071442"/>
                  <a:pt x="5194693" y="2187508"/>
                  <a:pt x="5181600" y="2439849"/>
                </a:cubicBezTo>
                <a:cubicBezTo>
                  <a:pt x="5180585" y="2647334"/>
                  <a:pt x="4938641" y="2912919"/>
                  <a:pt x="4693618" y="2927831"/>
                </a:cubicBezTo>
                <a:cubicBezTo>
                  <a:pt x="4508896" y="2951234"/>
                  <a:pt x="4429666" y="2937758"/>
                  <a:pt x="4176926" y="2927831"/>
                </a:cubicBezTo>
                <a:cubicBezTo>
                  <a:pt x="3924186" y="2917904"/>
                  <a:pt x="3872845" y="2918852"/>
                  <a:pt x="3660233" y="2927831"/>
                </a:cubicBezTo>
                <a:cubicBezTo>
                  <a:pt x="3447621" y="2936810"/>
                  <a:pt x="3300456" y="2929072"/>
                  <a:pt x="3101484" y="2927831"/>
                </a:cubicBezTo>
                <a:cubicBezTo>
                  <a:pt x="2902512" y="2926590"/>
                  <a:pt x="2643472" y="2917858"/>
                  <a:pt x="2500679" y="2927831"/>
                </a:cubicBezTo>
                <a:cubicBezTo>
                  <a:pt x="2357886" y="2937804"/>
                  <a:pt x="2151087" y="2929098"/>
                  <a:pt x="1941930" y="2927831"/>
                </a:cubicBezTo>
                <a:cubicBezTo>
                  <a:pt x="1732773" y="2926564"/>
                  <a:pt x="1529781" y="2938741"/>
                  <a:pt x="1341125" y="2927831"/>
                </a:cubicBezTo>
                <a:cubicBezTo>
                  <a:pt x="1152470" y="2916921"/>
                  <a:pt x="659100" y="2950854"/>
                  <a:pt x="487982" y="2927831"/>
                </a:cubicBezTo>
                <a:cubicBezTo>
                  <a:pt x="222381" y="2953854"/>
                  <a:pt x="-13298" y="2736522"/>
                  <a:pt x="0" y="2439849"/>
                </a:cubicBezTo>
                <a:cubicBezTo>
                  <a:pt x="-15368" y="2117943"/>
                  <a:pt x="25947" y="2017691"/>
                  <a:pt x="0" y="1769708"/>
                </a:cubicBezTo>
                <a:cubicBezTo>
                  <a:pt x="-25947" y="1521725"/>
                  <a:pt x="-10053" y="1339463"/>
                  <a:pt x="0" y="1177642"/>
                </a:cubicBezTo>
                <a:cubicBezTo>
                  <a:pt x="10053" y="1015821"/>
                  <a:pt x="26250" y="652530"/>
                  <a:pt x="0" y="487982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None/>
            </a:pPr>
            <a:r>
              <a:rPr lang="de-DE" b="1" cap="small" baseline="0" dirty="0">
                <a:solidFill>
                  <a:schemeClr val="tx1"/>
                </a:solidFill>
                <a:effectLst/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Oh nein.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None/>
            </a:pPr>
            <a:r>
              <a:rPr lang="de-DE" sz="2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Bei dir hat sich der Fehlerteufel eingeschlichen.</a:t>
            </a:r>
          </a:p>
          <a:p>
            <a:pPr marL="342900" indent="-34290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de-DE" sz="24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Klicke auf den entsprechenden Pfeil, um die Frage neu zu beantworten.</a:t>
            </a:r>
          </a:p>
        </p:txBody>
      </p:sp>
      <p:sp>
        <p:nvSpPr>
          <p:cNvPr id="7" name="Pfeil: nach rechts 6">
            <a:hlinkClick r:id="rId2" action="ppaction://hlinksldjump"/>
            <a:extLst>
              <a:ext uri="{FF2B5EF4-FFF2-40B4-BE49-F238E27FC236}">
                <a16:creationId xmlns:a16="http://schemas.microsoft.com/office/drawing/2014/main" id="{C7E0E5E6-143B-BC9B-2FCB-ACA3472A3518}"/>
              </a:ext>
            </a:extLst>
          </p:cNvPr>
          <p:cNvSpPr/>
          <p:nvPr/>
        </p:nvSpPr>
        <p:spPr>
          <a:xfrm>
            <a:off x="7675418" y="3086070"/>
            <a:ext cx="2078182" cy="762000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zurück zu Frage 2</a:t>
            </a:r>
          </a:p>
        </p:txBody>
      </p:sp>
      <p:sp>
        <p:nvSpPr>
          <p:cNvPr id="8" name="Pfeil: nach rechts 7">
            <a:hlinkClick r:id="rId3" action="ppaction://hlinksldjump"/>
            <a:extLst>
              <a:ext uri="{FF2B5EF4-FFF2-40B4-BE49-F238E27FC236}">
                <a16:creationId xmlns:a16="http://schemas.microsoft.com/office/drawing/2014/main" id="{4104A1EF-130B-51B4-EF1D-9770027DEA9A}"/>
              </a:ext>
            </a:extLst>
          </p:cNvPr>
          <p:cNvSpPr/>
          <p:nvPr/>
        </p:nvSpPr>
        <p:spPr>
          <a:xfrm>
            <a:off x="7675418" y="4031790"/>
            <a:ext cx="2078182" cy="762000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zurück</a:t>
            </a:r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zu Frage 3</a:t>
            </a:r>
          </a:p>
        </p:txBody>
      </p:sp>
      <p:sp>
        <p:nvSpPr>
          <p:cNvPr id="9" name="Pfeil: nach rechts 8">
            <a:hlinkClick r:id="rId4" action="ppaction://hlinksldjump"/>
            <a:extLst>
              <a:ext uri="{FF2B5EF4-FFF2-40B4-BE49-F238E27FC236}">
                <a16:creationId xmlns:a16="http://schemas.microsoft.com/office/drawing/2014/main" id="{A2A6A0B7-6208-D5F5-5F3C-7A76936FA396}"/>
              </a:ext>
            </a:extLst>
          </p:cNvPr>
          <p:cNvSpPr/>
          <p:nvPr/>
        </p:nvSpPr>
        <p:spPr>
          <a:xfrm>
            <a:off x="7675418" y="4983396"/>
            <a:ext cx="2078182" cy="762000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zurück zu Frage 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58872F6-5000-FAE0-CF42-BA0D4DCEEA0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Pfeil: nach rechts 9">
            <a:hlinkClick r:id="rId5" action="ppaction://hlinksldjump"/>
            <a:extLst>
              <a:ext uri="{FF2B5EF4-FFF2-40B4-BE49-F238E27FC236}">
                <a16:creationId xmlns:a16="http://schemas.microsoft.com/office/drawing/2014/main" id="{BB4DF67B-660D-EB9A-6516-4EF5DF7146F5}"/>
              </a:ext>
            </a:extLst>
          </p:cNvPr>
          <p:cNvSpPr/>
          <p:nvPr/>
        </p:nvSpPr>
        <p:spPr>
          <a:xfrm>
            <a:off x="7675418" y="2134464"/>
            <a:ext cx="2078182" cy="762000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</a:rPr>
              <a:t>zurück zu Frage 1</a:t>
            </a:r>
          </a:p>
        </p:txBody>
      </p:sp>
    </p:spTree>
    <p:extLst>
      <p:ext uri="{BB962C8B-B14F-4D97-AF65-F5344CB8AC3E}">
        <p14:creationId xmlns:p14="http://schemas.microsoft.com/office/powerpoint/2010/main" val="2636046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Breitbild</PresentationFormat>
  <Paragraphs>28</Paragraphs>
  <Slides>7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5" baseType="lpstr">
      <vt:lpstr>Amatic SC</vt:lpstr>
      <vt:lpstr>Aptos</vt:lpstr>
      <vt:lpstr>Aptos Display</vt:lpstr>
      <vt:lpstr>Arial</vt:lpstr>
      <vt:lpstr>Calibri</vt:lpstr>
      <vt:lpstr>Verdana</vt:lpstr>
      <vt:lpstr>Wingdings</vt:lpstr>
      <vt:lpstr>Office</vt:lpstr>
      <vt:lpstr>Messerquiz</vt:lpstr>
      <vt:lpstr>Messerquiz – bist du fit?</vt:lpstr>
      <vt:lpstr>Messerquiz – bist du fit?</vt:lpstr>
      <vt:lpstr>Messerquiz – bist du fit?</vt:lpstr>
      <vt:lpstr>Messerquiz – bist du fit?</vt:lpstr>
      <vt:lpstr>Messerquiz – du bist fit.</vt:lpstr>
      <vt:lpstr>Messerquiz – bist du fit?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Messerquiz</dc:title>
  <dc:creator>alexander K</dc:creator>
  <cp:lastModifiedBy>ISB München</cp:lastModifiedBy>
  <cp:revision>15</cp:revision>
  <dcterms:created xsi:type="dcterms:W3CDTF">2024-01-02T13:02:13Z</dcterms:created>
  <dcterms:modified xsi:type="dcterms:W3CDTF">2024-01-28T14:12:57Z</dcterms:modified>
</cp:coreProperties>
</file>