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omments/comment1.xml" ContentType="application/vnd.openxmlformats-officedocument.presentationml.comment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6" r:id="rId2"/>
    <p:sldId id="257" r:id="rId3"/>
    <p:sldId id="258" r:id="rId4"/>
    <p:sldId id="296"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Lst>
  <p:sldSz cx="10691813" cy="7559675"/>
  <p:notesSz cx="6858000" cy="9144000"/>
  <p:defaultTextStyle>
    <a:defPPr>
      <a:defRPr lang="en-US"/>
    </a:defPPr>
    <a:lvl1pPr marL="0" algn="l" defTabSz="457200" rtl="0">
      <a:defRPr sz="1800">
        <a:solidFill>
          <a:schemeClr val="tx1"/>
        </a:solidFill>
        <a:latin typeface="+mn-lt"/>
        <a:ea typeface="+mn-ea"/>
        <a:cs typeface="+mn-cs"/>
      </a:defRPr>
    </a:lvl1pPr>
    <a:lvl2pPr marL="457200" algn="l" defTabSz="457200" rtl="0">
      <a:defRPr sz="1800">
        <a:solidFill>
          <a:schemeClr val="tx1"/>
        </a:solidFill>
        <a:latin typeface="+mn-lt"/>
        <a:ea typeface="+mn-ea"/>
        <a:cs typeface="+mn-cs"/>
      </a:defRPr>
    </a:lvl2pPr>
    <a:lvl3pPr marL="914400" algn="l" defTabSz="457200" rtl="0">
      <a:defRPr sz="1800">
        <a:solidFill>
          <a:schemeClr val="tx1"/>
        </a:solidFill>
        <a:latin typeface="+mn-lt"/>
        <a:ea typeface="+mn-ea"/>
        <a:cs typeface="+mn-cs"/>
      </a:defRPr>
    </a:lvl3pPr>
    <a:lvl4pPr marL="1371600" algn="l" defTabSz="457200" rtl="0">
      <a:defRPr sz="1800">
        <a:solidFill>
          <a:schemeClr val="tx1"/>
        </a:solidFill>
        <a:latin typeface="+mn-lt"/>
        <a:ea typeface="+mn-ea"/>
        <a:cs typeface="+mn-cs"/>
      </a:defRPr>
    </a:lvl4pPr>
    <a:lvl5pPr marL="1828800" algn="l" defTabSz="457200" rtl="0">
      <a:defRPr sz="1800">
        <a:solidFill>
          <a:schemeClr val="tx1"/>
        </a:solidFill>
        <a:latin typeface="+mn-lt"/>
        <a:ea typeface="+mn-ea"/>
        <a:cs typeface="+mn-cs"/>
      </a:defRPr>
    </a:lvl5pPr>
    <a:lvl6pPr marL="2286000" algn="l" defTabSz="457200" rtl="0">
      <a:defRPr sz="1800">
        <a:solidFill>
          <a:schemeClr val="tx1"/>
        </a:solidFill>
        <a:latin typeface="+mn-lt"/>
        <a:ea typeface="+mn-ea"/>
        <a:cs typeface="+mn-cs"/>
      </a:defRPr>
    </a:lvl6pPr>
    <a:lvl7pPr marL="2743200" algn="l" defTabSz="457200" rtl="0">
      <a:defRPr sz="1800">
        <a:solidFill>
          <a:schemeClr val="tx1"/>
        </a:solidFill>
        <a:latin typeface="+mn-lt"/>
        <a:ea typeface="+mn-ea"/>
        <a:cs typeface="+mn-cs"/>
      </a:defRPr>
    </a:lvl7pPr>
    <a:lvl8pPr marL="3200400" algn="l" defTabSz="457200" rtl="0">
      <a:defRPr sz="1800">
        <a:solidFill>
          <a:schemeClr val="tx1"/>
        </a:solidFill>
        <a:latin typeface="+mn-lt"/>
        <a:ea typeface="+mn-ea"/>
        <a:cs typeface="+mn-cs"/>
      </a:defRPr>
    </a:lvl8pPr>
    <a:lvl9pPr marL="3657600" algn="l" defTabSz="457200" rtl="0">
      <a:defRPr sz="1800">
        <a:solidFill>
          <a:schemeClr val="tx1"/>
        </a:solidFill>
        <a:latin typeface="+mn-lt"/>
        <a:ea typeface="+mn-ea"/>
        <a:cs typeface="+mn-cs"/>
      </a:defRPr>
    </a:lvl9pPr>
  </p:defaultTextStyle>
  <p:extLst>
    <p:ext uri="{EFAFB233-063F-42B5-8137-9DF3F51BA10A}">
      <p15:sldGuideLst xmlns:p15="http://schemas.microsoft.com/office/powerpoint/2012/main">
        <p15:guide id="1" pos="3367">
          <p15:clr>
            <a:srgbClr val="A4A3A4"/>
          </p15:clr>
        </p15:guide>
        <p15:guide id="2" orient="horz" pos="238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irgit  (Gast)" initials="B("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5AB1C69-6EDB-4FF4-983F-18BD219EF322}">
  <a:tblStyle styleId="{F5AB1C69-6EDB-4FF4-983F-18BD219EF322}" styleName="Medium Style 2 - Accent 3">
    <a:wholeTbl>
      <a:tcTxStyle>
        <a:fontRef idx="minor">
          <a:prstClr val="black"/>
        </a:fontRef>
        <a:schemeClr val="dk1"/>
      </a:tcTxStyle>
      <a:tcStyle>
        <a:tcBdr>
          <a:left>
            <a:ln w="12700">
              <a:solidFill>
                <a:schemeClr val="lt1"/>
              </a:solidFill>
            </a:ln>
          </a:left>
          <a:right>
            <a:ln w="12700">
              <a:solidFill>
                <a:schemeClr val="lt1"/>
              </a:solidFill>
            </a:ln>
          </a:right>
          <a:top>
            <a:ln w="12700">
              <a:solidFill>
                <a:schemeClr val="lt1"/>
              </a:solidFill>
            </a:ln>
          </a:top>
          <a:bottom>
            <a:ln w="12700">
              <a:solidFill>
                <a:schemeClr val="lt1"/>
              </a:solidFill>
            </a:ln>
          </a:bottom>
          <a:insideH>
            <a:ln w="12700">
              <a:solidFill>
                <a:schemeClr val="lt1"/>
              </a:solidFill>
            </a:ln>
          </a:insideH>
          <a:insideV>
            <a:ln w="12700">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a:solidFill>
                <a:schemeClr val="lt1"/>
              </a:solidFill>
            </a:ln>
          </a:top>
        </a:tcBdr>
        <a:fill>
          <a:solidFill>
            <a:schemeClr val="accent3"/>
          </a:solidFill>
        </a:fill>
      </a:tcStyle>
    </a:lastRow>
    <a:seCell>
      <a:tcStyle>
        <a:tcBdr/>
      </a:tcStyle>
    </a:seCell>
    <a:swCell>
      <a:tcStyle>
        <a:tcBdr/>
      </a:tcStyle>
    </a:swCell>
    <a:firstRow>
      <a:tcTxStyle b="on">
        <a:fontRef idx="minor">
          <a:prstClr val="black"/>
        </a:fontRef>
        <a:schemeClr val="lt1"/>
      </a:tcTxStyle>
      <a:tcStyle>
        <a:tcBdr>
          <a:bottom>
            <a:ln w="38100">
              <a:solidFill>
                <a:schemeClr val="lt1"/>
              </a:solidFill>
            </a:ln>
          </a:bottom>
        </a:tcBdr>
        <a:fill>
          <a:solidFill>
            <a:schemeClr val="accent3"/>
          </a:solidFill>
        </a:fill>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5" d="100"/>
          <a:sy n="135" d="100"/>
        </p:scale>
        <p:origin x="1812" y="96"/>
      </p:cViewPr>
      <p:guideLst>
        <p:guide pos="3367"/>
        <p:guide orient="horz" pos="238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6-05-11T09:07:48" idx="3">
    <p:pos x="2994" y="2084"/>
    <p:text>Bei diesen Karten wechselt ihr zwischen normalem Schriftbild und Fettdruck? Ist das beabsichtigt?</p:text>
    <p:extLst>
      <p:ext uri="{C676402C-5697-4E1C-873F-D02D1690AC5C}">
        <p15:threadingInfo xmlns:p15="http://schemas.microsoft.com/office/powerpoint/2012/main" timeZoneBias="-120"/>
      </p:ext>
      <p:ext uri="{19B8F6BF-5375-455C-9EA6-DF929625EA0E}">
        <p15:presenceInfo xmlns="" xmlns:m="http://schemas.openxmlformats.org/officeDocument/2006/math" xmlns:w="http://schemas.openxmlformats.org/wordprocessingml/2006/main" xmlns:p15="http://schemas.microsoft.com/office/powerpoint/2012/main" userId="teamlab_data:0;17;uid-1765437174041;1;14;Birgit  (Gast);2;1;0;3;20;2026-05-11T07:07:48Z;4;38;{F27EC668-1E97-6974-900B-182B596DB605};" providerId="AD"/>
      </p:ext>
    </p:extLst>
  </p:cm>
</p:cmLst>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A79064-89E3-A74A-BAE6-8025EF721BBD}" type="doc">
      <dgm:prSet loTypeId="urn:microsoft.com/office/officeart/2005/8/layout/matrix1#1" loCatId="" qsTypeId="urn:microsoft.com/office/officeart/2005/8/quickstyle/simple1#1" qsCatId="simple" csTypeId="urn:microsoft.com/office/officeart/2005/8/colors/accent3_2" csCatId="accent3" phldr="1"/>
      <dgm:spPr bwMode="auto"/>
      <dgm:t>
        <a:bodyPr/>
        <a:lstStyle/>
        <a:p>
          <a:pPr>
            <a:defRPr/>
          </a:pPr>
          <a:endParaRPr lang="de-DE"/>
        </a:p>
      </dgm:t>
    </dgm:pt>
    <dgm:pt modelId="{DD1DE3BC-FDAF-3C4E-8305-09E96FCB812C}">
      <dgm:prSet phldrT="[Text]" custT="1"/>
      <dgm:spPr bwMode="auto">
        <a:solidFill>
          <a:srgbClr val="8BB31D"/>
        </a:solidFill>
      </dgm:spPr>
      <dgm:t>
        <a:bodyPr/>
        <a:lstStyle/>
        <a:p>
          <a:pPr>
            <a:defRPr/>
          </a:pPr>
          <a:r>
            <a:rPr lang="de-DE" sz="1100" b="1">
              <a:solidFill>
                <a:schemeClr val="bg1"/>
              </a:solidFill>
            </a:rPr>
            <a:t>Feed Up: </a:t>
          </a:r>
          <a:r>
            <a:rPr lang="de-DE" sz="1100" b="0">
              <a:solidFill>
                <a:schemeClr val="bg1"/>
              </a:solidFill>
            </a:rPr>
            <a:t>Was sind meine Ziele?</a:t>
          </a:r>
          <a:endParaRPr/>
        </a:p>
        <a:p>
          <a:pPr>
            <a:defRPr/>
          </a:pPr>
          <a:r>
            <a:rPr lang="de-DE" sz="1100" b="1">
              <a:solidFill>
                <a:schemeClr val="bg1"/>
              </a:solidFill>
            </a:rPr>
            <a:t>Feed Back: </a:t>
          </a:r>
          <a:r>
            <a:rPr lang="de-DE" sz="1100" b="0">
              <a:solidFill>
                <a:schemeClr val="bg1"/>
              </a:solidFill>
            </a:rPr>
            <a:t>Wie gut komme ich voran?</a:t>
          </a:r>
          <a:endParaRPr/>
        </a:p>
        <a:p>
          <a:pPr>
            <a:defRPr/>
          </a:pPr>
          <a:r>
            <a:rPr lang="de-DE" sz="1100" b="1">
              <a:solidFill>
                <a:schemeClr val="bg1"/>
              </a:solidFill>
            </a:rPr>
            <a:t>Feed Forward: </a:t>
          </a:r>
          <a:r>
            <a:rPr lang="de-DE" sz="1100" b="0">
              <a:solidFill>
                <a:schemeClr val="bg1"/>
              </a:solidFill>
            </a:rPr>
            <a:t>Was sind die nächsten  Schritte?</a:t>
          </a:r>
          <a:endParaRPr/>
        </a:p>
      </dgm:t>
    </dgm:pt>
    <dgm:pt modelId="{A048FAF9-C757-3449-87CC-28F33EDFBDE1}" type="parTrans" cxnId="{DD28097B-4DEE-B64F-AC2A-151E5E1ACFD8}">
      <dgm:prSet/>
      <dgm:spPr bwMode="auto"/>
      <dgm:t>
        <a:bodyPr/>
        <a:lstStyle/>
        <a:p>
          <a:pPr>
            <a:defRPr/>
          </a:pPr>
          <a:endParaRPr lang="de-DE"/>
        </a:p>
      </dgm:t>
    </dgm:pt>
    <dgm:pt modelId="{AC791A60-A93F-CE40-87C7-6CCBC804F52C}" type="sibTrans" cxnId="{DD28097B-4DEE-B64F-AC2A-151E5E1ACFD8}">
      <dgm:prSet/>
      <dgm:spPr bwMode="auto"/>
      <dgm:t>
        <a:bodyPr/>
        <a:lstStyle/>
        <a:p>
          <a:pPr>
            <a:defRPr/>
          </a:pPr>
          <a:endParaRPr lang="de-DE"/>
        </a:p>
      </dgm:t>
    </dgm:pt>
    <dgm:pt modelId="{B314EF06-2A20-9742-997B-349CA6F962CA}">
      <dgm:prSet phldrT="[Text]" custT="1"/>
      <dgm:spPr bwMode="auto"/>
      <dgm:t>
        <a:bodyPr/>
        <a:lstStyle/>
        <a:p>
          <a:pPr>
            <a:defRPr/>
          </a:pPr>
          <a:r>
            <a:rPr lang="de-DE" sz="1600" b="1"/>
            <a:t>Aufgabe</a:t>
          </a:r>
          <a:endParaRPr/>
        </a:p>
      </dgm:t>
    </dgm:pt>
    <dgm:pt modelId="{299D9E1A-F8D0-9742-A234-C4AEDA95B4B4}" type="parTrans" cxnId="{03632C2F-324D-6547-8546-695225E03C38}">
      <dgm:prSet/>
      <dgm:spPr bwMode="auto"/>
      <dgm:t>
        <a:bodyPr/>
        <a:lstStyle/>
        <a:p>
          <a:pPr>
            <a:defRPr/>
          </a:pPr>
          <a:endParaRPr lang="de-DE"/>
        </a:p>
      </dgm:t>
    </dgm:pt>
    <dgm:pt modelId="{8A434FCA-DB09-1E4B-BD97-40535938E876}" type="sibTrans" cxnId="{03632C2F-324D-6547-8546-695225E03C38}">
      <dgm:prSet/>
      <dgm:spPr bwMode="auto"/>
      <dgm:t>
        <a:bodyPr/>
        <a:lstStyle/>
        <a:p>
          <a:pPr>
            <a:defRPr/>
          </a:pPr>
          <a:endParaRPr lang="de-DE"/>
        </a:p>
      </dgm:t>
    </dgm:pt>
    <dgm:pt modelId="{EAAD08C3-2C0E-B048-8CFD-6ABAA4346E65}">
      <dgm:prSet phldrT="[Text]" custT="1"/>
      <dgm:spPr bwMode="auto"/>
      <dgm:t>
        <a:bodyPr/>
        <a:lstStyle/>
        <a:p>
          <a:pPr>
            <a:defRPr/>
          </a:pPr>
          <a:r>
            <a:rPr lang="de-DE" sz="1600" b="1" dirty="0"/>
            <a:t>Lernprozess</a:t>
          </a:r>
          <a:endParaRPr dirty="0"/>
        </a:p>
      </dgm:t>
    </dgm:pt>
    <dgm:pt modelId="{880E3DAA-4A27-354B-8CC7-37B36A060406}" type="parTrans" cxnId="{DBD975F9-4DFB-CF49-8B7F-3D7753874ECD}">
      <dgm:prSet/>
      <dgm:spPr bwMode="auto"/>
      <dgm:t>
        <a:bodyPr/>
        <a:lstStyle/>
        <a:p>
          <a:pPr>
            <a:defRPr/>
          </a:pPr>
          <a:endParaRPr lang="de-DE"/>
        </a:p>
      </dgm:t>
    </dgm:pt>
    <dgm:pt modelId="{8AB11F12-3211-A845-846A-E6E84BE40964}" type="sibTrans" cxnId="{DBD975F9-4DFB-CF49-8B7F-3D7753874ECD}">
      <dgm:prSet/>
      <dgm:spPr bwMode="auto"/>
      <dgm:t>
        <a:bodyPr/>
        <a:lstStyle/>
        <a:p>
          <a:pPr>
            <a:defRPr/>
          </a:pPr>
          <a:endParaRPr lang="de-DE"/>
        </a:p>
      </dgm:t>
    </dgm:pt>
    <dgm:pt modelId="{B32D632F-3A1B-3C43-B431-76A1A2CE3994}">
      <dgm:prSet phldrT="[Text]" custT="1"/>
      <dgm:spPr bwMode="auto"/>
      <dgm:t>
        <a:bodyPr/>
        <a:lstStyle/>
        <a:p>
          <a:pPr>
            <a:defRPr/>
          </a:pPr>
          <a:r>
            <a:rPr lang="de-DE" sz="1600" b="1"/>
            <a:t>Selbstregulation</a:t>
          </a:r>
          <a:endParaRPr/>
        </a:p>
      </dgm:t>
    </dgm:pt>
    <dgm:pt modelId="{5B5C4370-3DFF-FC42-83A1-CBE27CA2990D}" type="parTrans" cxnId="{931A41B2-8FF4-3A49-A679-76D5D12F12F1}">
      <dgm:prSet/>
      <dgm:spPr bwMode="auto"/>
      <dgm:t>
        <a:bodyPr/>
        <a:lstStyle/>
        <a:p>
          <a:pPr>
            <a:defRPr/>
          </a:pPr>
          <a:endParaRPr lang="de-DE"/>
        </a:p>
      </dgm:t>
    </dgm:pt>
    <dgm:pt modelId="{5DD65379-6BDC-F247-9FD1-3CDDA6CFC6E1}" type="sibTrans" cxnId="{931A41B2-8FF4-3A49-A679-76D5D12F12F1}">
      <dgm:prSet/>
      <dgm:spPr bwMode="auto"/>
      <dgm:t>
        <a:bodyPr/>
        <a:lstStyle/>
        <a:p>
          <a:pPr>
            <a:defRPr/>
          </a:pPr>
          <a:endParaRPr lang="de-DE"/>
        </a:p>
      </dgm:t>
    </dgm:pt>
    <dgm:pt modelId="{E428F5B1-78F6-D444-BFF2-8A2E4C921B17}">
      <dgm:prSet phldrT="[Text]" custT="1"/>
      <dgm:spPr bwMode="auto">
        <a:solidFill>
          <a:schemeClr val="bg2">
            <a:lumMod val="50000"/>
          </a:schemeClr>
        </a:solidFill>
      </dgm:spPr>
      <dgm:t>
        <a:bodyPr/>
        <a:lstStyle/>
        <a:p>
          <a:pPr>
            <a:defRPr/>
          </a:pPr>
          <a:r>
            <a:rPr lang="de-DE" sz="1600" b="1"/>
            <a:t>Person/Selbst</a:t>
          </a:r>
          <a:endParaRPr/>
        </a:p>
      </dgm:t>
    </dgm:pt>
    <dgm:pt modelId="{EC2D7BC6-A177-7C46-B984-B33CD7A46373}" type="parTrans" cxnId="{693D5578-6096-944F-8B7B-55490C2CBB5E}">
      <dgm:prSet/>
      <dgm:spPr bwMode="auto"/>
      <dgm:t>
        <a:bodyPr/>
        <a:lstStyle/>
        <a:p>
          <a:pPr>
            <a:defRPr/>
          </a:pPr>
          <a:endParaRPr lang="de-DE"/>
        </a:p>
      </dgm:t>
    </dgm:pt>
    <dgm:pt modelId="{FA79E7AE-9D3E-0F4D-9DF5-77DD31BE44C4}" type="sibTrans" cxnId="{693D5578-6096-944F-8B7B-55490C2CBB5E}">
      <dgm:prSet/>
      <dgm:spPr bwMode="auto"/>
      <dgm:t>
        <a:bodyPr/>
        <a:lstStyle/>
        <a:p>
          <a:pPr>
            <a:defRPr/>
          </a:pPr>
          <a:endParaRPr lang="de-DE"/>
        </a:p>
      </dgm:t>
    </dgm:pt>
    <dgm:pt modelId="{66D3EA69-FA57-BA41-A848-20DF56350EDA}" type="pres">
      <dgm:prSet presAssocID="{39A79064-89E3-A74A-BAE6-8025EF721BBD}" presName="diagram" presStyleCnt="0">
        <dgm:presLayoutVars>
          <dgm:chMax val="1"/>
          <dgm:dir/>
          <dgm:animLvl val="ctr"/>
          <dgm:resizeHandles val="exact"/>
        </dgm:presLayoutVars>
      </dgm:prSet>
      <dgm:spPr bwMode="auto"/>
    </dgm:pt>
    <dgm:pt modelId="{22CEE8F4-52A0-6E45-8287-346C11DC2E28}" type="pres">
      <dgm:prSet presAssocID="{39A79064-89E3-A74A-BAE6-8025EF721BBD}" presName="matrix" presStyleCnt="0"/>
      <dgm:spPr bwMode="auto"/>
    </dgm:pt>
    <dgm:pt modelId="{C660BB81-8C82-0A4C-9A17-0E1BC4BAC84C}" type="pres">
      <dgm:prSet presAssocID="{39A79064-89E3-A74A-BAE6-8025EF721BBD}" presName="tile1" presStyleLbl="node1" presStyleIdx="0" presStyleCnt="4" custLinFactNeighborY="-7156"/>
      <dgm:spPr bwMode="auto"/>
    </dgm:pt>
    <dgm:pt modelId="{F85EEA75-C317-D540-9A22-8805BE6D4C52}" type="pres">
      <dgm:prSet presAssocID="{39A79064-89E3-A74A-BAE6-8025EF721BBD}" presName="tile1text" presStyleLbl="node1" presStyleIdx="0" presStyleCnt="4">
        <dgm:presLayoutVars>
          <dgm:chMax val="0"/>
          <dgm:chPref val="0"/>
          <dgm:bulletEnabled val="1"/>
        </dgm:presLayoutVars>
      </dgm:prSet>
      <dgm:spPr bwMode="auto"/>
    </dgm:pt>
    <dgm:pt modelId="{754820DF-799C-B04F-A6A0-80179818415D}" type="pres">
      <dgm:prSet presAssocID="{39A79064-89E3-A74A-BAE6-8025EF721BBD}" presName="tile2" presStyleLbl="node1" presStyleIdx="1" presStyleCnt="4" custLinFactNeighborY="-375"/>
      <dgm:spPr bwMode="auto"/>
    </dgm:pt>
    <dgm:pt modelId="{61107C36-72A2-DF45-9477-340AA1D3D851}" type="pres">
      <dgm:prSet presAssocID="{39A79064-89E3-A74A-BAE6-8025EF721BBD}" presName="tile2text" presStyleLbl="node1" presStyleIdx="1" presStyleCnt="4">
        <dgm:presLayoutVars>
          <dgm:chMax val="0"/>
          <dgm:chPref val="0"/>
          <dgm:bulletEnabled val="1"/>
        </dgm:presLayoutVars>
      </dgm:prSet>
      <dgm:spPr bwMode="auto"/>
    </dgm:pt>
    <dgm:pt modelId="{8019F8E5-10B7-C745-A416-88F88F84956E}" type="pres">
      <dgm:prSet presAssocID="{39A79064-89E3-A74A-BAE6-8025EF721BBD}" presName="tile3" presStyleLbl="node1" presStyleIdx="2" presStyleCnt="4"/>
      <dgm:spPr bwMode="auto"/>
    </dgm:pt>
    <dgm:pt modelId="{68EACBE5-D773-7E4A-94E3-2A89B0963705}" type="pres">
      <dgm:prSet presAssocID="{39A79064-89E3-A74A-BAE6-8025EF721BBD}" presName="tile3text" presStyleLbl="node1" presStyleIdx="2" presStyleCnt="4">
        <dgm:presLayoutVars>
          <dgm:chMax val="0"/>
          <dgm:chPref val="0"/>
          <dgm:bulletEnabled val="1"/>
        </dgm:presLayoutVars>
      </dgm:prSet>
      <dgm:spPr bwMode="auto"/>
    </dgm:pt>
    <dgm:pt modelId="{4ACDAE2B-43F7-DE45-8C50-297060246888}" type="pres">
      <dgm:prSet presAssocID="{39A79064-89E3-A74A-BAE6-8025EF721BBD}" presName="tile4" presStyleLbl="node1" presStyleIdx="3" presStyleCnt="4" custLinFactNeighborX="2627" custLinFactNeighborY="4095"/>
      <dgm:spPr bwMode="auto"/>
    </dgm:pt>
    <dgm:pt modelId="{387625BF-5BC5-5247-BD25-2F87C6B245DE}" type="pres">
      <dgm:prSet presAssocID="{39A79064-89E3-A74A-BAE6-8025EF721BBD}" presName="tile4text" presStyleLbl="node1" presStyleIdx="3" presStyleCnt="4">
        <dgm:presLayoutVars>
          <dgm:chMax val="0"/>
          <dgm:chPref val="0"/>
          <dgm:bulletEnabled val="1"/>
        </dgm:presLayoutVars>
      </dgm:prSet>
      <dgm:spPr bwMode="auto"/>
    </dgm:pt>
    <dgm:pt modelId="{79B236B4-79BE-C54C-9900-AD195BA57133}" type="pres">
      <dgm:prSet presAssocID="{39A79064-89E3-A74A-BAE6-8025EF721BBD}" presName="centerTile" presStyleLbl="fgShp" presStyleIdx="0" presStyleCnt="1" custScaleX="207158" custScaleY="184348">
        <dgm:presLayoutVars>
          <dgm:chMax val="0"/>
          <dgm:chPref val="0"/>
        </dgm:presLayoutVars>
      </dgm:prSet>
      <dgm:spPr bwMode="auto"/>
    </dgm:pt>
  </dgm:ptLst>
  <dgm:cxnLst>
    <dgm:cxn modelId="{B9A0991C-7D33-374F-BF88-F377E3394E08}" type="presOf" srcId="{DD1DE3BC-FDAF-3C4E-8305-09E96FCB812C}" destId="{79B236B4-79BE-C54C-9900-AD195BA57133}" srcOrd="0" destOrd="0" presId="urn:microsoft.com/office/officeart/2005/8/layout/matrix1#1"/>
    <dgm:cxn modelId="{15DB5326-0695-4B47-97B2-C1DBE83ED819}" type="presOf" srcId="{EAAD08C3-2C0E-B048-8CFD-6ABAA4346E65}" destId="{61107C36-72A2-DF45-9477-340AA1D3D851}" srcOrd="1" destOrd="0" presId="urn:microsoft.com/office/officeart/2005/8/layout/matrix1#1"/>
    <dgm:cxn modelId="{03632C2F-324D-6547-8546-695225E03C38}" srcId="{DD1DE3BC-FDAF-3C4E-8305-09E96FCB812C}" destId="{B314EF06-2A20-9742-997B-349CA6F962CA}" srcOrd="0" destOrd="0" parTransId="{299D9E1A-F8D0-9742-A234-C4AEDA95B4B4}" sibTransId="{8A434FCA-DB09-1E4B-BD97-40535938E876}"/>
    <dgm:cxn modelId="{90865937-D759-1E4A-9AA9-FED1DDCEADFE}" type="presOf" srcId="{B32D632F-3A1B-3C43-B431-76A1A2CE3994}" destId="{68EACBE5-D773-7E4A-94E3-2A89B0963705}" srcOrd="1" destOrd="0" presId="urn:microsoft.com/office/officeart/2005/8/layout/matrix1#1"/>
    <dgm:cxn modelId="{DBA05951-CB00-764F-AD29-A25171795244}" type="presOf" srcId="{E428F5B1-78F6-D444-BFF2-8A2E4C921B17}" destId="{387625BF-5BC5-5247-BD25-2F87C6B245DE}" srcOrd="1" destOrd="0" presId="urn:microsoft.com/office/officeart/2005/8/layout/matrix1#1"/>
    <dgm:cxn modelId="{693D5578-6096-944F-8B7B-55490C2CBB5E}" srcId="{DD1DE3BC-FDAF-3C4E-8305-09E96FCB812C}" destId="{E428F5B1-78F6-D444-BFF2-8A2E4C921B17}" srcOrd="3" destOrd="0" parTransId="{EC2D7BC6-A177-7C46-B984-B33CD7A46373}" sibTransId="{FA79E7AE-9D3E-0F4D-9DF5-77DD31BE44C4}"/>
    <dgm:cxn modelId="{DD28097B-4DEE-B64F-AC2A-151E5E1ACFD8}" srcId="{39A79064-89E3-A74A-BAE6-8025EF721BBD}" destId="{DD1DE3BC-FDAF-3C4E-8305-09E96FCB812C}" srcOrd="0" destOrd="0" parTransId="{A048FAF9-C757-3449-87CC-28F33EDFBDE1}" sibTransId="{AC791A60-A93F-CE40-87C7-6CCBC804F52C}"/>
    <dgm:cxn modelId="{5F7EE48D-C053-574B-91BA-8F87E0D3AB6F}" type="presOf" srcId="{B32D632F-3A1B-3C43-B431-76A1A2CE3994}" destId="{8019F8E5-10B7-C745-A416-88F88F84956E}" srcOrd="0" destOrd="0" presId="urn:microsoft.com/office/officeart/2005/8/layout/matrix1#1"/>
    <dgm:cxn modelId="{4BA4C492-5675-5647-8A9A-316C81346AD5}" type="presOf" srcId="{B314EF06-2A20-9742-997B-349CA6F962CA}" destId="{F85EEA75-C317-D540-9A22-8805BE6D4C52}" srcOrd="1" destOrd="0" presId="urn:microsoft.com/office/officeart/2005/8/layout/matrix1#1"/>
    <dgm:cxn modelId="{931A41B2-8FF4-3A49-A679-76D5D12F12F1}" srcId="{DD1DE3BC-FDAF-3C4E-8305-09E96FCB812C}" destId="{B32D632F-3A1B-3C43-B431-76A1A2CE3994}" srcOrd="2" destOrd="0" parTransId="{5B5C4370-3DFF-FC42-83A1-CBE27CA2990D}" sibTransId="{5DD65379-6BDC-F247-9FD1-3CDDA6CFC6E1}"/>
    <dgm:cxn modelId="{57CD63BB-C853-7545-824F-AFA20CD375FF}" type="presOf" srcId="{39A79064-89E3-A74A-BAE6-8025EF721BBD}" destId="{66D3EA69-FA57-BA41-A848-20DF56350EDA}" srcOrd="0" destOrd="0" presId="urn:microsoft.com/office/officeart/2005/8/layout/matrix1#1"/>
    <dgm:cxn modelId="{E0A067C0-C4E1-4D4B-B99B-6F5D8BCC9D8E}" type="presOf" srcId="{E428F5B1-78F6-D444-BFF2-8A2E4C921B17}" destId="{4ACDAE2B-43F7-DE45-8C50-297060246888}" srcOrd="0" destOrd="0" presId="urn:microsoft.com/office/officeart/2005/8/layout/matrix1#1"/>
    <dgm:cxn modelId="{4F38A0E7-3735-BA4C-A1BF-FD9B677A875B}" type="presOf" srcId="{EAAD08C3-2C0E-B048-8CFD-6ABAA4346E65}" destId="{754820DF-799C-B04F-A6A0-80179818415D}" srcOrd="0" destOrd="0" presId="urn:microsoft.com/office/officeart/2005/8/layout/matrix1#1"/>
    <dgm:cxn modelId="{8D2447F8-A41E-4148-AAF0-4F445D003D3E}" type="presOf" srcId="{B314EF06-2A20-9742-997B-349CA6F962CA}" destId="{C660BB81-8C82-0A4C-9A17-0E1BC4BAC84C}" srcOrd="0" destOrd="0" presId="urn:microsoft.com/office/officeart/2005/8/layout/matrix1#1"/>
    <dgm:cxn modelId="{DBD975F9-4DFB-CF49-8B7F-3D7753874ECD}" srcId="{DD1DE3BC-FDAF-3C4E-8305-09E96FCB812C}" destId="{EAAD08C3-2C0E-B048-8CFD-6ABAA4346E65}" srcOrd="1" destOrd="0" parTransId="{880E3DAA-4A27-354B-8CC7-37B36A060406}" sibTransId="{8AB11F12-3211-A845-846A-E6E84BE40964}"/>
    <dgm:cxn modelId="{8C267918-C55B-434D-8BE0-3B409D5F82EC}" type="presParOf" srcId="{66D3EA69-FA57-BA41-A848-20DF56350EDA}" destId="{22CEE8F4-52A0-6E45-8287-346C11DC2E28}" srcOrd="0" destOrd="0" presId="urn:microsoft.com/office/officeart/2005/8/layout/matrix1#1"/>
    <dgm:cxn modelId="{BD34D0BE-8766-4540-823E-9B97E83676DB}" type="presParOf" srcId="{22CEE8F4-52A0-6E45-8287-346C11DC2E28}" destId="{C660BB81-8C82-0A4C-9A17-0E1BC4BAC84C}" srcOrd="0" destOrd="0" presId="urn:microsoft.com/office/officeart/2005/8/layout/matrix1#1"/>
    <dgm:cxn modelId="{7A88589E-F718-BB46-829D-AD82B329E55C}" type="presParOf" srcId="{22CEE8F4-52A0-6E45-8287-346C11DC2E28}" destId="{F85EEA75-C317-D540-9A22-8805BE6D4C52}" srcOrd="1" destOrd="0" presId="urn:microsoft.com/office/officeart/2005/8/layout/matrix1#1"/>
    <dgm:cxn modelId="{17BDF87A-16C7-BA4B-AAE3-EABD62A83D88}" type="presParOf" srcId="{22CEE8F4-52A0-6E45-8287-346C11DC2E28}" destId="{754820DF-799C-B04F-A6A0-80179818415D}" srcOrd="2" destOrd="0" presId="urn:microsoft.com/office/officeart/2005/8/layout/matrix1#1"/>
    <dgm:cxn modelId="{59C27EC6-5867-684D-8FC9-331B9311B21C}" type="presParOf" srcId="{22CEE8F4-52A0-6E45-8287-346C11DC2E28}" destId="{61107C36-72A2-DF45-9477-340AA1D3D851}" srcOrd="3" destOrd="0" presId="urn:microsoft.com/office/officeart/2005/8/layout/matrix1#1"/>
    <dgm:cxn modelId="{26537B71-72AC-C048-BCD7-BCF1686EF12D}" type="presParOf" srcId="{22CEE8F4-52A0-6E45-8287-346C11DC2E28}" destId="{8019F8E5-10B7-C745-A416-88F88F84956E}" srcOrd="4" destOrd="0" presId="urn:microsoft.com/office/officeart/2005/8/layout/matrix1#1"/>
    <dgm:cxn modelId="{0E25F1EC-D1C3-1344-9391-61554876E4E7}" type="presParOf" srcId="{22CEE8F4-52A0-6E45-8287-346C11DC2E28}" destId="{68EACBE5-D773-7E4A-94E3-2A89B0963705}" srcOrd="5" destOrd="0" presId="urn:microsoft.com/office/officeart/2005/8/layout/matrix1#1"/>
    <dgm:cxn modelId="{33CD323A-ABEE-4449-9363-488819DA4C37}" type="presParOf" srcId="{22CEE8F4-52A0-6E45-8287-346C11DC2E28}" destId="{4ACDAE2B-43F7-DE45-8C50-297060246888}" srcOrd="6" destOrd="0" presId="urn:microsoft.com/office/officeart/2005/8/layout/matrix1#1"/>
    <dgm:cxn modelId="{3492AAB9-7BA1-C842-9DA9-FB28F5239233}" type="presParOf" srcId="{22CEE8F4-52A0-6E45-8287-346C11DC2E28}" destId="{387625BF-5BC5-5247-BD25-2F87C6B245DE}" srcOrd="7" destOrd="0" presId="urn:microsoft.com/office/officeart/2005/8/layout/matrix1#1"/>
    <dgm:cxn modelId="{2CB20E40-FA2C-814A-96D9-7B5E97BC29AB}" type="presParOf" srcId="{66D3EA69-FA57-BA41-A848-20DF56350EDA}" destId="{79B236B4-79BE-C54C-9900-AD195BA57133}" srcOrd="1" destOrd="0" presId="urn:microsoft.com/office/officeart/2005/8/layout/matrix1#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60BB81-8C82-0A4C-9A17-0E1BC4BAC84C}">
      <dsp:nvSpPr>
        <dsp:cNvPr id="0" name=""/>
        <dsp:cNvSpPr/>
      </dsp:nvSpPr>
      <dsp:spPr bwMode="auto">
        <a:xfrm rot="16200000">
          <a:off x="467607" y="-467607"/>
          <a:ext cx="1189653" cy="2124869"/>
        </a:xfrm>
        <a:prstGeom prst="round1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rgbClr val="000000"/>
        </a:lnRef>
        <a:fillRef idx="1">
          <a:srgbClr val="000000"/>
        </a:fillRef>
        <a:effectRef idx="0">
          <a:srgbClr val="00000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defRPr/>
          </a:pPr>
          <a:r>
            <a:rPr lang="de-DE" sz="1600" b="1" kern="1200"/>
            <a:t>Aufgabe</a:t>
          </a:r>
          <a:endParaRPr kern="1200"/>
        </a:p>
      </dsp:txBody>
      <dsp:txXfrm rot="5400000">
        <a:off x="0" y="0"/>
        <a:ext cx="2124869" cy="892240"/>
      </dsp:txXfrm>
    </dsp:sp>
    <dsp:sp modelId="{754820DF-799C-B04F-A6A0-80179818415D}">
      <dsp:nvSpPr>
        <dsp:cNvPr id="0" name=""/>
        <dsp:cNvSpPr/>
      </dsp:nvSpPr>
      <dsp:spPr bwMode="auto">
        <a:xfrm>
          <a:off x="2124869" y="0"/>
          <a:ext cx="2124869" cy="1189653"/>
        </a:xfrm>
        <a:prstGeom prst="round1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rgbClr val="000000"/>
        </a:lnRef>
        <a:fillRef idx="1">
          <a:srgbClr val="000000"/>
        </a:fillRef>
        <a:effectRef idx="0">
          <a:srgbClr val="00000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defRPr/>
          </a:pPr>
          <a:r>
            <a:rPr lang="de-DE" sz="1600" b="1" kern="1200" dirty="0"/>
            <a:t>Lernprozess</a:t>
          </a:r>
          <a:endParaRPr kern="1200" dirty="0"/>
        </a:p>
      </dsp:txBody>
      <dsp:txXfrm>
        <a:off x="2124869" y="0"/>
        <a:ext cx="2124869" cy="892240"/>
      </dsp:txXfrm>
    </dsp:sp>
    <dsp:sp modelId="{8019F8E5-10B7-C745-A416-88F88F84956E}">
      <dsp:nvSpPr>
        <dsp:cNvPr id="0" name=""/>
        <dsp:cNvSpPr/>
      </dsp:nvSpPr>
      <dsp:spPr bwMode="auto">
        <a:xfrm rot="10800000">
          <a:off x="0" y="1189653"/>
          <a:ext cx="2124869" cy="1189653"/>
        </a:xfrm>
        <a:prstGeom prst="round1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rgbClr val="000000"/>
        </a:lnRef>
        <a:fillRef idx="1">
          <a:srgbClr val="000000"/>
        </a:fillRef>
        <a:effectRef idx="0">
          <a:srgbClr val="00000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defRPr/>
          </a:pPr>
          <a:r>
            <a:rPr lang="de-DE" sz="1600" b="1" kern="1200"/>
            <a:t>Selbstregulation</a:t>
          </a:r>
          <a:endParaRPr kern="1200"/>
        </a:p>
      </dsp:txBody>
      <dsp:txXfrm rot="10800000">
        <a:off x="0" y="1487066"/>
        <a:ext cx="2124869" cy="892240"/>
      </dsp:txXfrm>
    </dsp:sp>
    <dsp:sp modelId="{4ACDAE2B-43F7-DE45-8C50-297060246888}">
      <dsp:nvSpPr>
        <dsp:cNvPr id="0" name=""/>
        <dsp:cNvSpPr/>
      </dsp:nvSpPr>
      <dsp:spPr bwMode="auto">
        <a:xfrm rot="5400000">
          <a:off x="2592476" y="722045"/>
          <a:ext cx="1189653" cy="2124869"/>
        </a:xfrm>
        <a:prstGeom prst="round1Rect">
          <a:avLst/>
        </a:prstGeom>
        <a:solidFill>
          <a:schemeClr val="bg2">
            <a:lumMod val="50000"/>
          </a:schemeClr>
        </a:solidFill>
        <a:ln w="19050" cap="flat" cmpd="sng" algn="ctr">
          <a:solidFill>
            <a:schemeClr val="lt1">
              <a:hueOff val="0"/>
              <a:satOff val="0"/>
              <a:lumOff val="0"/>
              <a:alphaOff val="0"/>
            </a:schemeClr>
          </a:solidFill>
          <a:prstDash val="solid"/>
          <a:miter lim="800000"/>
        </a:ln>
        <a:effectLst/>
      </dsp:spPr>
      <dsp:style>
        <a:lnRef idx="2">
          <a:srgbClr val="000000"/>
        </a:lnRef>
        <a:fillRef idx="1">
          <a:srgbClr val="000000"/>
        </a:fillRef>
        <a:effectRef idx="0">
          <a:srgbClr val="00000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defRPr/>
          </a:pPr>
          <a:r>
            <a:rPr lang="de-DE" sz="1600" b="1" kern="1200"/>
            <a:t>Person/Selbst</a:t>
          </a:r>
          <a:endParaRPr kern="1200"/>
        </a:p>
      </dsp:txBody>
      <dsp:txXfrm rot="-5400000">
        <a:off x="2124869" y="1487066"/>
        <a:ext cx="2124869" cy="892240"/>
      </dsp:txXfrm>
    </dsp:sp>
    <dsp:sp modelId="{79B236B4-79BE-C54C-9900-AD195BA57133}">
      <dsp:nvSpPr>
        <dsp:cNvPr id="0" name=""/>
        <dsp:cNvSpPr/>
      </dsp:nvSpPr>
      <dsp:spPr bwMode="auto">
        <a:xfrm>
          <a:off x="804318" y="641377"/>
          <a:ext cx="2641101" cy="1096551"/>
        </a:xfrm>
        <a:prstGeom prst="roundRect">
          <a:avLst/>
        </a:prstGeom>
        <a:solidFill>
          <a:srgbClr val="8BB31D"/>
        </a:solidFill>
        <a:ln w="19050" cap="flat" cmpd="sng" algn="ctr">
          <a:solidFill>
            <a:schemeClr val="lt1">
              <a:hueOff val="0"/>
              <a:satOff val="0"/>
              <a:lumOff val="0"/>
              <a:alphaOff val="0"/>
            </a:schemeClr>
          </a:solidFill>
          <a:prstDash val="solid"/>
          <a:miter lim="800000"/>
        </a:ln>
        <a:effectLst/>
      </dsp:spPr>
      <dsp:style>
        <a:lnRef idx="2">
          <a:srgbClr val="000000"/>
        </a:lnRef>
        <a:fillRef idx="1">
          <a:srgbClr val="000000"/>
        </a:fillRef>
        <a:effectRef idx="0">
          <a:srgbClr val="00000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defRPr/>
          </a:pPr>
          <a:r>
            <a:rPr lang="de-DE" sz="1100" b="1" kern="1200">
              <a:solidFill>
                <a:schemeClr val="bg1"/>
              </a:solidFill>
            </a:rPr>
            <a:t>Feed Up: </a:t>
          </a:r>
          <a:r>
            <a:rPr lang="de-DE" sz="1100" b="0" kern="1200">
              <a:solidFill>
                <a:schemeClr val="bg1"/>
              </a:solidFill>
            </a:rPr>
            <a:t>Was sind meine Ziele?</a:t>
          </a:r>
          <a:endParaRPr kern="1200"/>
        </a:p>
        <a:p>
          <a:pPr marL="0" lvl="0" indent="0" algn="ctr" defTabSz="488950">
            <a:lnSpc>
              <a:spcPct val="90000"/>
            </a:lnSpc>
            <a:spcBef>
              <a:spcPct val="0"/>
            </a:spcBef>
            <a:spcAft>
              <a:spcPct val="35000"/>
            </a:spcAft>
            <a:buNone/>
            <a:defRPr/>
          </a:pPr>
          <a:r>
            <a:rPr lang="de-DE" sz="1100" b="1" kern="1200">
              <a:solidFill>
                <a:schemeClr val="bg1"/>
              </a:solidFill>
            </a:rPr>
            <a:t>Feed Back: </a:t>
          </a:r>
          <a:r>
            <a:rPr lang="de-DE" sz="1100" b="0" kern="1200">
              <a:solidFill>
                <a:schemeClr val="bg1"/>
              </a:solidFill>
            </a:rPr>
            <a:t>Wie gut komme ich voran?</a:t>
          </a:r>
          <a:endParaRPr kern="1200"/>
        </a:p>
        <a:p>
          <a:pPr marL="0" lvl="0" indent="0" algn="ctr" defTabSz="488950">
            <a:lnSpc>
              <a:spcPct val="90000"/>
            </a:lnSpc>
            <a:spcBef>
              <a:spcPct val="0"/>
            </a:spcBef>
            <a:spcAft>
              <a:spcPct val="35000"/>
            </a:spcAft>
            <a:buNone/>
            <a:defRPr/>
          </a:pPr>
          <a:r>
            <a:rPr lang="de-DE" sz="1100" b="1" kern="1200">
              <a:solidFill>
                <a:schemeClr val="bg1"/>
              </a:solidFill>
            </a:rPr>
            <a:t>Feed Forward: </a:t>
          </a:r>
          <a:r>
            <a:rPr lang="de-DE" sz="1100" b="0" kern="1200">
              <a:solidFill>
                <a:schemeClr val="bg1"/>
              </a:solidFill>
            </a:rPr>
            <a:t>Was sind die nächsten  Schritte?</a:t>
          </a:r>
          <a:endParaRPr kern="1200"/>
        </a:p>
      </dsp:txBody>
      <dsp:txXfrm>
        <a:off x="857847" y="694906"/>
        <a:ext cx="2534043" cy="989493"/>
      </dsp:txXfrm>
    </dsp:sp>
  </dsp:spTree>
</dsp:drawing>
</file>

<file path=ppt/diagrams/layout1.xml><?xml version="1.0" encoding="utf-8"?>
<dgm:layoutDef xmlns:dgm="http://schemas.openxmlformats.org/drawingml/2006/diagram" xmlns:a="http://schemas.openxmlformats.org/drawingml/2006/main" uniqueId="urn:microsoft.com/office/officeart/2005/8/layout/matrix1#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varLst>
      <dgm:chMax val="1"/>
      <dgm:dir/>
      <dgm:animLvl val="ctr"/>
      <dgm:resizeHandles val="exact"/>
    </dgm:var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onstrLst/>
            <dgm:ruleLst/>
            <dgm:choose name="Name2">
              <dgm:if name="Name3" func="var" arg="dir" op="equ" val="norm">
                <dgm:presOf axis="ch ch desOrSelf" ptType="node node node" st="1 1 1" cnt="1 1 0"/>
              </dgm:if>
              <dgm:else name="Name4">
                <dgm:presOf axis="ch ch desOrSelf" ptType="node node node" st="1 2 1" cnt="1 1 0"/>
              </dgm:else>
            </dgm:choose>
          </dgm:layoutNode>
          <dgm:layoutNode name="tile1text" styleLbl="node1">
            <dgm:shape xmlns:r="http://schemas.openxmlformats.org/officeDocument/2006/relationships" rot="270" type="rect" r:blip="" hideGeom="1">
              <dgm:adjLst>
                <dgm:adj idx="1" val="0.2"/>
              </dgm:adjLst>
            </dgm:shape>
            <dgm:constrLst/>
            <dgm:ruleLst>
              <dgm:rule type="primFontSz" val="5" fact="NaN" max="NaN"/>
            </dgm:ruleLst>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choose name="Name8">
              <dgm:if name="Name9" func="var" arg="dir" op="equ" val="norm">
                <dgm:presOf axis="ch ch desOrSelf" ptType="node node node" st="1 1 1" cnt="1 1 0"/>
              </dgm:if>
              <dgm:else name="Name10">
                <dgm:presOf axis="ch ch desOrSelf" ptType="node node node" st="1 2 1" cnt="1 1 0"/>
              </dgm:else>
            </dgm:choose>
          </dgm:layoutNode>
          <dgm:layoutNode name="tile2" styleLbl="node1">
            <dgm:alg type="sp"/>
            <dgm:shape xmlns:r="http://schemas.openxmlformats.org/officeDocument/2006/relationships" type="round1Rect" r:blip="">
              <dgm:adjLst/>
            </dgm:shape>
            <dgm:constrLst/>
            <dgm:ruleLst/>
            <dgm:choose name="Name11">
              <dgm:if name="Name12" func="var" arg="dir" op="equ" val="norm">
                <dgm:presOf axis="ch ch desOrSelf" ptType="node node node" st="1 2 1" cnt="1 1 0"/>
              </dgm:if>
              <dgm:else name="Name13">
                <dgm:presOf axis="ch ch desOrSelf" ptType="node node node" st="1 1 1" cnt="1 1 0"/>
              </dgm:else>
            </dgm:choose>
          </dgm:layoutNode>
          <dgm:layoutNode name="tile2text" styleLbl="node1">
            <dgm:shape xmlns:r="http://schemas.openxmlformats.org/officeDocument/2006/relationships" type="rect" r:blip="" hideGeom="1">
              <dgm:adjLst/>
            </dgm:shape>
            <dgm:constrLst/>
            <dgm:ruleLst>
              <dgm:rule type="primFontSz" val="5" fact="NaN" max="NaN"/>
            </dgm:ruleLst>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choose name="Name17">
              <dgm:if name="Name18" func="var" arg="dir" op="equ" val="norm">
                <dgm:presOf axis="ch ch desOrSelf" ptType="node node node" st="1 2 1" cnt="1 1 0"/>
              </dgm:if>
              <dgm:else name="Name19">
                <dgm:presOf axis="ch ch desOrSelf" ptType="node node node" st="1 1 1" cnt="1 1 0"/>
              </dgm:else>
            </dgm:choose>
          </dgm:layoutNode>
          <dgm:layoutNode name="tile3" styleLbl="node1">
            <dgm:alg type="sp"/>
            <dgm:shape xmlns:r="http://schemas.openxmlformats.org/officeDocument/2006/relationships" rot="180" type="round1Rect" r:blip="">
              <dgm:adjLst/>
            </dgm:shape>
            <dgm:constrLst/>
            <dgm:ruleLst/>
            <dgm:choose name="Name20">
              <dgm:if name="Name21" func="var" arg="dir" op="equ" val="norm">
                <dgm:presOf axis="ch ch desOrSelf" ptType="node node node" st="1 3 1" cnt="1 1 0"/>
              </dgm:if>
              <dgm:else name="Name22">
                <dgm:presOf axis="ch ch desOrSelf" ptType="node node node" st="1 4 1" cnt="1 1 0"/>
              </dgm:else>
            </dgm:choose>
          </dgm:layoutNode>
          <dgm:layoutNode name="tile3text" styleLbl="node1">
            <dgm:shape xmlns:r="http://schemas.openxmlformats.org/officeDocument/2006/relationships" rot="180" type="rect" r:blip="" hideGeom="1">
              <dgm:adjLst/>
            </dgm:shape>
            <dgm:constrLst/>
            <dgm:ruleLst>
              <dgm:rule type="primFontSz" val="5" fact="NaN" max="NaN"/>
            </dgm:ruleLst>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choose name="Name26">
              <dgm:if name="Name27" func="var" arg="dir" op="equ" val="norm">
                <dgm:presOf axis="ch ch desOrSelf" ptType="node node node" st="1 3 1" cnt="1 1 0"/>
              </dgm:if>
              <dgm:else name="Name28">
                <dgm:presOf axis="ch ch desOrSelf" ptType="node node node" st="1 4 1" cnt="1 1 0"/>
              </dgm:else>
            </dgm:choose>
          </dgm:layoutNode>
          <dgm:layoutNode name="tile4" styleLbl="node1">
            <dgm:alg type="sp"/>
            <dgm:shape xmlns:r="http://schemas.openxmlformats.org/officeDocument/2006/relationships" rot="90" type="round1Rect" r:blip="">
              <dgm:adjLst/>
            </dgm:shape>
            <dgm:constrLst/>
            <dgm:ruleLst/>
            <dgm:choose name="Name29">
              <dgm:if name="Name30" func="var" arg="dir" op="equ" val="norm">
                <dgm:presOf axis="ch ch desOrSelf" ptType="node node node" st="1 4 1" cnt="1 1 0"/>
              </dgm:if>
              <dgm:else name="Name31">
                <dgm:presOf axis="ch ch desOrSelf" ptType="node node node" st="1 3 1" cnt="1 1 0"/>
              </dgm:else>
            </dgm:choose>
          </dgm:layoutNode>
          <dgm:layoutNode name="tile4text" styleLbl="node1">
            <dgm:shape xmlns:r="http://schemas.openxmlformats.org/officeDocument/2006/relationships" rot="90" type="rect" r:blip="" hideGeom="1">
              <dgm:adjLst/>
            </dgm:shape>
            <dgm:constrLst/>
            <dgm:ruleLst>
              <dgm:rule type="primFontSz" val="5" fact="NaN" max="NaN"/>
            </dgm:ruleLst>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choose name="Name35">
              <dgm:if name="Name36" func="var" arg="dir" op="equ" val="norm">
                <dgm:presOf axis="ch ch desOrSelf" ptType="node node node" st="1 4 1" cnt="1 1 0"/>
              </dgm:if>
              <dgm:else name="Name37">
                <dgm:presOf axis="ch ch desOrSelf" ptType="node node node" st="1 3 1" cnt="1 1 0"/>
              </dgm:else>
            </dgm:choose>
          </dgm:layoutNode>
        </dgm:layoutNode>
        <dgm:layoutNode name="centerTile" styleLbl="fgShp">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varLst>
            <dgm:chMax val="0"/>
            <dgm:chPref val="0"/>
          </dgm:var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alignAccFollowNode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alignImgPlace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alignNode1">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asst0">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asst1">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asst2">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asst3">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asst4">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bgAcc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bgAccFollowNode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bgImgPlace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bgShp">
    <dgm:scene3d>
      <a:camera prst="orthographicFront"/>
      <a:lightRig rig="threePt" dir="t"/>
    </dgm:scene3d>
    <dgm:sp3d/>
    <dgm:txPr/>
    <dgm:style>
      <a:lnRef idx="0">
        <a:srgbClr val="000000"/>
      </a:lnRef>
      <a:fillRef idx="1">
        <a:srgbClr val="000000"/>
      </a:fillRef>
      <a:effectRef idx="0">
        <a:srgbClr val="000000"/>
      </a:effectRef>
      <a:fontRef idx="minor"/>
    </dgm:style>
  </dgm:styleLbl>
  <dgm:styleLbl name="bgSibTrans2D1">
    <dgm:scene3d>
      <a:camera prst="orthographicFront"/>
      <a:lightRig rig="threePt" dir="t"/>
    </dgm:scene3d>
    <dgm:sp3d/>
    <dgm:txPr/>
    <dgm:style>
      <a:lnRef idx="0">
        <a:srgbClr val="000000"/>
      </a:lnRef>
      <a:fillRef idx="1">
        <a:srgbClr val="000000"/>
      </a:fillRef>
      <a:effectRef idx="0">
        <a:srgbClr val="000000"/>
      </a:effectRef>
      <a:fontRef idx="minor">
        <a:schemeClr val="lt1"/>
      </a:fontRef>
    </dgm:style>
  </dgm:styleLbl>
  <dgm:styleLbl name="callout">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conFgAcc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dkBgShp">
    <dgm:scene3d>
      <a:camera prst="orthographicFront"/>
      <a:lightRig rig="threePt" dir="t"/>
    </dgm:scene3d>
    <dgm:sp3d/>
    <dgm:txPr/>
    <dgm:style>
      <a:lnRef idx="0">
        <a:srgbClr val="000000"/>
      </a:lnRef>
      <a:fillRef idx="1">
        <a:srgbClr val="000000"/>
      </a:fillRef>
      <a:effectRef idx="0">
        <a:srgbClr val="000000"/>
      </a:effectRef>
      <a:fontRef idx="minor"/>
    </dgm:style>
  </dgm:styleLbl>
  <dgm:styleLbl name="fgAcc0">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fgAcc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fgAcc2">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fgAcc3">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fgAcc4">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fgAccFollowNode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fgImgPlace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fgShp">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fgSibTrans2D1">
    <dgm:scene3d>
      <a:camera prst="orthographicFront"/>
      <a:lightRig rig="threePt" dir="t"/>
    </dgm:scene3d>
    <dgm:sp3d/>
    <dgm:txPr/>
    <dgm:style>
      <a:lnRef idx="0">
        <a:srgbClr val="000000"/>
      </a:lnRef>
      <a:fillRef idx="1">
        <a:srgbClr val="000000"/>
      </a:fillRef>
      <a:effectRef idx="0">
        <a:srgbClr val="000000"/>
      </a:effectRef>
      <a:fontRef idx="minor">
        <a:schemeClr val="lt1"/>
      </a:fontRef>
    </dgm:style>
  </dgm:styleLbl>
  <dgm:styleLbl name="lnNode1">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node0">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node1">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node2">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node3">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node4">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parChTrans1D1">
    <dgm:scene3d>
      <a:camera prst="orthographicFront"/>
      <a:lightRig rig="threePt" dir="t"/>
    </dgm:scene3d>
    <dgm:sp3d/>
    <dgm:txPr/>
    <dgm:style>
      <a:lnRef idx="2">
        <a:srgbClr val="000000"/>
      </a:lnRef>
      <a:fillRef idx="0">
        <a:srgbClr val="000000"/>
      </a:fillRef>
      <a:effectRef idx="0">
        <a:srgbClr val="000000"/>
      </a:effectRef>
      <a:fontRef idx="minor"/>
    </dgm:style>
  </dgm:styleLbl>
  <dgm:styleLbl name="parChTrans1D2">
    <dgm:scene3d>
      <a:camera prst="orthographicFront"/>
      <a:lightRig rig="threePt" dir="t"/>
    </dgm:scene3d>
    <dgm:sp3d/>
    <dgm:txPr/>
    <dgm:style>
      <a:lnRef idx="2">
        <a:srgbClr val="000000"/>
      </a:lnRef>
      <a:fillRef idx="0">
        <a:srgbClr val="000000"/>
      </a:fillRef>
      <a:effectRef idx="0">
        <a:srgbClr val="000000"/>
      </a:effectRef>
      <a:fontRef idx="minor"/>
    </dgm:style>
  </dgm:styleLbl>
  <dgm:styleLbl name="parChTrans1D3">
    <dgm:scene3d>
      <a:camera prst="orthographicFront"/>
      <a:lightRig rig="threePt" dir="t"/>
    </dgm:scene3d>
    <dgm:sp3d/>
    <dgm:txPr/>
    <dgm:style>
      <a:lnRef idx="2">
        <a:srgbClr val="000000"/>
      </a:lnRef>
      <a:fillRef idx="0">
        <a:srgbClr val="000000"/>
      </a:fillRef>
      <a:effectRef idx="0">
        <a:srgbClr val="000000"/>
      </a:effectRef>
      <a:fontRef idx="minor"/>
    </dgm:style>
  </dgm:styleLbl>
  <dgm:styleLbl name="parChTrans1D4">
    <dgm:scene3d>
      <a:camera prst="orthographicFront"/>
      <a:lightRig rig="threePt" dir="t"/>
    </dgm:scene3d>
    <dgm:sp3d/>
    <dgm:txPr/>
    <dgm:style>
      <a:lnRef idx="2">
        <a:srgbClr val="000000"/>
      </a:lnRef>
      <a:fillRef idx="0">
        <a:srgbClr val="000000"/>
      </a:fillRef>
      <a:effectRef idx="0">
        <a:srgbClr val="000000"/>
      </a:effectRef>
      <a:fontRef idx="minor"/>
    </dgm:style>
  </dgm:styleLbl>
  <dgm:styleLbl name="parChTrans2D1">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parChTrans2D2">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parChTrans2D3">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parChTrans2D4">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revTx">
    <dgm:scene3d>
      <a:camera prst="orthographicFront"/>
      <a:lightRig rig="threePt" dir="t"/>
    </dgm:scene3d>
    <dgm:sp3d/>
    <dgm:txPr/>
    <dgm:style>
      <a:lnRef idx="0">
        <a:srgbClr val="000000"/>
      </a:lnRef>
      <a:fillRef idx="0">
        <a:srgbClr val="000000"/>
      </a:fillRef>
      <a:effectRef idx="0">
        <a:srgbClr val="000000"/>
      </a:effectRef>
      <a:fontRef idx="minor"/>
    </dgm:style>
  </dgm:styleLbl>
  <dgm:styleLbl name="sibTrans1D1">
    <dgm:scene3d>
      <a:camera prst="orthographicFront"/>
      <a:lightRig rig="threePt" dir="t"/>
    </dgm:scene3d>
    <dgm:sp3d/>
    <dgm:txPr/>
    <dgm:style>
      <a:lnRef idx="1">
        <a:srgbClr val="000000"/>
      </a:lnRef>
      <a:fillRef idx="0">
        <a:srgbClr val="000000"/>
      </a:fillRef>
      <a:effectRef idx="0">
        <a:srgbClr val="000000"/>
      </a:effectRef>
      <a:fontRef idx="minor"/>
    </dgm:style>
  </dgm:styleLbl>
  <dgm:styleLbl name="sibTrans2D1">
    <dgm:scene3d>
      <a:camera prst="orthographicFront"/>
      <a:lightRig rig="threePt" dir="t"/>
    </dgm:scene3d>
    <dgm:sp3d/>
    <dgm:txPr/>
    <dgm:style>
      <a:lnRef idx="0">
        <a:srgbClr val="000000"/>
      </a:lnRef>
      <a:fillRef idx="1">
        <a:srgbClr val="000000"/>
      </a:fillRef>
      <a:effectRef idx="0">
        <a:srgbClr val="000000"/>
      </a:effectRef>
      <a:fontRef idx="minor">
        <a:schemeClr val="lt1"/>
      </a:fontRef>
    </dgm:style>
  </dgm:styleLbl>
  <dgm:styleLbl name="solidAlignAcc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solidBgAcc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solidFgAcc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trAlignAcc1">
    <dgm:scene3d>
      <a:camera prst="orthographicFront"/>
      <a:lightRig rig="threePt" dir="t"/>
    </dgm:scene3d>
    <dgm:sp3d/>
    <dgm:txPr/>
    <dgm:style>
      <a:lnRef idx="1">
        <a:srgbClr val="000000"/>
      </a:lnRef>
      <a:fillRef idx="1">
        <a:srgbClr val="000000"/>
      </a:fillRef>
      <a:effectRef idx="0">
        <a:srgbClr val="000000"/>
      </a:effectRef>
      <a:fontRef idx="minor"/>
    </dgm:style>
  </dgm:styleLbl>
  <dgm:styleLbl name="trBgShp">
    <dgm:scene3d>
      <a:camera prst="orthographicFront"/>
      <a:lightRig rig="threePt" dir="t"/>
    </dgm:scene3d>
    <dgm:sp3d/>
    <dgm:txPr/>
    <dgm:style>
      <a:lnRef idx="0">
        <a:srgbClr val="000000"/>
      </a:lnRef>
      <a:fillRef idx="1">
        <a:srgbClr val="000000"/>
      </a:fillRef>
      <a:effectRef idx="0">
        <a:srgbClr val="000000"/>
      </a:effectRef>
      <a:fontRef idx="minor"/>
    </dgm:style>
  </dgm:styleLbl>
  <dgm:styleLbl name="vennNode1">
    <dgm:scene3d>
      <a:camera prst="orthographicFront"/>
      <a:lightRig rig="threePt" dir="t"/>
    </dgm:scene3d>
    <dgm:sp3d/>
    <dgm:txPr/>
    <dgm:style>
      <a:lnRef idx="2">
        <a:srgbClr val="000000"/>
      </a:lnRef>
      <a:fillRef idx="1">
        <a:srgbClr val="000000"/>
      </a:fillRef>
      <a:effectRef idx="0">
        <a:srgbClr val="00000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986242584" name="Kopfzeilenplatzhalter 1"/>
          <p:cNvSpPr>
            <a:spLocks noGrp="1"/>
          </p:cNvSpPr>
          <p:nvPr>
            <p:ph type="hdr" sz="quarter"/>
          </p:nvPr>
        </p:nvSpPr>
        <p:spPr bwMode="auto">
          <a:xfrm>
            <a:off x="0" y="0"/>
            <a:ext cx="2971800" cy="458788"/>
          </a:xfrm>
          <a:prstGeom prst="rect">
            <a:avLst/>
          </a:prstGeom>
        </p:spPr>
        <p:txBody>
          <a:bodyPr vert="horz" lIns="91440" tIns="45720" rIns="91440" bIns="45720" rtlCol="0"/>
          <a:lstStyle>
            <a:lvl1pPr algn="l">
              <a:defRPr sz="1200"/>
            </a:lvl1pPr>
          </a:lstStyle>
          <a:p>
            <a:pPr>
              <a:defRPr/>
            </a:pPr>
            <a:endParaRPr lang="de-DE"/>
          </a:p>
        </p:txBody>
      </p:sp>
      <p:sp>
        <p:nvSpPr>
          <p:cNvPr id="1509447374" name="Datumsplatzhalter 2"/>
          <p:cNvSpPr>
            <a:spLocks noGrp="1"/>
          </p:cNvSpPr>
          <p:nvPr>
            <p:ph type="dt" idx="1"/>
          </p:nvPr>
        </p:nvSpPr>
        <p:spPr bwMode="auto">
          <a:xfrm>
            <a:off x="3884613" y="0"/>
            <a:ext cx="2971800" cy="458788"/>
          </a:xfrm>
          <a:prstGeom prst="rect">
            <a:avLst/>
          </a:prstGeom>
        </p:spPr>
        <p:txBody>
          <a:bodyPr vert="horz" lIns="91440" tIns="45720" rIns="91440" bIns="45720" rtlCol="0"/>
          <a:lstStyle>
            <a:lvl1pPr algn="r">
              <a:defRPr sz="1200"/>
            </a:lvl1pPr>
          </a:lstStyle>
          <a:p>
            <a:pPr>
              <a:defRPr/>
            </a:pPr>
            <a:fld id="{0A1EC7AF-7C43-4DDC-BC4A-6E5DC5E32414}" type="datetimeFigureOut">
              <a:rPr lang="de-DE"/>
              <a:t>13.05.2026</a:t>
            </a:fld>
            <a:endParaRPr lang="de-DE"/>
          </a:p>
        </p:txBody>
      </p:sp>
      <p:sp>
        <p:nvSpPr>
          <p:cNvPr id="1951944391" name="Folienbildplatzhalter 3"/>
          <p:cNvSpPr>
            <a:spLocks noGrp="1" noRot="1" noChangeAspect="1"/>
          </p:cNvSpPr>
          <p:nvPr>
            <p:ph type="sldImg" idx="2"/>
          </p:nvPr>
        </p:nvSpPr>
        <p:spPr bwMode="auto">
          <a:xfrm>
            <a:off x="1246187" y="1143000"/>
            <a:ext cx="4365625" cy="3086100"/>
          </a:xfrm>
          <a:prstGeom prst="rect">
            <a:avLst/>
          </a:prstGeom>
          <a:noFill/>
          <a:ln w="12700">
            <a:solidFill>
              <a:prstClr val="black"/>
            </a:solidFill>
          </a:ln>
        </p:spPr>
        <p:txBody>
          <a:bodyPr vert="horz" lIns="91440" tIns="45720" rIns="91440" bIns="45720" rtlCol="0" anchor="ctr"/>
          <a:lstStyle/>
          <a:p>
            <a:pPr>
              <a:defRPr/>
            </a:pPr>
            <a:endParaRPr lang="de-DE"/>
          </a:p>
        </p:txBody>
      </p:sp>
      <p:sp>
        <p:nvSpPr>
          <p:cNvPr id="1567413729" name="Notizenplatzhalter 4"/>
          <p:cNvSpPr>
            <a:spLocks noGrp="1"/>
          </p:cNvSpPr>
          <p:nvPr>
            <p:ph type="body" sz="quarter" idx="3"/>
          </p:nvPr>
        </p:nvSpPr>
        <p:spPr bwMode="auto">
          <a:xfrm>
            <a:off x="685800" y="4400550"/>
            <a:ext cx="5486400" cy="3600450"/>
          </a:xfrm>
          <a:prstGeom prst="rect">
            <a:avLst/>
          </a:prstGeom>
        </p:spPr>
        <p:txBody>
          <a:bodyPr vert="horz" lIns="91440" tIns="45720" rIns="91440" bIns="45720" rtlCol="0"/>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912399944" name="Fußzeilenplatzhalter 5"/>
          <p:cNvSpPr>
            <a:spLocks noGrp="1"/>
          </p:cNvSpPr>
          <p:nvPr>
            <p:ph type="ftr" sz="quarter" idx="4"/>
          </p:nvPr>
        </p:nvSpPr>
        <p:spPr bwMode="auto">
          <a:xfrm>
            <a:off x="0" y="8685213"/>
            <a:ext cx="2971800" cy="458787"/>
          </a:xfrm>
          <a:prstGeom prst="rect">
            <a:avLst/>
          </a:prstGeom>
        </p:spPr>
        <p:txBody>
          <a:bodyPr vert="horz" lIns="91440" tIns="45720" rIns="91440" bIns="45720" rtlCol="0" anchor="b"/>
          <a:lstStyle>
            <a:lvl1pPr algn="l">
              <a:defRPr sz="1200"/>
            </a:lvl1pPr>
          </a:lstStyle>
          <a:p>
            <a:pPr>
              <a:defRPr/>
            </a:pPr>
            <a:endParaRPr lang="de-DE"/>
          </a:p>
        </p:txBody>
      </p:sp>
      <p:sp>
        <p:nvSpPr>
          <p:cNvPr id="1498859611" name="Foliennummernplatzhalter 6"/>
          <p:cNvSpPr>
            <a:spLocks noGrp="1"/>
          </p:cNvSpPr>
          <p:nvPr>
            <p:ph type="sldNum" sz="quarter" idx="5"/>
          </p:nvPr>
        </p:nvSpPr>
        <p:spPr bwMode="auto">
          <a:xfrm>
            <a:off x="3884613" y="8685213"/>
            <a:ext cx="2971800" cy="458787"/>
          </a:xfrm>
          <a:prstGeom prst="rect">
            <a:avLst/>
          </a:prstGeom>
        </p:spPr>
        <p:txBody>
          <a:bodyPr vert="horz" lIns="91440" tIns="45720" rIns="91440" bIns="45720" rtlCol="0" anchor="b"/>
          <a:lstStyle>
            <a:lvl1pPr algn="r">
              <a:defRPr sz="1200"/>
            </a:lvl1pPr>
          </a:lstStyle>
          <a:p>
            <a:pPr>
              <a:defRPr/>
            </a:pPr>
            <a:fld id="{AA199608-497C-429B-8FFC-7249BAB31E59}" type="slidenum">
              <a:rPr lang="de-DE"/>
              <a:t>‹Nr.›</a:t>
            </a:fld>
            <a:endParaRPr lang="de-DE"/>
          </a:p>
        </p:txBody>
      </p:sp>
    </p:spTree>
  </p:cSld>
  <p:clrMap bg1="lt1" tx1="dk1" bg2="lt2" tx2="dk2" accent1="accent1" accent2="accent2" accent3="accent3" accent4="accent4" accent5="accent5" accent6="accent6" hlink="hlink" folHlink="folHlink"/>
  <p:notesStyle>
    <a:lvl1pPr marL="0" algn="l" defTabSz="914400" rtl="0">
      <a:defRPr sz="1200">
        <a:solidFill>
          <a:schemeClr val="tx1"/>
        </a:solidFill>
        <a:latin typeface="+mn-lt"/>
        <a:ea typeface="+mn-ea"/>
        <a:cs typeface="+mn-cs"/>
      </a:defRPr>
    </a:lvl1pPr>
    <a:lvl2pPr marL="457200" algn="l" defTabSz="914400" rtl="0">
      <a:defRPr sz="1200">
        <a:solidFill>
          <a:schemeClr val="tx1"/>
        </a:solidFill>
        <a:latin typeface="+mn-lt"/>
        <a:ea typeface="+mn-ea"/>
        <a:cs typeface="+mn-cs"/>
      </a:defRPr>
    </a:lvl2pPr>
    <a:lvl3pPr marL="914400" algn="l" defTabSz="914400" rtl="0">
      <a:defRPr sz="1200">
        <a:solidFill>
          <a:schemeClr val="tx1"/>
        </a:solidFill>
        <a:latin typeface="+mn-lt"/>
        <a:ea typeface="+mn-ea"/>
        <a:cs typeface="+mn-cs"/>
      </a:defRPr>
    </a:lvl3pPr>
    <a:lvl4pPr marL="1371600" algn="l" defTabSz="914400" rtl="0">
      <a:defRPr sz="1200">
        <a:solidFill>
          <a:schemeClr val="tx1"/>
        </a:solidFill>
        <a:latin typeface="+mn-lt"/>
        <a:ea typeface="+mn-ea"/>
        <a:cs typeface="+mn-cs"/>
      </a:defRPr>
    </a:lvl4pPr>
    <a:lvl5pPr marL="1828800" algn="l" defTabSz="914400" rtl="0">
      <a:defRPr sz="1200">
        <a:solidFill>
          <a:schemeClr val="tx1"/>
        </a:solidFill>
        <a:latin typeface="+mn-lt"/>
        <a:ea typeface="+mn-ea"/>
        <a:cs typeface="+mn-cs"/>
      </a:defRPr>
    </a:lvl5pPr>
    <a:lvl6pPr marL="2286000" algn="l" defTabSz="914400" rtl="0">
      <a:defRPr sz="1200">
        <a:solidFill>
          <a:schemeClr val="tx1"/>
        </a:solidFill>
        <a:latin typeface="+mn-lt"/>
        <a:ea typeface="+mn-ea"/>
        <a:cs typeface="+mn-cs"/>
      </a:defRPr>
    </a:lvl6pPr>
    <a:lvl7pPr marL="2743200" algn="l" defTabSz="914400" rtl="0">
      <a:defRPr sz="1200">
        <a:solidFill>
          <a:schemeClr val="tx1"/>
        </a:solidFill>
        <a:latin typeface="+mn-lt"/>
        <a:ea typeface="+mn-ea"/>
        <a:cs typeface="+mn-cs"/>
      </a:defRPr>
    </a:lvl7pPr>
    <a:lvl8pPr marL="3200400" algn="l" defTabSz="914400" rtl="0">
      <a:defRPr sz="1200">
        <a:solidFill>
          <a:schemeClr val="tx1"/>
        </a:solidFill>
        <a:latin typeface="+mn-lt"/>
        <a:ea typeface="+mn-ea"/>
        <a:cs typeface="+mn-cs"/>
      </a:defRPr>
    </a:lvl8pPr>
    <a:lvl9pPr marL="3657600" algn="l" defTabSz="914400" rtl="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727303167" name="Slide Image Placeholder 1"/>
          <p:cNvSpPr>
            <a:spLocks noGrp="1" noRot="1" noChangeAspect="1"/>
          </p:cNvSpPr>
          <p:nvPr>
            <p:ph type="sldImg"/>
          </p:nvPr>
        </p:nvSpPr>
        <p:spPr bwMode="auto">
          <a:xfrm>
            <a:off x="1246188" y="1143000"/>
            <a:ext cx="4365625" cy="3086100"/>
          </a:xfrm>
        </p:spPr>
      </p:sp>
      <p:sp>
        <p:nvSpPr>
          <p:cNvPr id="1768161373" name="Notes Placeholder 2"/>
          <p:cNvSpPr>
            <a:spLocks noGrp="1"/>
          </p:cNvSpPr>
          <p:nvPr>
            <p:ph type="body" idx="1"/>
          </p:nvPr>
        </p:nvSpPr>
        <p:spPr bwMode="auto"/>
        <p:txBody>
          <a:bodyPr/>
          <a:lstStyle/>
          <a:p>
            <a:pPr>
              <a:defRPr/>
            </a:pPr>
            <a:endParaRPr/>
          </a:p>
        </p:txBody>
      </p:sp>
      <p:sp>
        <p:nvSpPr>
          <p:cNvPr id="901580091" name="Slide Number Placeholder 3"/>
          <p:cNvSpPr>
            <a:spLocks noGrp="1"/>
          </p:cNvSpPr>
          <p:nvPr>
            <p:ph type="sldNum" sz="quarter" idx="10"/>
          </p:nvPr>
        </p:nvSpPr>
        <p:spPr bwMode="auto"/>
        <p:txBody>
          <a:bodyPr/>
          <a:lstStyle/>
          <a:p>
            <a:pPr>
              <a:defRPr/>
            </a:pPr>
            <a:fld id="{0FA12FFB-62B8-30ED-8988-941E0873CA31}" type="slidenum">
              <a:rPr/>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59011711" name="Slide Image Placeholder 1"/>
          <p:cNvSpPr>
            <a:spLocks noGrp="1" noRot="1" noChangeAspect="1"/>
          </p:cNvSpPr>
          <p:nvPr>
            <p:ph type="sldImg"/>
          </p:nvPr>
        </p:nvSpPr>
        <p:spPr bwMode="auto">
          <a:xfrm>
            <a:off x="1246188" y="1143000"/>
            <a:ext cx="4365625" cy="3086100"/>
          </a:xfrm>
        </p:spPr>
      </p:sp>
      <p:sp>
        <p:nvSpPr>
          <p:cNvPr id="693668517" name="Notes Placeholder 2"/>
          <p:cNvSpPr>
            <a:spLocks noGrp="1"/>
          </p:cNvSpPr>
          <p:nvPr>
            <p:ph type="body" idx="1"/>
          </p:nvPr>
        </p:nvSpPr>
        <p:spPr bwMode="auto"/>
        <p:txBody>
          <a:bodyPr/>
          <a:lstStyle/>
          <a:p>
            <a:pPr>
              <a:defRPr/>
            </a:pPr>
            <a:endParaRPr/>
          </a:p>
        </p:txBody>
      </p:sp>
      <p:sp>
        <p:nvSpPr>
          <p:cNvPr id="859799554" name="Slide Number Placeholder 3"/>
          <p:cNvSpPr>
            <a:spLocks noGrp="1"/>
          </p:cNvSpPr>
          <p:nvPr>
            <p:ph type="sldNum" sz="quarter" idx="10"/>
          </p:nvPr>
        </p:nvSpPr>
        <p:spPr bwMode="auto"/>
        <p:txBody>
          <a:bodyPr/>
          <a:lstStyle/>
          <a:p>
            <a:pPr>
              <a:defRPr/>
            </a:pPr>
            <a:fld id="{680848AB-149A-952E-F73E-0C9A801AB4BF}" type="slidenum">
              <a:rPr/>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373125852" name="Slide Image Placeholder 1"/>
          <p:cNvSpPr>
            <a:spLocks noGrp="1" noRot="1" noChangeAspect="1"/>
          </p:cNvSpPr>
          <p:nvPr>
            <p:ph type="sldImg"/>
          </p:nvPr>
        </p:nvSpPr>
        <p:spPr bwMode="auto">
          <a:xfrm>
            <a:off x="1246188" y="1143000"/>
            <a:ext cx="4365625" cy="3086100"/>
          </a:xfrm>
        </p:spPr>
      </p:sp>
      <p:sp>
        <p:nvSpPr>
          <p:cNvPr id="603589581" name="Notes Placeholder 2"/>
          <p:cNvSpPr>
            <a:spLocks noGrp="1"/>
          </p:cNvSpPr>
          <p:nvPr>
            <p:ph type="body" idx="1"/>
          </p:nvPr>
        </p:nvSpPr>
        <p:spPr bwMode="auto"/>
        <p:txBody>
          <a:bodyPr/>
          <a:lstStyle/>
          <a:p>
            <a:pPr>
              <a:defRPr/>
            </a:pPr>
            <a:endParaRPr/>
          </a:p>
        </p:txBody>
      </p:sp>
      <p:sp>
        <p:nvSpPr>
          <p:cNvPr id="1349476026" name="Slide Number Placeholder 3"/>
          <p:cNvSpPr>
            <a:spLocks noGrp="1"/>
          </p:cNvSpPr>
          <p:nvPr>
            <p:ph type="sldNum" sz="quarter" idx="10"/>
          </p:nvPr>
        </p:nvSpPr>
        <p:spPr bwMode="auto"/>
        <p:txBody>
          <a:bodyPr/>
          <a:lstStyle/>
          <a:p>
            <a:pPr>
              <a:defRPr/>
            </a:pPr>
            <a:fld id="{BAC8A69F-7556-45C2-A192-6A69A36F0180}" type="slidenum">
              <a:rPr/>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123472346" name="Slide Image Placeholder 1"/>
          <p:cNvSpPr>
            <a:spLocks noGrp="1" noRot="1" noChangeAspect="1"/>
          </p:cNvSpPr>
          <p:nvPr>
            <p:ph type="sldImg"/>
          </p:nvPr>
        </p:nvSpPr>
        <p:spPr bwMode="auto">
          <a:xfrm>
            <a:off x="1246188" y="1143000"/>
            <a:ext cx="4365625" cy="3086100"/>
          </a:xfrm>
        </p:spPr>
      </p:sp>
      <p:sp>
        <p:nvSpPr>
          <p:cNvPr id="798469716" name="Notes Placeholder 2"/>
          <p:cNvSpPr>
            <a:spLocks noGrp="1"/>
          </p:cNvSpPr>
          <p:nvPr>
            <p:ph type="body" idx="1"/>
          </p:nvPr>
        </p:nvSpPr>
        <p:spPr bwMode="auto"/>
        <p:txBody>
          <a:bodyPr/>
          <a:lstStyle/>
          <a:p>
            <a:pPr>
              <a:defRPr/>
            </a:pPr>
            <a:endParaRPr/>
          </a:p>
        </p:txBody>
      </p:sp>
      <p:sp>
        <p:nvSpPr>
          <p:cNvPr id="1511308570" name="Slide Number Placeholder 3"/>
          <p:cNvSpPr>
            <a:spLocks noGrp="1"/>
          </p:cNvSpPr>
          <p:nvPr>
            <p:ph type="sldNum" sz="quarter" idx="10"/>
          </p:nvPr>
        </p:nvSpPr>
        <p:spPr bwMode="auto"/>
        <p:txBody>
          <a:bodyPr/>
          <a:lstStyle/>
          <a:p>
            <a:pPr>
              <a:defRPr/>
            </a:pPr>
            <a:fld id="{06A8589E-6E4E-58CB-6B7F-2E009DC8ED07}" type="slidenum">
              <a:rPr/>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747401186" name="Slide Image Placeholder 1"/>
          <p:cNvSpPr>
            <a:spLocks noGrp="1" noRot="1" noChangeAspect="1"/>
          </p:cNvSpPr>
          <p:nvPr>
            <p:ph type="sldImg"/>
          </p:nvPr>
        </p:nvSpPr>
        <p:spPr bwMode="auto">
          <a:xfrm>
            <a:off x="1246188" y="1143000"/>
            <a:ext cx="4365625" cy="3086100"/>
          </a:xfrm>
        </p:spPr>
      </p:sp>
      <p:sp>
        <p:nvSpPr>
          <p:cNvPr id="484611380" name="Notes Placeholder 2"/>
          <p:cNvSpPr>
            <a:spLocks noGrp="1"/>
          </p:cNvSpPr>
          <p:nvPr>
            <p:ph type="body" idx="1"/>
          </p:nvPr>
        </p:nvSpPr>
        <p:spPr bwMode="auto"/>
        <p:txBody>
          <a:bodyPr/>
          <a:lstStyle/>
          <a:p>
            <a:pPr>
              <a:defRPr/>
            </a:pPr>
            <a:endParaRPr/>
          </a:p>
        </p:txBody>
      </p:sp>
      <p:sp>
        <p:nvSpPr>
          <p:cNvPr id="1429925992" name="Slide Number Placeholder 3"/>
          <p:cNvSpPr>
            <a:spLocks noGrp="1"/>
          </p:cNvSpPr>
          <p:nvPr>
            <p:ph type="sldNum" sz="quarter" idx="10"/>
          </p:nvPr>
        </p:nvSpPr>
        <p:spPr bwMode="auto"/>
        <p:txBody>
          <a:bodyPr/>
          <a:lstStyle/>
          <a:p>
            <a:pPr>
              <a:defRPr/>
            </a:pPr>
            <a:fld id="{37E02D5C-3B61-15BB-BCD4-9E7904D75510}" type="slidenum">
              <a:rPr/>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531954023" name="Slide Image Placeholder 1"/>
          <p:cNvSpPr>
            <a:spLocks noGrp="1" noRot="1" noChangeAspect="1"/>
          </p:cNvSpPr>
          <p:nvPr>
            <p:ph type="sldImg"/>
          </p:nvPr>
        </p:nvSpPr>
        <p:spPr bwMode="auto">
          <a:xfrm>
            <a:off x="1246188" y="1143000"/>
            <a:ext cx="4365625" cy="3086100"/>
          </a:xfrm>
        </p:spPr>
      </p:sp>
      <p:sp>
        <p:nvSpPr>
          <p:cNvPr id="685070049" name="Notes Placeholder 2"/>
          <p:cNvSpPr>
            <a:spLocks noGrp="1"/>
          </p:cNvSpPr>
          <p:nvPr>
            <p:ph type="body" idx="1"/>
          </p:nvPr>
        </p:nvSpPr>
        <p:spPr bwMode="auto"/>
        <p:txBody>
          <a:bodyPr/>
          <a:lstStyle/>
          <a:p>
            <a:pPr>
              <a:defRPr/>
            </a:pPr>
            <a:endParaRPr/>
          </a:p>
        </p:txBody>
      </p:sp>
      <p:sp>
        <p:nvSpPr>
          <p:cNvPr id="1415290115" name="Slide Number Placeholder 3"/>
          <p:cNvSpPr>
            <a:spLocks noGrp="1"/>
          </p:cNvSpPr>
          <p:nvPr>
            <p:ph type="sldNum" sz="quarter" idx="10"/>
          </p:nvPr>
        </p:nvSpPr>
        <p:spPr bwMode="auto"/>
        <p:txBody>
          <a:bodyPr/>
          <a:lstStyle/>
          <a:p>
            <a:pPr>
              <a:defRPr/>
            </a:pPr>
            <a:fld id="{D5CAAB9F-349F-E512-F8D7-7487CB49068F}" type="slidenum">
              <a:rPr/>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826188221" name="Slide Image Placeholder 1"/>
          <p:cNvSpPr>
            <a:spLocks noGrp="1" noRot="1" noChangeAspect="1"/>
          </p:cNvSpPr>
          <p:nvPr>
            <p:ph type="sldImg"/>
          </p:nvPr>
        </p:nvSpPr>
        <p:spPr bwMode="auto">
          <a:xfrm>
            <a:off x="1246188" y="1143000"/>
            <a:ext cx="4365625" cy="3086100"/>
          </a:xfrm>
        </p:spPr>
      </p:sp>
      <p:sp>
        <p:nvSpPr>
          <p:cNvPr id="2099438871" name="Notes Placeholder 2"/>
          <p:cNvSpPr>
            <a:spLocks noGrp="1"/>
          </p:cNvSpPr>
          <p:nvPr>
            <p:ph type="body" idx="1"/>
          </p:nvPr>
        </p:nvSpPr>
        <p:spPr bwMode="auto"/>
        <p:txBody>
          <a:bodyPr/>
          <a:lstStyle/>
          <a:p>
            <a:pPr>
              <a:defRPr/>
            </a:pPr>
            <a:endParaRPr/>
          </a:p>
        </p:txBody>
      </p:sp>
      <p:sp>
        <p:nvSpPr>
          <p:cNvPr id="1393079569" name="Slide Number Placeholder 3"/>
          <p:cNvSpPr>
            <a:spLocks noGrp="1"/>
          </p:cNvSpPr>
          <p:nvPr>
            <p:ph type="sldNum" sz="quarter" idx="10"/>
          </p:nvPr>
        </p:nvSpPr>
        <p:spPr bwMode="auto"/>
        <p:txBody>
          <a:bodyPr/>
          <a:lstStyle/>
          <a:p>
            <a:pPr>
              <a:defRPr/>
            </a:pPr>
            <a:fld id="{05D04DCD-1CFB-BB78-67DE-11C86840D275}" type="slidenum">
              <a:rPr/>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500088434" name="Slide Image Placeholder 1"/>
          <p:cNvSpPr>
            <a:spLocks noGrp="1" noRot="1" noChangeAspect="1"/>
          </p:cNvSpPr>
          <p:nvPr>
            <p:ph type="sldImg"/>
          </p:nvPr>
        </p:nvSpPr>
        <p:spPr bwMode="auto">
          <a:xfrm>
            <a:off x="1246188" y="1143000"/>
            <a:ext cx="4365625" cy="3086100"/>
          </a:xfrm>
        </p:spPr>
      </p:sp>
      <p:sp>
        <p:nvSpPr>
          <p:cNvPr id="1185592678" name="Notes Placeholder 2"/>
          <p:cNvSpPr>
            <a:spLocks noGrp="1"/>
          </p:cNvSpPr>
          <p:nvPr>
            <p:ph type="body" idx="1"/>
          </p:nvPr>
        </p:nvSpPr>
        <p:spPr bwMode="auto"/>
        <p:txBody>
          <a:bodyPr/>
          <a:lstStyle/>
          <a:p>
            <a:pPr>
              <a:defRPr/>
            </a:pPr>
            <a:endParaRPr/>
          </a:p>
        </p:txBody>
      </p:sp>
      <p:sp>
        <p:nvSpPr>
          <p:cNvPr id="938590964" name="Slide Number Placeholder 3"/>
          <p:cNvSpPr>
            <a:spLocks noGrp="1"/>
          </p:cNvSpPr>
          <p:nvPr>
            <p:ph type="sldNum" sz="quarter" idx="10"/>
          </p:nvPr>
        </p:nvSpPr>
        <p:spPr bwMode="auto"/>
        <p:txBody>
          <a:bodyPr/>
          <a:lstStyle/>
          <a:p>
            <a:pPr>
              <a:defRPr/>
            </a:pPr>
            <a:fld id="{4A08A044-D95E-306F-17C4-5B15468F8DFD}" type="slidenum">
              <a:rPr/>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980651408" name="Slide Image Placeholder 1"/>
          <p:cNvSpPr>
            <a:spLocks noGrp="1" noRot="1" noChangeAspect="1"/>
          </p:cNvSpPr>
          <p:nvPr>
            <p:ph type="sldImg"/>
          </p:nvPr>
        </p:nvSpPr>
        <p:spPr bwMode="auto">
          <a:xfrm>
            <a:off x="1246188" y="1143000"/>
            <a:ext cx="4365625" cy="3086100"/>
          </a:xfrm>
        </p:spPr>
      </p:sp>
      <p:sp>
        <p:nvSpPr>
          <p:cNvPr id="1221271374" name="Notes Placeholder 2"/>
          <p:cNvSpPr>
            <a:spLocks noGrp="1"/>
          </p:cNvSpPr>
          <p:nvPr>
            <p:ph type="body" idx="1"/>
          </p:nvPr>
        </p:nvSpPr>
        <p:spPr bwMode="auto"/>
        <p:txBody>
          <a:bodyPr/>
          <a:lstStyle/>
          <a:p>
            <a:pPr>
              <a:defRPr/>
            </a:pPr>
            <a:endParaRPr/>
          </a:p>
        </p:txBody>
      </p:sp>
      <p:sp>
        <p:nvSpPr>
          <p:cNvPr id="129218246" name="Slide Number Placeholder 3"/>
          <p:cNvSpPr>
            <a:spLocks noGrp="1"/>
          </p:cNvSpPr>
          <p:nvPr>
            <p:ph type="sldNum" sz="quarter" idx="10"/>
          </p:nvPr>
        </p:nvSpPr>
        <p:spPr bwMode="auto"/>
        <p:txBody>
          <a:bodyPr/>
          <a:lstStyle/>
          <a:p>
            <a:pPr>
              <a:defRPr/>
            </a:pPr>
            <a:fld id="{4CEC1F4F-37AC-3FDF-F95F-4C500A3309BF}" type="slidenum">
              <a:rPr/>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731095625" name="Slide Image Placeholder 1"/>
          <p:cNvSpPr>
            <a:spLocks noGrp="1" noRot="1" noChangeAspect="1"/>
          </p:cNvSpPr>
          <p:nvPr>
            <p:ph type="sldImg"/>
          </p:nvPr>
        </p:nvSpPr>
        <p:spPr bwMode="auto">
          <a:xfrm>
            <a:off x="1246188" y="1143000"/>
            <a:ext cx="4365625" cy="3086100"/>
          </a:xfrm>
        </p:spPr>
      </p:sp>
      <p:sp>
        <p:nvSpPr>
          <p:cNvPr id="147211297" name="Notes Placeholder 2"/>
          <p:cNvSpPr>
            <a:spLocks noGrp="1"/>
          </p:cNvSpPr>
          <p:nvPr>
            <p:ph type="body" idx="1"/>
          </p:nvPr>
        </p:nvSpPr>
        <p:spPr bwMode="auto"/>
        <p:txBody>
          <a:bodyPr/>
          <a:lstStyle/>
          <a:p>
            <a:pPr>
              <a:defRPr/>
            </a:pPr>
            <a:endParaRPr/>
          </a:p>
        </p:txBody>
      </p:sp>
      <p:sp>
        <p:nvSpPr>
          <p:cNvPr id="1495419960" name="Slide Number Placeholder 3"/>
          <p:cNvSpPr>
            <a:spLocks noGrp="1"/>
          </p:cNvSpPr>
          <p:nvPr>
            <p:ph type="sldNum" sz="quarter" idx="10"/>
          </p:nvPr>
        </p:nvSpPr>
        <p:spPr bwMode="auto"/>
        <p:txBody>
          <a:bodyPr/>
          <a:lstStyle/>
          <a:p>
            <a:pPr>
              <a:defRPr/>
            </a:pPr>
            <a:fld id="{2DE0F041-DFA2-9143-E003-74638FAF8831}" type="slidenum">
              <a:rPr/>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781411863" name="Slide Image Placeholder 1"/>
          <p:cNvSpPr>
            <a:spLocks noGrp="1" noRot="1" noChangeAspect="1"/>
          </p:cNvSpPr>
          <p:nvPr>
            <p:ph type="sldImg"/>
          </p:nvPr>
        </p:nvSpPr>
        <p:spPr bwMode="auto">
          <a:xfrm>
            <a:off x="1246188" y="1143000"/>
            <a:ext cx="4365625" cy="3086100"/>
          </a:xfrm>
        </p:spPr>
      </p:sp>
      <p:sp>
        <p:nvSpPr>
          <p:cNvPr id="275675696" name="Notes Placeholder 2"/>
          <p:cNvSpPr>
            <a:spLocks noGrp="1"/>
          </p:cNvSpPr>
          <p:nvPr>
            <p:ph type="body" idx="1"/>
          </p:nvPr>
        </p:nvSpPr>
        <p:spPr bwMode="auto"/>
        <p:txBody>
          <a:bodyPr/>
          <a:lstStyle/>
          <a:p>
            <a:pPr>
              <a:defRPr/>
            </a:pPr>
            <a:endParaRPr/>
          </a:p>
        </p:txBody>
      </p:sp>
      <p:sp>
        <p:nvSpPr>
          <p:cNvPr id="857085829" name="Slide Number Placeholder 3"/>
          <p:cNvSpPr>
            <a:spLocks noGrp="1"/>
          </p:cNvSpPr>
          <p:nvPr>
            <p:ph type="sldNum" sz="quarter" idx="10"/>
          </p:nvPr>
        </p:nvSpPr>
        <p:spPr bwMode="auto"/>
        <p:txBody>
          <a:bodyPr/>
          <a:lstStyle/>
          <a:p>
            <a:pPr>
              <a:defRPr/>
            </a:pPr>
            <a:fld id="{0FA12FFB-62B8-30ED-8988-941E0873CA31}" type="slidenum">
              <a:rPr/>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551561632" name="Slide Image Placeholder 1"/>
          <p:cNvSpPr>
            <a:spLocks noGrp="1" noRot="1" noChangeAspect="1"/>
          </p:cNvSpPr>
          <p:nvPr>
            <p:ph type="sldImg"/>
          </p:nvPr>
        </p:nvSpPr>
        <p:spPr bwMode="auto">
          <a:xfrm>
            <a:off x="1246188" y="1143000"/>
            <a:ext cx="4365625" cy="3086100"/>
          </a:xfrm>
        </p:spPr>
      </p:sp>
      <p:sp>
        <p:nvSpPr>
          <p:cNvPr id="657278348" name="Notes Placeholder 2"/>
          <p:cNvSpPr>
            <a:spLocks noGrp="1"/>
          </p:cNvSpPr>
          <p:nvPr>
            <p:ph type="body" idx="1"/>
          </p:nvPr>
        </p:nvSpPr>
        <p:spPr bwMode="auto"/>
        <p:txBody>
          <a:bodyPr/>
          <a:lstStyle/>
          <a:p>
            <a:pPr>
              <a:defRPr/>
            </a:pPr>
            <a:endParaRPr/>
          </a:p>
        </p:txBody>
      </p:sp>
      <p:sp>
        <p:nvSpPr>
          <p:cNvPr id="1097337214" name="Slide Number Placeholder 3"/>
          <p:cNvSpPr>
            <a:spLocks noGrp="1"/>
          </p:cNvSpPr>
          <p:nvPr>
            <p:ph type="sldNum" sz="quarter" idx="10"/>
          </p:nvPr>
        </p:nvSpPr>
        <p:spPr bwMode="auto"/>
        <p:txBody>
          <a:bodyPr/>
          <a:lstStyle/>
          <a:p>
            <a:pPr>
              <a:defRPr/>
            </a:pPr>
            <a:fld id="{DFFB9B96-1D9E-7E07-0181-83803718CD71}" type="slidenum">
              <a:rPr/>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990715638" name="Slide Image Placeholder 1"/>
          <p:cNvSpPr>
            <a:spLocks noGrp="1" noRot="1" noChangeAspect="1"/>
          </p:cNvSpPr>
          <p:nvPr>
            <p:ph type="sldImg"/>
          </p:nvPr>
        </p:nvSpPr>
        <p:spPr bwMode="auto">
          <a:xfrm>
            <a:off x="1246188" y="1143000"/>
            <a:ext cx="4365625" cy="3086100"/>
          </a:xfrm>
        </p:spPr>
      </p:sp>
      <p:sp>
        <p:nvSpPr>
          <p:cNvPr id="1382919812" name="Notes Placeholder 2"/>
          <p:cNvSpPr>
            <a:spLocks noGrp="1"/>
          </p:cNvSpPr>
          <p:nvPr>
            <p:ph type="body" idx="1"/>
          </p:nvPr>
        </p:nvSpPr>
        <p:spPr bwMode="auto"/>
        <p:txBody>
          <a:bodyPr/>
          <a:lstStyle/>
          <a:p>
            <a:pPr>
              <a:defRPr/>
            </a:pPr>
            <a:endParaRPr/>
          </a:p>
        </p:txBody>
      </p:sp>
      <p:sp>
        <p:nvSpPr>
          <p:cNvPr id="2074672850" name="Slide Number Placeholder 3"/>
          <p:cNvSpPr>
            <a:spLocks noGrp="1"/>
          </p:cNvSpPr>
          <p:nvPr>
            <p:ph type="sldNum" sz="quarter" idx="10"/>
          </p:nvPr>
        </p:nvSpPr>
        <p:spPr bwMode="auto"/>
        <p:txBody>
          <a:bodyPr/>
          <a:lstStyle/>
          <a:p>
            <a:pPr>
              <a:defRPr/>
            </a:pPr>
            <a:fld id="{7F7C5E5C-103A-4FB6-2358-8F72DFB45A1B}" type="slidenum">
              <a:rPr/>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403407016" name="Slide Image Placeholder 1"/>
          <p:cNvSpPr>
            <a:spLocks noGrp="1" noRot="1" noChangeAspect="1"/>
          </p:cNvSpPr>
          <p:nvPr>
            <p:ph type="sldImg"/>
          </p:nvPr>
        </p:nvSpPr>
        <p:spPr bwMode="auto">
          <a:xfrm>
            <a:off x="1246188" y="1143000"/>
            <a:ext cx="4365625" cy="3086100"/>
          </a:xfrm>
        </p:spPr>
      </p:sp>
      <p:sp>
        <p:nvSpPr>
          <p:cNvPr id="662869266" name="Notes Placeholder 2"/>
          <p:cNvSpPr>
            <a:spLocks noGrp="1"/>
          </p:cNvSpPr>
          <p:nvPr>
            <p:ph type="body" idx="1"/>
          </p:nvPr>
        </p:nvSpPr>
        <p:spPr bwMode="auto"/>
        <p:txBody>
          <a:bodyPr/>
          <a:lstStyle/>
          <a:p>
            <a:pPr>
              <a:defRPr/>
            </a:pPr>
            <a:endParaRPr/>
          </a:p>
        </p:txBody>
      </p:sp>
      <p:sp>
        <p:nvSpPr>
          <p:cNvPr id="1935380587" name="Slide Number Placeholder 3"/>
          <p:cNvSpPr>
            <a:spLocks noGrp="1"/>
          </p:cNvSpPr>
          <p:nvPr>
            <p:ph type="sldNum" sz="quarter" idx="10"/>
          </p:nvPr>
        </p:nvSpPr>
        <p:spPr bwMode="auto"/>
        <p:txBody>
          <a:bodyPr/>
          <a:lstStyle/>
          <a:p>
            <a:pPr>
              <a:defRPr/>
            </a:pPr>
            <a:fld id="{A5DF0B1B-1229-1707-502F-9CA8386C1EF5}" type="slidenum">
              <a:rPr/>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04127368" name="Slide Image Placeholder 1"/>
          <p:cNvSpPr>
            <a:spLocks noGrp="1" noRot="1" noChangeAspect="1"/>
          </p:cNvSpPr>
          <p:nvPr>
            <p:ph type="sldImg"/>
          </p:nvPr>
        </p:nvSpPr>
        <p:spPr bwMode="auto">
          <a:xfrm>
            <a:off x="1246188" y="1143000"/>
            <a:ext cx="4365625" cy="3086100"/>
          </a:xfrm>
        </p:spPr>
      </p:sp>
      <p:sp>
        <p:nvSpPr>
          <p:cNvPr id="1563414925" name="Notes Placeholder 2"/>
          <p:cNvSpPr>
            <a:spLocks noGrp="1"/>
          </p:cNvSpPr>
          <p:nvPr>
            <p:ph type="body" idx="1"/>
          </p:nvPr>
        </p:nvSpPr>
        <p:spPr bwMode="auto"/>
        <p:txBody>
          <a:bodyPr/>
          <a:lstStyle/>
          <a:p>
            <a:pPr>
              <a:defRPr/>
            </a:pPr>
            <a:endParaRPr/>
          </a:p>
        </p:txBody>
      </p:sp>
      <p:sp>
        <p:nvSpPr>
          <p:cNvPr id="1404168960" name="Slide Number Placeholder 3"/>
          <p:cNvSpPr>
            <a:spLocks noGrp="1"/>
          </p:cNvSpPr>
          <p:nvPr>
            <p:ph type="sldNum" sz="quarter" idx="10"/>
          </p:nvPr>
        </p:nvSpPr>
        <p:spPr bwMode="auto"/>
        <p:txBody>
          <a:bodyPr/>
          <a:lstStyle/>
          <a:p>
            <a:pPr>
              <a:defRPr/>
            </a:pPr>
            <a:fld id="{D9E5B64D-3465-4E55-3453-178758527478}" type="slidenum">
              <a:rPr/>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984683307" name="Slide Image Placeholder 1"/>
          <p:cNvSpPr>
            <a:spLocks noGrp="1" noRot="1" noChangeAspect="1"/>
          </p:cNvSpPr>
          <p:nvPr>
            <p:ph type="sldImg"/>
          </p:nvPr>
        </p:nvSpPr>
        <p:spPr bwMode="auto">
          <a:xfrm>
            <a:off x="1246188" y="1143000"/>
            <a:ext cx="4365625" cy="3086100"/>
          </a:xfrm>
        </p:spPr>
      </p:sp>
      <p:sp>
        <p:nvSpPr>
          <p:cNvPr id="1434514190" name="Notes Placeholder 2"/>
          <p:cNvSpPr>
            <a:spLocks noGrp="1"/>
          </p:cNvSpPr>
          <p:nvPr>
            <p:ph type="body" idx="1"/>
          </p:nvPr>
        </p:nvSpPr>
        <p:spPr bwMode="auto"/>
        <p:txBody>
          <a:bodyPr/>
          <a:lstStyle/>
          <a:p>
            <a:pPr>
              <a:defRPr/>
            </a:pPr>
            <a:endParaRPr/>
          </a:p>
        </p:txBody>
      </p:sp>
      <p:sp>
        <p:nvSpPr>
          <p:cNvPr id="329901671" name="Slide Number Placeholder 3"/>
          <p:cNvSpPr>
            <a:spLocks noGrp="1"/>
          </p:cNvSpPr>
          <p:nvPr>
            <p:ph type="sldNum" sz="quarter" idx="10"/>
          </p:nvPr>
        </p:nvSpPr>
        <p:spPr bwMode="auto"/>
        <p:txBody>
          <a:bodyPr/>
          <a:lstStyle/>
          <a:p>
            <a:pPr>
              <a:defRPr/>
            </a:pPr>
            <a:fld id="{C154C07D-F405-93E1-F60D-2EDEC3B65F45}" type="slidenum">
              <a:rPr/>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674510825" name="Slide Image Placeholder 1"/>
          <p:cNvSpPr>
            <a:spLocks noGrp="1" noRot="1" noChangeAspect="1"/>
          </p:cNvSpPr>
          <p:nvPr>
            <p:ph type="sldImg"/>
          </p:nvPr>
        </p:nvSpPr>
        <p:spPr bwMode="auto">
          <a:xfrm>
            <a:off x="1246188" y="1143000"/>
            <a:ext cx="4365625" cy="3086100"/>
          </a:xfrm>
        </p:spPr>
      </p:sp>
      <p:sp>
        <p:nvSpPr>
          <p:cNvPr id="1347412294" name="Notes Placeholder 2"/>
          <p:cNvSpPr>
            <a:spLocks noGrp="1"/>
          </p:cNvSpPr>
          <p:nvPr>
            <p:ph type="body" idx="1"/>
          </p:nvPr>
        </p:nvSpPr>
        <p:spPr bwMode="auto"/>
        <p:txBody>
          <a:bodyPr/>
          <a:lstStyle/>
          <a:p>
            <a:pPr>
              <a:defRPr/>
            </a:pPr>
            <a:endParaRPr/>
          </a:p>
        </p:txBody>
      </p:sp>
      <p:sp>
        <p:nvSpPr>
          <p:cNvPr id="513874154" name="Slide Number Placeholder 3"/>
          <p:cNvSpPr>
            <a:spLocks noGrp="1"/>
          </p:cNvSpPr>
          <p:nvPr>
            <p:ph type="sldNum" sz="quarter" idx="10"/>
          </p:nvPr>
        </p:nvSpPr>
        <p:spPr bwMode="auto"/>
        <p:txBody>
          <a:bodyPr/>
          <a:lstStyle/>
          <a:p>
            <a:pPr>
              <a:defRPr/>
            </a:pPr>
            <a:fld id="{58427CE6-0C58-1877-014C-E57708F4A29B}" type="slidenum">
              <a:rPr/>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431293387" name="Slide Image Placeholder 1"/>
          <p:cNvSpPr>
            <a:spLocks noGrp="1" noRot="1" noChangeAspect="1"/>
          </p:cNvSpPr>
          <p:nvPr>
            <p:ph type="sldImg"/>
          </p:nvPr>
        </p:nvSpPr>
        <p:spPr bwMode="auto">
          <a:xfrm>
            <a:off x="1246188" y="1143000"/>
            <a:ext cx="4365625" cy="3086100"/>
          </a:xfrm>
        </p:spPr>
      </p:sp>
      <p:sp>
        <p:nvSpPr>
          <p:cNvPr id="833437593" name="Notes Placeholder 2"/>
          <p:cNvSpPr>
            <a:spLocks noGrp="1"/>
          </p:cNvSpPr>
          <p:nvPr>
            <p:ph type="body" idx="1"/>
          </p:nvPr>
        </p:nvSpPr>
        <p:spPr bwMode="auto"/>
        <p:txBody>
          <a:bodyPr/>
          <a:lstStyle/>
          <a:p>
            <a:pPr>
              <a:defRPr/>
            </a:pPr>
            <a:endParaRPr/>
          </a:p>
        </p:txBody>
      </p:sp>
      <p:sp>
        <p:nvSpPr>
          <p:cNvPr id="2142894560" name="Slide Number Placeholder 3"/>
          <p:cNvSpPr>
            <a:spLocks noGrp="1"/>
          </p:cNvSpPr>
          <p:nvPr>
            <p:ph type="sldNum" sz="quarter" idx="10"/>
          </p:nvPr>
        </p:nvSpPr>
        <p:spPr bwMode="auto"/>
        <p:txBody>
          <a:bodyPr/>
          <a:lstStyle/>
          <a:p>
            <a:pPr>
              <a:defRPr/>
            </a:pPr>
            <a:fld id="{D22ABD81-995D-77DB-1897-8937F9423047}" type="slidenum">
              <a:rPr/>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141299359" name="Slide Image Placeholder 1"/>
          <p:cNvSpPr>
            <a:spLocks noGrp="1" noRot="1" noChangeAspect="1"/>
          </p:cNvSpPr>
          <p:nvPr>
            <p:ph type="sldImg"/>
          </p:nvPr>
        </p:nvSpPr>
        <p:spPr bwMode="auto">
          <a:xfrm>
            <a:off x="1246188" y="1143000"/>
            <a:ext cx="4365625" cy="3086100"/>
          </a:xfrm>
        </p:spPr>
      </p:sp>
      <p:sp>
        <p:nvSpPr>
          <p:cNvPr id="1537159824" name="Notes Placeholder 2"/>
          <p:cNvSpPr>
            <a:spLocks noGrp="1"/>
          </p:cNvSpPr>
          <p:nvPr>
            <p:ph type="body" idx="1"/>
          </p:nvPr>
        </p:nvSpPr>
        <p:spPr bwMode="auto"/>
        <p:txBody>
          <a:bodyPr/>
          <a:lstStyle/>
          <a:p>
            <a:pPr>
              <a:defRPr/>
            </a:pPr>
            <a:endParaRPr/>
          </a:p>
        </p:txBody>
      </p:sp>
      <p:sp>
        <p:nvSpPr>
          <p:cNvPr id="1414295189" name="Slide Number Placeholder 3"/>
          <p:cNvSpPr>
            <a:spLocks noGrp="1"/>
          </p:cNvSpPr>
          <p:nvPr>
            <p:ph type="sldNum" sz="quarter" idx="10"/>
          </p:nvPr>
        </p:nvSpPr>
        <p:spPr bwMode="auto"/>
        <p:txBody>
          <a:bodyPr/>
          <a:lstStyle/>
          <a:p>
            <a:pPr>
              <a:defRPr/>
            </a:pPr>
            <a:fld id="{55C0176B-95BB-27C1-6577-CF40B932CE1A}" type="slidenum">
              <a:rPr/>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689761124" name="Slide Image Placeholder 1"/>
          <p:cNvSpPr>
            <a:spLocks noGrp="1" noRot="1" noChangeAspect="1"/>
          </p:cNvSpPr>
          <p:nvPr>
            <p:ph type="sldImg"/>
          </p:nvPr>
        </p:nvSpPr>
        <p:spPr bwMode="auto">
          <a:xfrm>
            <a:off x="1246188" y="1143000"/>
            <a:ext cx="4365625" cy="3086100"/>
          </a:xfrm>
        </p:spPr>
      </p:sp>
      <p:sp>
        <p:nvSpPr>
          <p:cNvPr id="1497378479" name="Notes Placeholder 2"/>
          <p:cNvSpPr>
            <a:spLocks noGrp="1"/>
          </p:cNvSpPr>
          <p:nvPr>
            <p:ph type="body" idx="1"/>
          </p:nvPr>
        </p:nvSpPr>
        <p:spPr bwMode="auto"/>
        <p:txBody>
          <a:bodyPr/>
          <a:lstStyle/>
          <a:p>
            <a:pPr>
              <a:defRPr/>
            </a:pPr>
            <a:endParaRPr/>
          </a:p>
        </p:txBody>
      </p:sp>
      <p:sp>
        <p:nvSpPr>
          <p:cNvPr id="287395025" name="Slide Number Placeholder 3"/>
          <p:cNvSpPr>
            <a:spLocks noGrp="1"/>
          </p:cNvSpPr>
          <p:nvPr>
            <p:ph type="sldNum" sz="quarter" idx="10"/>
          </p:nvPr>
        </p:nvSpPr>
        <p:spPr bwMode="auto"/>
        <p:txBody>
          <a:bodyPr/>
          <a:lstStyle/>
          <a:p>
            <a:pPr>
              <a:defRPr/>
            </a:pPr>
            <a:fld id="{66946B7B-52A9-1F1A-E644-0E93DFF4D3E0}" type="slidenum">
              <a:rPr/>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713864367" name="Slide Image Placeholder 1"/>
          <p:cNvSpPr>
            <a:spLocks noGrp="1" noRot="1" noChangeAspect="1"/>
          </p:cNvSpPr>
          <p:nvPr>
            <p:ph type="sldImg"/>
          </p:nvPr>
        </p:nvSpPr>
        <p:spPr bwMode="auto">
          <a:xfrm>
            <a:off x="1246188" y="1143000"/>
            <a:ext cx="4365625" cy="3086100"/>
          </a:xfrm>
        </p:spPr>
      </p:sp>
      <p:sp>
        <p:nvSpPr>
          <p:cNvPr id="755144477" name="Notes Placeholder 2"/>
          <p:cNvSpPr>
            <a:spLocks noGrp="1"/>
          </p:cNvSpPr>
          <p:nvPr>
            <p:ph type="body" idx="1"/>
          </p:nvPr>
        </p:nvSpPr>
        <p:spPr bwMode="auto"/>
        <p:txBody>
          <a:bodyPr/>
          <a:lstStyle/>
          <a:p>
            <a:pPr>
              <a:defRPr/>
            </a:pPr>
            <a:endParaRPr/>
          </a:p>
        </p:txBody>
      </p:sp>
      <p:sp>
        <p:nvSpPr>
          <p:cNvPr id="1920474046" name="Slide Number Placeholder 3"/>
          <p:cNvSpPr>
            <a:spLocks noGrp="1"/>
          </p:cNvSpPr>
          <p:nvPr>
            <p:ph type="sldNum" sz="quarter" idx="10"/>
          </p:nvPr>
        </p:nvSpPr>
        <p:spPr bwMode="auto"/>
        <p:txBody>
          <a:bodyPr/>
          <a:lstStyle/>
          <a:p>
            <a:pPr>
              <a:defRPr/>
            </a:pPr>
            <a:fld id="{01F72BCC-F913-E8B1-0693-45CBB13E3E55}" type="slidenum">
              <a:rPr/>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567416927" name="Slide Image Placeholder 1"/>
          <p:cNvSpPr>
            <a:spLocks noGrp="1" noRot="1" noChangeAspect="1"/>
          </p:cNvSpPr>
          <p:nvPr>
            <p:ph type="sldImg"/>
          </p:nvPr>
        </p:nvSpPr>
        <p:spPr bwMode="auto">
          <a:xfrm>
            <a:off x="1246188" y="1143000"/>
            <a:ext cx="4365625" cy="3086100"/>
          </a:xfrm>
        </p:spPr>
      </p:sp>
      <p:sp>
        <p:nvSpPr>
          <p:cNvPr id="1666657419" name="Notes Placeholder 2"/>
          <p:cNvSpPr>
            <a:spLocks noGrp="1"/>
          </p:cNvSpPr>
          <p:nvPr>
            <p:ph type="body" idx="1"/>
          </p:nvPr>
        </p:nvSpPr>
        <p:spPr bwMode="auto"/>
        <p:txBody>
          <a:bodyPr/>
          <a:lstStyle/>
          <a:p>
            <a:pPr>
              <a:defRPr/>
            </a:pPr>
            <a:endParaRPr/>
          </a:p>
        </p:txBody>
      </p:sp>
      <p:sp>
        <p:nvSpPr>
          <p:cNvPr id="593968843" name="Slide Number Placeholder 3"/>
          <p:cNvSpPr>
            <a:spLocks noGrp="1"/>
          </p:cNvSpPr>
          <p:nvPr>
            <p:ph type="sldNum" sz="quarter" idx="10"/>
          </p:nvPr>
        </p:nvSpPr>
        <p:spPr bwMode="auto"/>
        <p:txBody>
          <a:bodyPr/>
          <a:lstStyle/>
          <a:p>
            <a:pPr>
              <a:defRPr/>
            </a:pPr>
            <a:fld id="{BB46B268-6EAF-2E52-757D-D45DA978788D}" type="slidenum">
              <a:rPr/>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818320617" name="Slide Image Placeholder 1"/>
          <p:cNvSpPr>
            <a:spLocks noGrp="1" noRot="1" noChangeAspect="1"/>
          </p:cNvSpPr>
          <p:nvPr>
            <p:ph type="sldImg"/>
          </p:nvPr>
        </p:nvSpPr>
        <p:spPr bwMode="auto">
          <a:xfrm>
            <a:off x="1246188" y="1143000"/>
            <a:ext cx="4365625" cy="3086100"/>
          </a:xfrm>
        </p:spPr>
      </p:sp>
      <p:sp>
        <p:nvSpPr>
          <p:cNvPr id="77182691" name="Notes Placeholder 2"/>
          <p:cNvSpPr>
            <a:spLocks noGrp="1"/>
          </p:cNvSpPr>
          <p:nvPr>
            <p:ph type="body" idx="1"/>
          </p:nvPr>
        </p:nvSpPr>
        <p:spPr bwMode="auto"/>
        <p:txBody>
          <a:bodyPr/>
          <a:lstStyle/>
          <a:p>
            <a:pPr>
              <a:defRPr/>
            </a:pPr>
            <a:endParaRPr/>
          </a:p>
        </p:txBody>
      </p:sp>
      <p:sp>
        <p:nvSpPr>
          <p:cNvPr id="2004409267" name="Slide Number Placeholder 3"/>
          <p:cNvSpPr>
            <a:spLocks noGrp="1"/>
          </p:cNvSpPr>
          <p:nvPr>
            <p:ph type="sldNum" sz="quarter" idx="10"/>
          </p:nvPr>
        </p:nvSpPr>
        <p:spPr bwMode="auto"/>
        <p:txBody>
          <a:bodyPr/>
          <a:lstStyle/>
          <a:p>
            <a:pPr>
              <a:defRPr/>
            </a:pPr>
            <a:fld id="{E0E1D44E-B445-AB73-82AC-3325134969AA}" type="slidenum">
              <a:rPr/>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381248171" name="Slide Image Placeholder 1"/>
          <p:cNvSpPr>
            <a:spLocks noGrp="1" noRot="1" noChangeAspect="1"/>
          </p:cNvSpPr>
          <p:nvPr>
            <p:ph type="sldImg"/>
          </p:nvPr>
        </p:nvSpPr>
        <p:spPr bwMode="auto">
          <a:xfrm>
            <a:off x="1246188" y="1143000"/>
            <a:ext cx="4365625" cy="3086100"/>
          </a:xfrm>
        </p:spPr>
      </p:sp>
      <p:sp>
        <p:nvSpPr>
          <p:cNvPr id="1678951575" name="Notes Placeholder 2"/>
          <p:cNvSpPr>
            <a:spLocks noGrp="1"/>
          </p:cNvSpPr>
          <p:nvPr>
            <p:ph type="body" idx="1"/>
          </p:nvPr>
        </p:nvSpPr>
        <p:spPr bwMode="auto"/>
        <p:txBody>
          <a:bodyPr/>
          <a:lstStyle/>
          <a:p>
            <a:pPr>
              <a:defRPr/>
            </a:pPr>
            <a:endParaRPr/>
          </a:p>
        </p:txBody>
      </p:sp>
      <p:sp>
        <p:nvSpPr>
          <p:cNvPr id="977103075" name="Slide Number Placeholder 3"/>
          <p:cNvSpPr>
            <a:spLocks noGrp="1"/>
          </p:cNvSpPr>
          <p:nvPr>
            <p:ph type="sldNum" sz="quarter" idx="10"/>
          </p:nvPr>
        </p:nvSpPr>
        <p:spPr bwMode="auto"/>
        <p:txBody>
          <a:bodyPr/>
          <a:lstStyle/>
          <a:p>
            <a:pPr>
              <a:defRPr/>
            </a:pPr>
            <a:fld id="{F76B7BE4-E397-1DB4-80D8-7D721AC594EB}" type="slidenum">
              <a:rPr/>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178404507" name="Slide Image Placeholder 1"/>
          <p:cNvSpPr>
            <a:spLocks noGrp="1" noRot="1" noChangeAspect="1"/>
          </p:cNvSpPr>
          <p:nvPr>
            <p:ph type="sldImg"/>
          </p:nvPr>
        </p:nvSpPr>
        <p:spPr bwMode="auto">
          <a:xfrm>
            <a:off x="1246188" y="1143000"/>
            <a:ext cx="4365625" cy="3086100"/>
          </a:xfrm>
        </p:spPr>
      </p:sp>
      <p:sp>
        <p:nvSpPr>
          <p:cNvPr id="1210116170" name="Notes Placeholder 2"/>
          <p:cNvSpPr>
            <a:spLocks noGrp="1"/>
          </p:cNvSpPr>
          <p:nvPr>
            <p:ph type="body" idx="1"/>
          </p:nvPr>
        </p:nvSpPr>
        <p:spPr bwMode="auto"/>
        <p:txBody>
          <a:bodyPr/>
          <a:lstStyle/>
          <a:p>
            <a:pPr>
              <a:defRPr/>
            </a:pPr>
            <a:endParaRPr/>
          </a:p>
        </p:txBody>
      </p:sp>
      <p:sp>
        <p:nvSpPr>
          <p:cNvPr id="1827614665" name="Slide Number Placeholder 3"/>
          <p:cNvSpPr>
            <a:spLocks noGrp="1"/>
          </p:cNvSpPr>
          <p:nvPr>
            <p:ph type="sldNum" sz="quarter" idx="10"/>
          </p:nvPr>
        </p:nvSpPr>
        <p:spPr bwMode="auto"/>
        <p:txBody>
          <a:bodyPr/>
          <a:lstStyle/>
          <a:p>
            <a:pPr>
              <a:defRPr/>
            </a:pPr>
            <a:fld id="{0FA12FFB-62B8-30ED-8988-941E0873CA31}" type="slidenum">
              <a:rPr/>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800449409" name="Slide Image Placeholder 1"/>
          <p:cNvSpPr>
            <a:spLocks noGrp="1" noRot="1" noChangeAspect="1"/>
          </p:cNvSpPr>
          <p:nvPr>
            <p:ph type="sldImg"/>
          </p:nvPr>
        </p:nvSpPr>
        <p:spPr bwMode="auto">
          <a:xfrm>
            <a:off x="1246188" y="1143000"/>
            <a:ext cx="4365625" cy="3086100"/>
          </a:xfrm>
        </p:spPr>
      </p:sp>
      <p:sp>
        <p:nvSpPr>
          <p:cNvPr id="1395529731" name="Notes Placeholder 2"/>
          <p:cNvSpPr>
            <a:spLocks noGrp="1"/>
          </p:cNvSpPr>
          <p:nvPr>
            <p:ph type="body" idx="1"/>
          </p:nvPr>
        </p:nvSpPr>
        <p:spPr bwMode="auto"/>
        <p:txBody>
          <a:bodyPr/>
          <a:lstStyle/>
          <a:p>
            <a:pPr>
              <a:defRPr/>
            </a:pPr>
            <a:endParaRPr/>
          </a:p>
        </p:txBody>
      </p:sp>
      <p:sp>
        <p:nvSpPr>
          <p:cNvPr id="1624330738" name="Slide Number Placeholder 3"/>
          <p:cNvSpPr>
            <a:spLocks noGrp="1"/>
          </p:cNvSpPr>
          <p:nvPr>
            <p:ph type="sldNum" sz="quarter" idx="10"/>
          </p:nvPr>
        </p:nvSpPr>
        <p:spPr bwMode="auto"/>
        <p:txBody>
          <a:bodyPr/>
          <a:lstStyle/>
          <a:p>
            <a:pPr>
              <a:defRPr/>
            </a:pPr>
            <a:fld id="{598B9709-0B4A-0C42-A71B-7C429842B5A3}" type="slidenum">
              <a:rPr/>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23610425" name="Slide Image Placeholder 1"/>
          <p:cNvSpPr>
            <a:spLocks noGrp="1" noRot="1" noChangeAspect="1"/>
          </p:cNvSpPr>
          <p:nvPr>
            <p:ph type="sldImg"/>
          </p:nvPr>
        </p:nvSpPr>
        <p:spPr bwMode="auto">
          <a:xfrm>
            <a:off x="1246188" y="1143000"/>
            <a:ext cx="4365625" cy="3086100"/>
          </a:xfrm>
        </p:spPr>
      </p:sp>
      <p:sp>
        <p:nvSpPr>
          <p:cNvPr id="256570320" name="Notes Placeholder 2"/>
          <p:cNvSpPr>
            <a:spLocks noGrp="1"/>
          </p:cNvSpPr>
          <p:nvPr>
            <p:ph type="body" idx="1"/>
          </p:nvPr>
        </p:nvSpPr>
        <p:spPr bwMode="auto"/>
        <p:txBody>
          <a:bodyPr/>
          <a:lstStyle/>
          <a:p>
            <a:pPr>
              <a:defRPr/>
            </a:pPr>
            <a:endParaRPr/>
          </a:p>
        </p:txBody>
      </p:sp>
      <p:sp>
        <p:nvSpPr>
          <p:cNvPr id="1665484044" name="Slide Number Placeholder 3"/>
          <p:cNvSpPr>
            <a:spLocks noGrp="1"/>
          </p:cNvSpPr>
          <p:nvPr>
            <p:ph type="sldNum" sz="quarter" idx="10"/>
          </p:nvPr>
        </p:nvSpPr>
        <p:spPr bwMode="auto"/>
        <p:txBody>
          <a:bodyPr/>
          <a:lstStyle/>
          <a:p>
            <a:pPr>
              <a:defRPr/>
            </a:pPr>
            <a:fld id="{D51B8A08-E171-493B-095B-829410FCA0FA}" type="slidenum">
              <a:rPr/>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458708358" name="Slide Image Placeholder 1"/>
          <p:cNvSpPr>
            <a:spLocks noGrp="1" noRot="1" noChangeAspect="1"/>
          </p:cNvSpPr>
          <p:nvPr>
            <p:ph type="sldImg"/>
          </p:nvPr>
        </p:nvSpPr>
        <p:spPr bwMode="auto">
          <a:xfrm>
            <a:off x="1246188" y="1143000"/>
            <a:ext cx="4365625" cy="3086100"/>
          </a:xfrm>
        </p:spPr>
      </p:sp>
      <p:sp>
        <p:nvSpPr>
          <p:cNvPr id="1853623502" name="Notes Placeholder 2"/>
          <p:cNvSpPr>
            <a:spLocks noGrp="1"/>
          </p:cNvSpPr>
          <p:nvPr>
            <p:ph type="body" idx="1"/>
          </p:nvPr>
        </p:nvSpPr>
        <p:spPr bwMode="auto"/>
        <p:txBody>
          <a:bodyPr/>
          <a:lstStyle/>
          <a:p>
            <a:pPr>
              <a:defRPr/>
            </a:pPr>
            <a:endParaRPr/>
          </a:p>
        </p:txBody>
      </p:sp>
      <p:sp>
        <p:nvSpPr>
          <p:cNvPr id="1426496065" name="Slide Number Placeholder 3"/>
          <p:cNvSpPr>
            <a:spLocks noGrp="1"/>
          </p:cNvSpPr>
          <p:nvPr>
            <p:ph type="sldNum" sz="quarter" idx="10"/>
          </p:nvPr>
        </p:nvSpPr>
        <p:spPr bwMode="auto"/>
        <p:txBody>
          <a:bodyPr/>
          <a:lstStyle/>
          <a:p>
            <a:pPr>
              <a:defRPr/>
            </a:pPr>
            <a:fld id="{706F8597-63F1-D5F7-8F50-E6C5868897FA}" type="slidenum">
              <a:rPr/>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817574541" name="Slide Image Placeholder 1"/>
          <p:cNvSpPr>
            <a:spLocks noGrp="1" noRot="1" noChangeAspect="1"/>
          </p:cNvSpPr>
          <p:nvPr>
            <p:ph type="sldImg"/>
          </p:nvPr>
        </p:nvSpPr>
        <p:spPr bwMode="auto">
          <a:xfrm>
            <a:off x="1246188" y="1143000"/>
            <a:ext cx="4365625" cy="3086100"/>
          </a:xfrm>
        </p:spPr>
      </p:sp>
      <p:sp>
        <p:nvSpPr>
          <p:cNvPr id="1128542085" name="Notes Placeholder 2"/>
          <p:cNvSpPr>
            <a:spLocks noGrp="1"/>
          </p:cNvSpPr>
          <p:nvPr>
            <p:ph type="body" idx="1"/>
          </p:nvPr>
        </p:nvSpPr>
        <p:spPr bwMode="auto"/>
        <p:txBody>
          <a:bodyPr/>
          <a:lstStyle/>
          <a:p>
            <a:pPr>
              <a:defRPr/>
            </a:pPr>
            <a:endParaRPr/>
          </a:p>
        </p:txBody>
      </p:sp>
      <p:sp>
        <p:nvSpPr>
          <p:cNvPr id="597838902" name="Slide Number Placeholder 3"/>
          <p:cNvSpPr>
            <a:spLocks noGrp="1"/>
          </p:cNvSpPr>
          <p:nvPr>
            <p:ph type="sldNum" sz="quarter" idx="10"/>
          </p:nvPr>
        </p:nvSpPr>
        <p:spPr bwMode="auto"/>
        <p:txBody>
          <a:bodyPr/>
          <a:lstStyle/>
          <a:p>
            <a:pPr>
              <a:defRPr/>
            </a:pPr>
            <a:fld id="{0FA12FFB-62B8-30ED-8988-941E0873CA31}" type="slidenum">
              <a:rPr/>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a:xfrm>
            <a:off x="1246188" y="1143000"/>
            <a:ext cx="4365625" cy="3086100"/>
          </a:xfrm>
        </p:spPr>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8F25F8AE-5AFA-EC4C-E942-B569D957B975}" type="slidenum">
              <a:rPr/>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a:xfrm>
            <a:off x="1246188" y="1143000"/>
            <a:ext cx="4365625" cy="3086100"/>
          </a:xfrm>
        </p:spPr>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42A17798-F0B0-8113-EB5A-D6AF6C73C0C6}" type="slidenum">
              <a:rPr/>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a:xfrm>
            <a:off x="1246188" y="1143000"/>
            <a:ext cx="4365625" cy="3086100"/>
          </a:xfrm>
        </p:spPr>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27F83B92-BE25-1CA6-2A46-4B7BC251FA4C}" type="slidenum">
              <a:rPr/>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a:xfrm>
            <a:off x="1246188" y="1143000"/>
            <a:ext cx="4365625" cy="3086100"/>
          </a:xfrm>
        </p:spPr>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E73A4EF7-A316-7B8E-EDE0-40C2BD96DE0A}" type="slidenum">
              <a:rPr/>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a:xfrm>
            <a:off x="1246188" y="1143000"/>
            <a:ext cx="4365625" cy="3086100"/>
          </a:xfrm>
        </p:spPr>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19C405A6-6F0B-C11A-0A16-2A64E9E36010}" type="slidenum">
              <a:rPr/>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a:xfrm>
            <a:off x="1246188" y="1143000"/>
            <a:ext cx="4365625" cy="3086100"/>
          </a:xfrm>
        </p:spPr>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26C48961-E4DB-1855-4E17-6C6682A76DA9}" type="slidenum">
              <a:rPr/>
              <a:t>40</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a:xfrm>
            <a:off x="1246188" y="1143000"/>
            <a:ext cx="4365625" cy="3086100"/>
          </a:xfrm>
        </p:spPr>
      </p:sp>
      <p:sp>
        <p:nvSpPr>
          <p:cNvPr id="3" name="Notes Placeholder 2"/>
          <p:cNvSpPr>
            <a:spLocks noGrp="1"/>
          </p:cNvSpPr>
          <p:nvPr>
            <p:ph type="body" idx="1"/>
          </p:nvPr>
        </p:nvSpPr>
        <p:spPr bwMode="auto"/>
        <p:txBody>
          <a:bodyPr/>
          <a:lstStyle/>
          <a:p>
            <a:pPr>
              <a:defRPr/>
            </a:pPr>
            <a:endParaRPr dirty="0"/>
          </a:p>
        </p:txBody>
      </p:sp>
      <p:sp>
        <p:nvSpPr>
          <p:cNvPr id="4" name="Slide Number Placeholder 3"/>
          <p:cNvSpPr>
            <a:spLocks noGrp="1"/>
          </p:cNvSpPr>
          <p:nvPr>
            <p:ph type="sldNum" sz="quarter" idx="10"/>
          </p:nvPr>
        </p:nvSpPr>
        <p:spPr bwMode="auto"/>
        <p:txBody>
          <a:bodyPr/>
          <a:lstStyle/>
          <a:p>
            <a:pPr>
              <a:defRPr/>
            </a:pPr>
            <a:fld id="{80885463-25A9-308D-5B5E-583AB91DA861}" type="slidenum">
              <a:rPr/>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58350821" name="Slide Image Placeholder 1"/>
          <p:cNvSpPr>
            <a:spLocks noGrp="1" noRot="1" noChangeAspect="1"/>
          </p:cNvSpPr>
          <p:nvPr>
            <p:ph type="sldImg"/>
          </p:nvPr>
        </p:nvSpPr>
        <p:spPr bwMode="auto">
          <a:xfrm>
            <a:off x="1246188" y="1143000"/>
            <a:ext cx="4365625" cy="3086100"/>
          </a:xfrm>
        </p:spPr>
      </p:sp>
      <p:sp>
        <p:nvSpPr>
          <p:cNvPr id="501270822" name="Notes Placeholder 2"/>
          <p:cNvSpPr>
            <a:spLocks noGrp="1"/>
          </p:cNvSpPr>
          <p:nvPr>
            <p:ph type="body" idx="1"/>
          </p:nvPr>
        </p:nvSpPr>
        <p:spPr bwMode="auto"/>
        <p:txBody>
          <a:bodyPr/>
          <a:lstStyle/>
          <a:p>
            <a:pPr>
              <a:defRPr/>
            </a:pPr>
            <a:endParaRPr/>
          </a:p>
        </p:txBody>
      </p:sp>
      <p:sp>
        <p:nvSpPr>
          <p:cNvPr id="1068125530" name="Slide Number Placeholder 3"/>
          <p:cNvSpPr>
            <a:spLocks noGrp="1"/>
          </p:cNvSpPr>
          <p:nvPr>
            <p:ph type="sldNum" sz="quarter" idx="10"/>
          </p:nvPr>
        </p:nvSpPr>
        <p:spPr bwMode="auto"/>
        <p:txBody>
          <a:bodyPr/>
          <a:lstStyle/>
          <a:p>
            <a:pPr>
              <a:defRPr/>
            </a:pPr>
            <a:fld id="{0FA12FFB-62B8-30ED-8988-941E0873CA31}" type="slidenum">
              <a:rPr/>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078108721" name="Slide Image Placeholder 1"/>
          <p:cNvSpPr>
            <a:spLocks noGrp="1" noRot="1" noChangeAspect="1"/>
          </p:cNvSpPr>
          <p:nvPr>
            <p:ph type="sldImg"/>
          </p:nvPr>
        </p:nvSpPr>
        <p:spPr bwMode="auto">
          <a:xfrm>
            <a:off x="1246188" y="1143000"/>
            <a:ext cx="4365625" cy="3086100"/>
          </a:xfrm>
        </p:spPr>
      </p:sp>
      <p:sp>
        <p:nvSpPr>
          <p:cNvPr id="358677400" name="Notes Placeholder 2"/>
          <p:cNvSpPr>
            <a:spLocks noGrp="1"/>
          </p:cNvSpPr>
          <p:nvPr>
            <p:ph type="body" idx="1"/>
          </p:nvPr>
        </p:nvSpPr>
        <p:spPr bwMode="auto"/>
        <p:txBody>
          <a:bodyPr/>
          <a:lstStyle/>
          <a:p>
            <a:pPr>
              <a:defRPr/>
            </a:pPr>
            <a:endParaRPr/>
          </a:p>
        </p:txBody>
      </p:sp>
      <p:sp>
        <p:nvSpPr>
          <p:cNvPr id="204211127" name="Slide Number Placeholder 3"/>
          <p:cNvSpPr>
            <a:spLocks noGrp="1"/>
          </p:cNvSpPr>
          <p:nvPr>
            <p:ph type="sldNum" sz="quarter" idx="10"/>
          </p:nvPr>
        </p:nvSpPr>
        <p:spPr bwMode="auto"/>
        <p:txBody>
          <a:bodyPr/>
          <a:lstStyle/>
          <a:p>
            <a:pPr>
              <a:defRPr/>
            </a:pPr>
            <a:fld id="{0FA12FFB-62B8-30ED-8988-941E0873CA31}" type="slidenum">
              <a:rPr/>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580357891" name="Slide Image Placeholder 1"/>
          <p:cNvSpPr>
            <a:spLocks noGrp="1" noRot="1" noChangeAspect="1"/>
          </p:cNvSpPr>
          <p:nvPr>
            <p:ph type="sldImg"/>
          </p:nvPr>
        </p:nvSpPr>
        <p:spPr bwMode="auto">
          <a:xfrm>
            <a:off x="1246188" y="1143000"/>
            <a:ext cx="4365625" cy="3086100"/>
          </a:xfrm>
        </p:spPr>
      </p:sp>
      <p:sp>
        <p:nvSpPr>
          <p:cNvPr id="1691056946" name="Notes Placeholder 2"/>
          <p:cNvSpPr>
            <a:spLocks noGrp="1"/>
          </p:cNvSpPr>
          <p:nvPr>
            <p:ph type="body" idx="1"/>
          </p:nvPr>
        </p:nvSpPr>
        <p:spPr bwMode="auto"/>
        <p:txBody>
          <a:bodyPr/>
          <a:lstStyle/>
          <a:p>
            <a:pPr>
              <a:defRPr/>
            </a:pPr>
            <a:endParaRPr/>
          </a:p>
        </p:txBody>
      </p:sp>
      <p:sp>
        <p:nvSpPr>
          <p:cNvPr id="716311341" name="Slide Number Placeholder 3"/>
          <p:cNvSpPr>
            <a:spLocks noGrp="1"/>
          </p:cNvSpPr>
          <p:nvPr>
            <p:ph type="sldNum" sz="quarter" idx="10"/>
          </p:nvPr>
        </p:nvSpPr>
        <p:spPr bwMode="auto"/>
        <p:txBody>
          <a:bodyPr/>
          <a:lstStyle/>
          <a:p>
            <a:pPr>
              <a:defRPr/>
            </a:pPr>
            <a:fld id="{0B0AF0E0-211B-F9C8-0BFE-12CADB1A03C6}" type="slidenum">
              <a:rPr/>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358266411" name="Slide Image Placeholder 1"/>
          <p:cNvSpPr>
            <a:spLocks noGrp="1" noRot="1" noChangeAspect="1"/>
          </p:cNvSpPr>
          <p:nvPr>
            <p:ph type="sldImg"/>
          </p:nvPr>
        </p:nvSpPr>
        <p:spPr bwMode="auto">
          <a:xfrm>
            <a:off x="1246188" y="1143000"/>
            <a:ext cx="4365625" cy="3086100"/>
          </a:xfrm>
        </p:spPr>
      </p:sp>
      <p:sp>
        <p:nvSpPr>
          <p:cNvPr id="1453331544" name="Notes Placeholder 2"/>
          <p:cNvSpPr>
            <a:spLocks noGrp="1"/>
          </p:cNvSpPr>
          <p:nvPr>
            <p:ph type="body" idx="1"/>
          </p:nvPr>
        </p:nvSpPr>
        <p:spPr bwMode="auto"/>
        <p:txBody>
          <a:bodyPr/>
          <a:lstStyle/>
          <a:p>
            <a:pPr>
              <a:defRPr/>
            </a:pPr>
            <a:endParaRPr/>
          </a:p>
        </p:txBody>
      </p:sp>
      <p:sp>
        <p:nvSpPr>
          <p:cNvPr id="1909777008" name="Slide Number Placeholder 3"/>
          <p:cNvSpPr>
            <a:spLocks noGrp="1"/>
          </p:cNvSpPr>
          <p:nvPr>
            <p:ph type="sldNum" sz="quarter" idx="10"/>
          </p:nvPr>
        </p:nvSpPr>
        <p:spPr bwMode="auto"/>
        <p:txBody>
          <a:bodyPr/>
          <a:lstStyle/>
          <a:p>
            <a:pPr>
              <a:defRPr/>
            </a:pPr>
            <a:fld id="{604D15CD-2D36-4F4C-3AE8-D5426815F1D9}" type="slidenum">
              <a:rPr/>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userDrawn="1">
  <p:cSld name="Titelfolie">
    <p:spTree>
      <p:nvGrpSpPr>
        <p:cNvPr id="1" name=""/>
        <p:cNvGrpSpPr/>
        <p:nvPr/>
      </p:nvGrpSpPr>
      <p:grpSpPr bwMode="auto">
        <a:xfrm>
          <a:off x="0" y="0"/>
          <a:ext cx="0" cy="0"/>
          <a:chOff x="0" y="0"/>
          <a:chExt cx="0" cy="0"/>
        </a:xfrm>
      </p:grpSpPr>
      <p:sp>
        <p:nvSpPr>
          <p:cNvPr id="1689809802" name="Title 1"/>
          <p:cNvSpPr>
            <a:spLocks noGrp="1"/>
          </p:cNvSpPr>
          <p:nvPr>
            <p:ph type="ctrTitle"/>
          </p:nvPr>
        </p:nvSpPr>
        <p:spPr bwMode="auto">
          <a:xfrm>
            <a:off x="801886" y="1237197"/>
            <a:ext cx="9088041" cy="2631887"/>
          </a:xfrm>
        </p:spPr>
        <p:txBody>
          <a:bodyPr anchor="b"/>
          <a:lstStyle>
            <a:lvl1pPr algn="ctr">
              <a:defRPr sz="6600"/>
            </a:lvl1pPr>
          </a:lstStyle>
          <a:p>
            <a:pPr>
              <a:defRPr/>
            </a:pPr>
            <a:r>
              <a:rPr lang="de-DE"/>
              <a:t>Mastertitelformat bearbeiten</a:t>
            </a:r>
            <a:endParaRPr lang="en-US"/>
          </a:p>
        </p:txBody>
      </p:sp>
      <p:sp>
        <p:nvSpPr>
          <p:cNvPr id="1940012008" name="Subtitle 2"/>
          <p:cNvSpPr>
            <a:spLocks noGrp="1"/>
          </p:cNvSpPr>
          <p:nvPr>
            <p:ph type="subTitle" idx="1"/>
          </p:nvPr>
        </p:nvSpPr>
        <p:spPr bwMode="auto">
          <a:xfrm>
            <a:off x="1336477" y="3970580"/>
            <a:ext cx="8018860" cy="1825171"/>
          </a:xfrm>
        </p:spPr>
        <p:txBody>
          <a:bodyPr/>
          <a:lstStyle>
            <a:lvl1pPr marL="0" indent="0" algn="ctr">
              <a:buNone/>
              <a:defRPr sz="2650"/>
            </a:lvl1pPr>
            <a:lvl2pPr marL="503972" indent="0" algn="ctr">
              <a:buNone/>
              <a:defRPr sz="2200"/>
            </a:lvl2pPr>
            <a:lvl3pPr marL="1007943" indent="0" algn="ctr">
              <a:buNone/>
              <a:defRPr sz="2000"/>
            </a:lvl3pPr>
            <a:lvl4pPr marL="1511915" indent="0" algn="ctr">
              <a:buNone/>
              <a:defRPr sz="1750"/>
            </a:lvl4pPr>
            <a:lvl5pPr marL="2015886" indent="0" algn="ctr">
              <a:buNone/>
              <a:defRPr sz="1750"/>
            </a:lvl5pPr>
            <a:lvl6pPr marL="2519858" indent="0" algn="ctr">
              <a:buNone/>
              <a:defRPr sz="1750"/>
            </a:lvl6pPr>
            <a:lvl7pPr marL="3023829" indent="0" algn="ctr">
              <a:buNone/>
              <a:defRPr sz="1750"/>
            </a:lvl7pPr>
            <a:lvl8pPr marL="3527801" indent="0" algn="ctr">
              <a:buNone/>
              <a:defRPr sz="1750"/>
            </a:lvl8pPr>
            <a:lvl9pPr marL="4031772" indent="0" algn="ctr">
              <a:buNone/>
              <a:defRPr sz="1750"/>
            </a:lvl9pPr>
          </a:lstStyle>
          <a:p>
            <a:pPr>
              <a:defRPr/>
            </a:pPr>
            <a:r>
              <a:rPr lang="de-DE"/>
              <a:t>Master-Untertitelformat bearbeiten</a:t>
            </a:r>
            <a:endParaRPr lang="en-US"/>
          </a:p>
        </p:txBody>
      </p:sp>
      <p:sp>
        <p:nvSpPr>
          <p:cNvPr id="1568996871" name="Date Placeholder 3"/>
          <p:cNvSpPr>
            <a:spLocks noGrp="1"/>
          </p:cNvSpPr>
          <p:nvPr>
            <p:ph type="dt" sz="half" idx="10"/>
          </p:nvPr>
        </p:nvSpPr>
        <p:spPr bwMode="auto">
          <a:xfrm>
            <a:off x="-2647116" y="5925871"/>
            <a:ext cx="2405658" cy="402483"/>
          </a:xfrm>
        </p:spPr>
        <p:txBody>
          <a:bodyPr/>
          <a:lstStyle/>
          <a:p>
            <a:pPr>
              <a:defRPr/>
            </a:pPr>
            <a:fld id="{448AC260-D0C7-48BB-BD72-9919B16F65DA}" type="datetime1">
              <a:rPr lang="de-DE"/>
              <a:t>13.05.2026</a:t>
            </a:fld>
            <a:endParaRPr lang="de-DE"/>
          </a:p>
        </p:txBody>
      </p:sp>
      <p:sp>
        <p:nvSpPr>
          <p:cNvPr id="1268339661" name="Footer Placeholder 4"/>
          <p:cNvSpPr>
            <a:spLocks noGrp="1"/>
          </p:cNvSpPr>
          <p:nvPr>
            <p:ph type="ftr" sz="quarter" idx="11"/>
          </p:nvPr>
        </p:nvSpPr>
        <p:spPr bwMode="auto">
          <a:xfrm>
            <a:off x="540000" y="6957700"/>
            <a:ext cx="3708150" cy="601975"/>
          </a:xfrm>
        </p:spPr>
        <p:txBody>
          <a:bodyPr bIns="252000"/>
          <a:lstStyle>
            <a:lvl1pPr algn="l">
              <a:defRPr/>
            </a:lvl1pPr>
          </a:lstStyle>
          <a:p>
            <a:pPr>
              <a:defRPr/>
            </a:pPr>
            <a:r>
              <a:rPr lang="de-DE" b="1">
                <a:solidFill>
                  <a:schemeClr val="accent3"/>
                </a:solidFill>
              </a:rPr>
              <a:t>ISB</a:t>
            </a:r>
            <a:r>
              <a:rPr lang="de-DE"/>
              <a:t> Staatsinstitut für Schulqualität und Bildungsforschung</a:t>
            </a:r>
            <a:endParaRPr/>
          </a:p>
        </p:txBody>
      </p:sp>
      <p:pic>
        <p:nvPicPr>
          <p:cNvPr id="1507982340" name="Grafik 7"/>
          <p:cNvPicPr>
            <a:picLocks noChangeAspect="1"/>
          </p:cNvPicPr>
          <p:nvPr userDrawn="1"/>
        </p:nvPicPr>
        <p:blipFill rotWithShape="1">
          <a:blip r:embed="rId2">
            <a:extLst>
              <a:ext uri="{96DAC541-7B7A-43D3-8B79-37D633B846F1}">
                <asvg:svgBlip xmlns:asvg="http://schemas.microsoft.com/office/drawing/2016/SVG/main" r:embed="rId3"/>
              </a:ext>
            </a:extLst>
          </a:blip>
          <a:stretch/>
        </p:blipFill>
        <p:spPr bwMode="auto">
          <a:xfrm>
            <a:off x="403486" y="301006"/>
            <a:ext cx="796800" cy="432000"/>
          </a:xfrm>
          <a:prstGeom prst="rect">
            <a:avLst/>
          </a:prstGeom>
        </p:spPr>
      </p:pic>
      <p:sp>
        <p:nvSpPr>
          <p:cNvPr id="1868420459" name="Slide Number Placeholder 5"/>
          <p:cNvSpPr txBox="1"/>
          <p:nvPr userDrawn="1"/>
        </p:nvSpPr>
        <p:spPr bwMode="auto">
          <a:xfrm>
            <a:off x="9072000" y="7019675"/>
            <a:ext cx="1080000" cy="540000"/>
          </a:xfrm>
          <a:prstGeom prst="rect">
            <a:avLst/>
          </a:prstGeom>
        </p:spPr>
        <p:txBody>
          <a:bodyPr vert="horz" lIns="0" tIns="0" rIns="0" bIns="252000" rtlCol="0" anchor="b" anchorCtr="0"/>
          <a:lstStyle>
            <a:defPPr>
              <a:defRPr lang="en-US"/>
            </a:defPPr>
            <a:lvl1pPr marL="0" algn="r" defTabSz="457200" rtl="0">
              <a:defRPr sz="1050">
                <a:solidFill>
                  <a:schemeClr val="tx1">
                    <a:tint val="82000"/>
                  </a:schemeClr>
                </a:solidFill>
                <a:latin typeface="+mn-lt"/>
                <a:ea typeface="+mn-ea"/>
                <a:cs typeface="+mn-cs"/>
              </a:defRPr>
            </a:lvl1pPr>
            <a:lvl2pPr marL="457200" algn="l" defTabSz="457200" rtl="0">
              <a:defRPr sz="1800">
                <a:solidFill>
                  <a:schemeClr val="tx1"/>
                </a:solidFill>
                <a:latin typeface="+mn-lt"/>
                <a:ea typeface="+mn-ea"/>
                <a:cs typeface="+mn-cs"/>
              </a:defRPr>
            </a:lvl2pPr>
            <a:lvl3pPr marL="914400" algn="l" defTabSz="457200" rtl="0">
              <a:defRPr sz="1800">
                <a:solidFill>
                  <a:schemeClr val="tx1"/>
                </a:solidFill>
                <a:latin typeface="+mn-lt"/>
                <a:ea typeface="+mn-ea"/>
                <a:cs typeface="+mn-cs"/>
              </a:defRPr>
            </a:lvl3pPr>
            <a:lvl4pPr marL="1371600" algn="l" defTabSz="457200" rtl="0">
              <a:defRPr sz="1800">
                <a:solidFill>
                  <a:schemeClr val="tx1"/>
                </a:solidFill>
                <a:latin typeface="+mn-lt"/>
                <a:ea typeface="+mn-ea"/>
                <a:cs typeface="+mn-cs"/>
              </a:defRPr>
            </a:lvl4pPr>
            <a:lvl5pPr marL="1828800" algn="l" defTabSz="457200" rtl="0">
              <a:defRPr sz="1800">
                <a:solidFill>
                  <a:schemeClr val="tx1"/>
                </a:solidFill>
                <a:latin typeface="+mn-lt"/>
                <a:ea typeface="+mn-ea"/>
                <a:cs typeface="+mn-cs"/>
              </a:defRPr>
            </a:lvl5pPr>
            <a:lvl6pPr marL="2286000" algn="l" defTabSz="457200" rtl="0">
              <a:defRPr sz="1800">
                <a:solidFill>
                  <a:schemeClr val="tx1"/>
                </a:solidFill>
                <a:latin typeface="+mn-lt"/>
                <a:ea typeface="+mn-ea"/>
                <a:cs typeface="+mn-cs"/>
              </a:defRPr>
            </a:lvl6pPr>
            <a:lvl7pPr marL="2743200" algn="l" defTabSz="457200" rtl="0">
              <a:defRPr sz="1800">
                <a:solidFill>
                  <a:schemeClr val="tx1"/>
                </a:solidFill>
                <a:latin typeface="+mn-lt"/>
                <a:ea typeface="+mn-ea"/>
                <a:cs typeface="+mn-cs"/>
              </a:defRPr>
            </a:lvl7pPr>
            <a:lvl8pPr marL="3200400" algn="l" defTabSz="457200" rtl="0">
              <a:defRPr sz="1800">
                <a:solidFill>
                  <a:schemeClr val="tx1"/>
                </a:solidFill>
                <a:latin typeface="+mn-lt"/>
                <a:ea typeface="+mn-ea"/>
                <a:cs typeface="+mn-cs"/>
              </a:defRPr>
            </a:lvl8pPr>
            <a:lvl9pPr marL="3657600" algn="l" defTabSz="457200" rtl="0">
              <a:defRPr sz="1800">
                <a:solidFill>
                  <a:schemeClr val="tx1"/>
                </a:solidFill>
                <a:latin typeface="+mn-lt"/>
                <a:ea typeface="+mn-ea"/>
                <a:cs typeface="+mn-cs"/>
              </a:defRPr>
            </a:lvl9pPr>
          </a:lstStyle>
          <a:p>
            <a:pPr>
              <a:defRPr/>
            </a:pPr>
            <a:fld id="{C40E4DD3-A1D1-44C2-BAA5-FAF59B503529}" type="slidenum">
              <a:rPr lang="de-DE"/>
              <a:t>‹Nr.›</a:t>
            </a:fld>
            <a:endParaRPr lang="de-DE"/>
          </a:p>
        </p:txBody>
      </p:sp>
    </p:spTree>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type="twoTxTwoObj" preserve="1" userDrawn="1">
  <p:cSld name="Vergleich">
    <p:spTree>
      <p:nvGrpSpPr>
        <p:cNvPr id="1" name=""/>
        <p:cNvGrpSpPr/>
        <p:nvPr/>
      </p:nvGrpSpPr>
      <p:grpSpPr bwMode="auto">
        <a:xfrm>
          <a:off x="0" y="0"/>
          <a:ext cx="0" cy="0"/>
          <a:chOff x="0" y="0"/>
          <a:chExt cx="0" cy="0"/>
        </a:xfrm>
      </p:grpSpPr>
      <p:sp>
        <p:nvSpPr>
          <p:cNvPr id="79185611" name="Title 1"/>
          <p:cNvSpPr>
            <a:spLocks noGrp="1"/>
          </p:cNvSpPr>
          <p:nvPr>
            <p:ph type="title"/>
          </p:nvPr>
        </p:nvSpPr>
        <p:spPr bwMode="auto">
          <a:xfrm>
            <a:off x="736455" y="402484"/>
            <a:ext cx="9221689" cy="1461188"/>
          </a:xfrm>
        </p:spPr>
        <p:txBody>
          <a:bodyPr/>
          <a:lstStyle/>
          <a:p>
            <a:pPr>
              <a:defRPr/>
            </a:pPr>
            <a:r>
              <a:rPr lang="de-DE"/>
              <a:t>Mastertitelformat bearbeiten</a:t>
            </a:r>
            <a:endParaRPr lang="en-US"/>
          </a:p>
        </p:txBody>
      </p:sp>
      <p:sp>
        <p:nvSpPr>
          <p:cNvPr id="1691331555" name="Text Placeholder 2"/>
          <p:cNvSpPr>
            <a:spLocks noGrp="1"/>
          </p:cNvSpPr>
          <p:nvPr>
            <p:ph type="body" idx="1"/>
          </p:nvPr>
        </p:nvSpPr>
        <p:spPr bwMode="auto">
          <a:xfrm>
            <a:off x="736456" y="1853171"/>
            <a:ext cx="4523137" cy="908210"/>
          </a:xfrm>
        </p:spPr>
        <p:txBody>
          <a:bodyPr anchor="b"/>
          <a:lstStyle>
            <a:lvl1pPr marL="0" indent="0">
              <a:buNone/>
              <a:defRPr sz="2650" b="1"/>
            </a:lvl1pPr>
            <a:lvl2pPr marL="503972" indent="0">
              <a:buNone/>
              <a:defRPr sz="2200" b="1"/>
            </a:lvl2pPr>
            <a:lvl3pPr marL="1007943" indent="0">
              <a:buNone/>
              <a:defRPr sz="2000" b="1"/>
            </a:lvl3pPr>
            <a:lvl4pPr marL="1511915" indent="0">
              <a:buNone/>
              <a:defRPr sz="1750" b="1"/>
            </a:lvl4pPr>
            <a:lvl5pPr marL="2015886" indent="0">
              <a:buNone/>
              <a:defRPr sz="1750" b="1"/>
            </a:lvl5pPr>
            <a:lvl6pPr marL="2519858" indent="0">
              <a:buNone/>
              <a:defRPr sz="1750" b="1"/>
            </a:lvl6pPr>
            <a:lvl7pPr marL="3023829" indent="0">
              <a:buNone/>
              <a:defRPr sz="1750" b="1"/>
            </a:lvl7pPr>
            <a:lvl8pPr marL="3527801" indent="0">
              <a:buNone/>
              <a:defRPr sz="1750" b="1"/>
            </a:lvl8pPr>
            <a:lvl9pPr marL="4031772" indent="0">
              <a:buNone/>
              <a:defRPr sz="1750" b="1"/>
            </a:lvl9pPr>
          </a:lstStyle>
          <a:p>
            <a:pPr lvl="0">
              <a:defRPr/>
            </a:pPr>
            <a:r>
              <a:rPr lang="de-DE"/>
              <a:t>Mastertextformat bearbeiten</a:t>
            </a:r>
            <a:endParaRPr/>
          </a:p>
        </p:txBody>
      </p:sp>
      <p:sp>
        <p:nvSpPr>
          <p:cNvPr id="1785482374" name="Content Placeholder 3"/>
          <p:cNvSpPr>
            <a:spLocks noGrp="1"/>
          </p:cNvSpPr>
          <p:nvPr>
            <p:ph sz="half" idx="2"/>
          </p:nvPr>
        </p:nvSpPr>
        <p:spPr bwMode="auto">
          <a:xfrm>
            <a:off x="736456" y="2761381"/>
            <a:ext cx="4523137" cy="4061576"/>
          </a:xfrm>
        </p:spPr>
        <p:txBody>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US"/>
          </a:p>
        </p:txBody>
      </p:sp>
      <p:sp>
        <p:nvSpPr>
          <p:cNvPr id="646157191" name="Text Placeholder 4"/>
          <p:cNvSpPr>
            <a:spLocks noGrp="1"/>
          </p:cNvSpPr>
          <p:nvPr>
            <p:ph type="body" sz="quarter" idx="3"/>
          </p:nvPr>
        </p:nvSpPr>
        <p:spPr bwMode="auto">
          <a:xfrm>
            <a:off x="5412731" y="1853171"/>
            <a:ext cx="4545413" cy="908210"/>
          </a:xfrm>
        </p:spPr>
        <p:txBody>
          <a:bodyPr anchor="b"/>
          <a:lstStyle>
            <a:lvl1pPr marL="0" indent="0">
              <a:buNone/>
              <a:defRPr sz="2650" b="1"/>
            </a:lvl1pPr>
            <a:lvl2pPr marL="503972" indent="0">
              <a:buNone/>
              <a:defRPr sz="2200" b="1"/>
            </a:lvl2pPr>
            <a:lvl3pPr marL="1007943" indent="0">
              <a:buNone/>
              <a:defRPr sz="2000" b="1"/>
            </a:lvl3pPr>
            <a:lvl4pPr marL="1511915" indent="0">
              <a:buNone/>
              <a:defRPr sz="1750" b="1"/>
            </a:lvl4pPr>
            <a:lvl5pPr marL="2015886" indent="0">
              <a:buNone/>
              <a:defRPr sz="1750" b="1"/>
            </a:lvl5pPr>
            <a:lvl6pPr marL="2519858" indent="0">
              <a:buNone/>
              <a:defRPr sz="1750" b="1"/>
            </a:lvl6pPr>
            <a:lvl7pPr marL="3023829" indent="0">
              <a:buNone/>
              <a:defRPr sz="1750" b="1"/>
            </a:lvl7pPr>
            <a:lvl8pPr marL="3527801" indent="0">
              <a:buNone/>
              <a:defRPr sz="1750" b="1"/>
            </a:lvl8pPr>
            <a:lvl9pPr marL="4031772" indent="0">
              <a:buNone/>
              <a:defRPr sz="1750" b="1"/>
            </a:lvl9pPr>
          </a:lstStyle>
          <a:p>
            <a:pPr lvl="0">
              <a:defRPr/>
            </a:pPr>
            <a:r>
              <a:rPr lang="de-DE"/>
              <a:t>Mastertextformat bearbeiten</a:t>
            </a:r>
            <a:endParaRPr/>
          </a:p>
        </p:txBody>
      </p:sp>
      <p:sp>
        <p:nvSpPr>
          <p:cNvPr id="1406720024" name="Content Placeholder 5"/>
          <p:cNvSpPr>
            <a:spLocks noGrp="1"/>
          </p:cNvSpPr>
          <p:nvPr>
            <p:ph sz="quarter" idx="4"/>
          </p:nvPr>
        </p:nvSpPr>
        <p:spPr bwMode="auto">
          <a:xfrm>
            <a:off x="5412731" y="2761381"/>
            <a:ext cx="4545413" cy="4061576"/>
          </a:xfrm>
        </p:spPr>
        <p:txBody>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US"/>
          </a:p>
        </p:txBody>
      </p:sp>
      <p:sp>
        <p:nvSpPr>
          <p:cNvPr id="1101159321" name="Date Placeholder 6"/>
          <p:cNvSpPr>
            <a:spLocks noGrp="1"/>
          </p:cNvSpPr>
          <p:nvPr>
            <p:ph type="dt" sz="half" idx="10"/>
          </p:nvPr>
        </p:nvSpPr>
        <p:spPr bwMode="auto"/>
        <p:txBody>
          <a:bodyPr/>
          <a:lstStyle/>
          <a:p>
            <a:pPr>
              <a:defRPr/>
            </a:pPr>
            <a:fld id="{9333916D-2E32-46B7-8BBF-5FD0C71AA82C}" type="datetime1">
              <a:rPr lang="de-DE"/>
              <a:t>13.05.2026</a:t>
            </a:fld>
            <a:endParaRPr lang="de-DE"/>
          </a:p>
        </p:txBody>
      </p:sp>
      <p:sp>
        <p:nvSpPr>
          <p:cNvPr id="1884008304" name="Footer Placeholder 7"/>
          <p:cNvSpPr>
            <a:spLocks noGrp="1"/>
          </p:cNvSpPr>
          <p:nvPr>
            <p:ph type="ftr" sz="quarter" idx="11"/>
          </p:nvPr>
        </p:nvSpPr>
        <p:spPr bwMode="auto"/>
        <p:txBody>
          <a:bodyPr/>
          <a:lstStyle/>
          <a:p>
            <a:pPr>
              <a:defRPr/>
            </a:pPr>
            <a:r>
              <a:rPr lang="de-DE"/>
              <a:t>ISB Staatsinstitut für Schulqualität und Bildungsforschung</a:t>
            </a:r>
            <a:endParaRPr/>
          </a:p>
        </p:txBody>
      </p:sp>
      <p:sp>
        <p:nvSpPr>
          <p:cNvPr id="1711934408" name="Slide Number Placeholder 8"/>
          <p:cNvSpPr>
            <a:spLocks noGrp="1"/>
          </p:cNvSpPr>
          <p:nvPr>
            <p:ph type="sldNum" sz="quarter" idx="12"/>
          </p:nvPr>
        </p:nvSpPr>
        <p:spPr bwMode="auto"/>
        <p:txBody>
          <a:bodyPr/>
          <a:lstStyle/>
          <a:p>
            <a:pPr>
              <a:defRPr/>
            </a:pPr>
            <a:fld id="{C40E4DD3-A1D1-44C2-BAA5-FAF59B503529}" type="slidenum">
              <a:rPr lang="de-DE"/>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type="titleOnly" preserve="1" userDrawn="1">
  <p:cSld name="Nur Titel">
    <p:spTree>
      <p:nvGrpSpPr>
        <p:cNvPr id="1" name=""/>
        <p:cNvGrpSpPr/>
        <p:nvPr/>
      </p:nvGrpSpPr>
      <p:grpSpPr bwMode="auto">
        <a:xfrm>
          <a:off x="0" y="0"/>
          <a:ext cx="0" cy="0"/>
          <a:chOff x="0" y="0"/>
          <a:chExt cx="0" cy="0"/>
        </a:xfrm>
      </p:grpSpPr>
      <p:sp>
        <p:nvSpPr>
          <p:cNvPr id="1006247857" name="Title 1"/>
          <p:cNvSpPr>
            <a:spLocks noGrp="1"/>
          </p:cNvSpPr>
          <p:nvPr>
            <p:ph type="title"/>
          </p:nvPr>
        </p:nvSpPr>
        <p:spPr bwMode="auto"/>
        <p:txBody>
          <a:bodyPr/>
          <a:lstStyle/>
          <a:p>
            <a:pPr>
              <a:defRPr/>
            </a:pPr>
            <a:r>
              <a:rPr lang="de-DE"/>
              <a:t>Mastertitelformat bearbeiten</a:t>
            </a:r>
            <a:endParaRPr lang="en-US"/>
          </a:p>
        </p:txBody>
      </p:sp>
      <p:sp>
        <p:nvSpPr>
          <p:cNvPr id="1053819368" name="Date Placeholder 2"/>
          <p:cNvSpPr>
            <a:spLocks noGrp="1"/>
          </p:cNvSpPr>
          <p:nvPr>
            <p:ph type="dt" sz="half" idx="10"/>
          </p:nvPr>
        </p:nvSpPr>
        <p:spPr bwMode="auto"/>
        <p:txBody>
          <a:bodyPr/>
          <a:lstStyle/>
          <a:p>
            <a:pPr>
              <a:defRPr/>
            </a:pPr>
            <a:fld id="{CFBA2642-E723-459F-9A8C-89756D22C819}" type="datetime1">
              <a:rPr lang="de-DE"/>
              <a:t>13.05.2026</a:t>
            </a:fld>
            <a:endParaRPr lang="de-DE"/>
          </a:p>
        </p:txBody>
      </p:sp>
      <p:sp>
        <p:nvSpPr>
          <p:cNvPr id="1539669318" name="Footer Placeholder 3"/>
          <p:cNvSpPr>
            <a:spLocks noGrp="1"/>
          </p:cNvSpPr>
          <p:nvPr>
            <p:ph type="ftr" sz="quarter" idx="11"/>
          </p:nvPr>
        </p:nvSpPr>
        <p:spPr bwMode="auto"/>
        <p:txBody>
          <a:bodyPr/>
          <a:lstStyle/>
          <a:p>
            <a:pPr>
              <a:defRPr/>
            </a:pPr>
            <a:r>
              <a:rPr lang="de-DE"/>
              <a:t>ISB Staatsinstitut für Schulqualität und Bildungsforschung</a:t>
            </a:r>
            <a:endParaRPr/>
          </a:p>
        </p:txBody>
      </p:sp>
      <p:sp>
        <p:nvSpPr>
          <p:cNvPr id="1785406330" name="Slide Number Placeholder 4"/>
          <p:cNvSpPr>
            <a:spLocks noGrp="1"/>
          </p:cNvSpPr>
          <p:nvPr>
            <p:ph type="sldNum" sz="quarter" idx="12"/>
          </p:nvPr>
        </p:nvSpPr>
        <p:spPr bwMode="auto"/>
        <p:txBody>
          <a:bodyPr/>
          <a:lstStyle/>
          <a:p>
            <a:pPr>
              <a:defRPr/>
            </a:pPr>
            <a:fld id="{C40E4DD3-A1D1-44C2-BAA5-FAF59B503529}" type="slidenum">
              <a:rPr lang="de-DE"/>
              <a:t>‹Nr.›</a:t>
            </a:fld>
            <a:endParaRPr lang="de-D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type="blank" preserve="1" userDrawn="1">
  <p:cSld name="Leer">
    <p:spTree>
      <p:nvGrpSpPr>
        <p:cNvPr id="1" name=""/>
        <p:cNvGrpSpPr/>
        <p:nvPr/>
      </p:nvGrpSpPr>
      <p:grpSpPr bwMode="auto">
        <a:xfrm>
          <a:off x="0" y="0"/>
          <a:ext cx="0" cy="0"/>
          <a:chOff x="0" y="0"/>
          <a:chExt cx="0" cy="0"/>
        </a:xfrm>
      </p:grpSpPr>
      <p:sp>
        <p:nvSpPr>
          <p:cNvPr id="383378872" name="Date Placeholder 1"/>
          <p:cNvSpPr>
            <a:spLocks noGrp="1"/>
          </p:cNvSpPr>
          <p:nvPr>
            <p:ph type="dt" sz="half" idx="10"/>
          </p:nvPr>
        </p:nvSpPr>
        <p:spPr bwMode="auto"/>
        <p:txBody>
          <a:bodyPr/>
          <a:lstStyle/>
          <a:p>
            <a:pPr>
              <a:defRPr/>
            </a:pPr>
            <a:fld id="{91705F5D-F304-432E-B71D-7B94755378FC}" type="datetime1">
              <a:rPr lang="de-DE"/>
              <a:t>13.05.2026</a:t>
            </a:fld>
            <a:endParaRPr lang="de-DE"/>
          </a:p>
        </p:txBody>
      </p:sp>
      <p:sp>
        <p:nvSpPr>
          <p:cNvPr id="1695751380" name="Footer Placeholder 2"/>
          <p:cNvSpPr>
            <a:spLocks noGrp="1"/>
          </p:cNvSpPr>
          <p:nvPr>
            <p:ph type="ftr" sz="quarter" idx="11"/>
          </p:nvPr>
        </p:nvSpPr>
        <p:spPr bwMode="auto"/>
        <p:txBody>
          <a:bodyPr/>
          <a:lstStyle/>
          <a:p>
            <a:pPr>
              <a:defRPr/>
            </a:pPr>
            <a:r>
              <a:rPr lang="de-DE"/>
              <a:t>ISB Staatsinstitut für Schulqualität und Bildungsforschung</a:t>
            </a:r>
            <a:endParaRPr/>
          </a:p>
        </p:txBody>
      </p:sp>
      <p:sp>
        <p:nvSpPr>
          <p:cNvPr id="659165423" name="Slide Number Placeholder 3"/>
          <p:cNvSpPr>
            <a:spLocks noGrp="1"/>
          </p:cNvSpPr>
          <p:nvPr>
            <p:ph type="sldNum" sz="quarter" idx="12"/>
          </p:nvPr>
        </p:nvSpPr>
        <p:spPr bwMode="auto"/>
        <p:txBody>
          <a:bodyPr/>
          <a:lstStyle/>
          <a:p>
            <a:pPr>
              <a:defRPr/>
            </a:pPr>
            <a:fld id="{C40E4DD3-A1D1-44C2-BAA5-FAF59B503529}" type="slidenum">
              <a:rPr lang="de-DE"/>
              <a:t>‹Nr.›</a:t>
            </a:fld>
            <a:endParaRPr lang="de-D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PhAnim="0" type="objTx" preserve="1" userDrawn="1">
  <p:cSld name="Inhalt mit Überschrift">
    <p:spTree>
      <p:nvGrpSpPr>
        <p:cNvPr id="1" name=""/>
        <p:cNvGrpSpPr/>
        <p:nvPr/>
      </p:nvGrpSpPr>
      <p:grpSpPr bwMode="auto">
        <a:xfrm>
          <a:off x="0" y="0"/>
          <a:ext cx="0" cy="0"/>
          <a:chOff x="0" y="0"/>
          <a:chExt cx="0" cy="0"/>
        </a:xfrm>
      </p:grpSpPr>
      <p:sp>
        <p:nvSpPr>
          <p:cNvPr id="849806981" name="Title 1"/>
          <p:cNvSpPr>
            <a:spLocks noGrp="1"/>
          </p:cNvSpPr>
          <p:nvPr>
            <p:ph type="title"/>
          </p:nvPr>
        </p:nvSpPr>
        <p:spPr bwMode="auto">
          <a:xfrm>
            <a:off x="736455" y="503978"/>
            <a:ext cx="3448388" cy="1763924"/>
          </a:xfrm>
        </p:spPr>
        <p:txBody>
          <a:bodyPr anchor="b"/>
          <a:lstStyle>
            <a:lvl1pPr>
              <a:defRPr sz="3550"/>
            </a:lvl1pPr>
          </a:lstStyle>
          <a:p>
            <a:pPr>
              <a:defRPr/>
            </a:pPr>
            <a:r>
              <a:rPr lang="de-DE"/>
              <a:t>Mastertitelformat bearbeiten</a:t>
            </a:r>
            <a:endParaRPr lang="en-US"/>
          </a:p>
        </p:txBody>
      </p:sp>
      <p:sp>
        <p:nvSpPr>
          <p:cNvPr id="1052909513" name="Content Placeholder 2"/>
          <p:cNvSpPr>
            <a:spLocks noGrp="1"/>
          </p:cNvSpPr>
          <p:nvPr>
            <p:ph idx="1"/>
          </p:nvPr>
        </p:nvSpPr>
        <p:spPr bwMode="auto">
          <a:xfrm>
            <a:off x="4545413" y="1088455"/>
            <a:ext cx="5412730" cy="5372269"/>
          </a:xfrm>
        </p:spPr>
        <p:txBody>
          <a:bodyPr/>
          <a:lstStyle>
            <a:lvl1pPr>
              <a:defRPr sz="3550"/>
            </a:lvl1pPr>
            <a:lvl2pPr>
              <a:defRPr sz="3100"/>
            </a:lvl2pPr>
            <a:lvl3pPr>
              <a:defRPr sz="2650"/>
            </a:lvl3pPr>
            <a:lvl4pPr>
              <a:defRPr sz="2200"/>
            </a:lvl4pPr>
            <a:lvl5pPr>
              <a:defRPr sz="2200"/>
            </a:lvl5pPr>
            <a:lvl6pPr>
              <a:defRPr sz="2200"/>
            </a:lvl6pPr>
            <a:lvl7pPr>
              <a:defRPr sz="2200"/>
            </a:lvl7pPr>
            <a:lvl8pPr>
              <a:defRPr sz="2200"/>
            </a:lvl8pPr>
            <a:lvl9pPr>
              <a:defRPr sz="2200"/>
            </a:lvl9p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US"/>
          </a:p>
        </p:txBody>
      </p:sp>
      <p:sp>
        <p:nvSpPr>
          <p:cNvPr id="869938176" name="Text Placeholder 3"/>
          <p:cNvSpPr>
            <a:spLocks noGrp="1"/>
          </p:cNvSpPr>
          <p:nvPr>
            <p:ph type="body" sz="half" idx="2"/>
          </p:nvPr>
        </p:nvSpPr>
        <p:spPr bwMode="auto">
          <a:xfrm>
            <a:off x="736455" y="2267902"/>
            <a:ext cx="3448388" cy="4201570"/>
          </a:xfrm>
        </p:spPr>
        <p:txBody>
          <a:bodyPr/>
          <a:lstStyle>
            <a:lvl1pPr marL="0" indent="0">
              <a:buNone/>
              <a:defRPr sz="1750"/>
            </a:lvl1pPr>
            <a:lvl2pPr marL="503972" indent="0">
              <a:buNone/>
              <a:defRPr sz="1550"/>
            </a:lvl2pPr>
            <a:lvl3pPr marL="1007943" indent="0">
              <a:buNone/>
              <a:defRPr sz="1300"/>
            </a:lvl3pPr>
            <a:lvl4pPr marL="1511915" indent="0">
              <a:buNone/>
              <a:defRPr sz="1100"/>
            </a:lvl4pPr>
            <a:lvl5pPr marL="2015886" indent="0">
              <a:buNone/>
              <a:defRPr sz="1100"/>
            </a:lvl5pPr>
            <a:lvl6pPr marL="2519858" indent="0">
              <a:buNone/>
              <a:defRPr sz="1100"/>
            </a:lvl6pPr>
            <a:lvl7pPr marL="3023829" indent="0">
              <a:buNone/>
              <a:defRPr sz="1100"/>
            </a:lvl7pPr>
            <a:lvl8pPr marL="3527801" indent="0">
              <a:buNone/>
              <a:defRPr sz="1100"/>
            </a:lvl8pPr>
            <a:lvl9pPr marL="4031772" indent="0">
              <a:buNone/>
              <a:defRPr sz="1100"/>
            </a:lvl9pPr>
          </a:lstStyle>
          <a:p>
            <a:pPr lvl="0">
              <a:defRPr/>
            </a:pPr>
            <a:r>
              <a:rPr lang="de-DE"/>
              <a:t>Mastertextformat bearbeiten</a:t>
            </a:r>
            <a:endParaRPr/>
          </a:p>
        </p:txBody>
      </p:sp>
      <p:sp>
        <p:nvSpPr>
          <p:cNvPr id="2037613487" name="Date Placeholder 4"/>
          <p:cNvSpPr>
            <a:spLocks noGrp="1"/>
          </p:cNvSpPr>
          <p:nvPr>
            <p:ph type="dt" sz="half" idx="10"/>
          </p:nvPr>
        </p:nvSpPr>
        <p:spPr bwMode="auto"/>
        <p:txBody>
          <a:bodyPr/>
          <a:lstStyle/>
          <a:p>
            <a:pPr>
              <a:defRPr/>
            </a:pPr>
            <a:fld id="{F5D77D3D-0D3F-4721-B466-C980B3F37664}" type="datetime1">
              <a:rPr lang="de-DE"/>
              <a:t>13.05.2026</a:t>
            </a:fld>
            <a:endParaRPr lang="de-DE"/>
          </a:p>
        </p:txBody>
      </p:sp>
      <p:sp>
        <p:nvSpPr>
          <p:cNvPr id="1358873982" name="Footer Placeholder 5"/>
          <p:cNvSpPr>
            <a:spLocks noGrp="1"/>
          </p:cNvSpPr>
          <p:nvPr>
            <p:ph type="ftr" sz="quarter" idx="11"/>
          </p:nvPr>
        </p:nvSpPr>
        <p:spPr bwMode="auto"/>
        <p:txBody>
          <a:bodyPr/>
          <a:lstStyle/>
          <a:p>
            <a:pPr>
              <a:defRPr/>
            </a:pPr>
            <a:r>
              <a:rPr lang="de-DE"/>
              <a:t>ISB Staatsinstitut für Schulqualität und Bildungsforschung</a:t>
            </a:r>
            <a:endParaRPr/>
          </a:p>
        </p:txBody>
      </p:sp>
      <p:sp>
        <p:nvSpPr>
          <p:cNvPr id="673855493" name="Slide Number Placeholder 6"/>
          <p:cNvSpPr>
            <a:spLocks noGrp="1"/>
          </p:cNvSpPr>
          <p:nvPr>
            <p:ph type="sldNum" sz="quarter" idx="12"/>
          </p:nvPr>
        </p:nvSpPr>
        <p:spPr bwMode="auto"/>
        <p:txBody>
          <a:bodyPr/>
          <a:lstStyle/>
          <a:p>
            <a:pPr>
              <a:defRPr/>
            </a:pPr>
            <a:fld id="{C40E4DD3-A1D1-44C2-BAA5-FAF59B503529}" type="slidenum">
              <a:rPr lang="de-DE"/>
              <a:t>‹Nr.›</a:t>
            </a:fld>
            <a:endParaRPr lang="de-D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PhAnim="0" type="picTx" preserve="1" userDrawn="1">
  <p:cSld name="Bild mit Überschrift">
    <p:spTree>
      <p:nvGrpSpPr>
        <p:cNvPr id="1" name=""/>
        <p:cNvGrpSpPr/>
        <p:nvPr/>
      </p:nvGrpSpPr>
      <p:grpSpPr bwMode="auto">
        <a:xfrm>
          <a:off x="0" y="0"/>
          <a:ext cx="0" cy="0"/>
          <a:chOff x="0" y="0"/>
          <a:chExt cx="0" cy="0"/>
        </a:xfrm>
      </p:grpSpPr>
      <p:sp>
        <p:nvSpPr>
          <p:cNvPr id="914892458" name="Title 1"/>
          <p:cNvSpPr>
            <a:spLocks noGrp="1"/>
          </p:cNvSpPr>
          <p:nvPr>
            <p:ph type="title"/>
          </p:nvPr>
        </p:nvSpPr>
        <p:spPr bwMode="auto">
          <a:xfrm>
            <a:off x="736455" y="503978"/>
            <a:ext cx="3448388" cy="1763924"/>
          </a:xfrm>
        </p:spPr>
        <p:txBody>
          <a:bodyPr anchor="b"/>
          <a:lstStyle>
            <a:lvl1pPr>
              <a:defRPr sz="3550"/>
            </a:lvl1pPr>
          </a:lstStyle>
          <a:p>
            <a:pPr>
              <a:defRPr/>
            </a:pPr>
            <a:r>
              <a:rPr lang="de-DE"/>
              <a:t>Mastertitelformat bearbeiten</a:t>
            </a:r>
            <a:endParaRPr lang="en-US"/>
          </a:p>
        </p:txBody>
      </p:sp>
      <p:sp>
        <p:nvSpPr>
          <p:cNvPr id="228116674" name="Picture Placeholder 2"/>
          <p:cNvSpPr>
            <a:spLocks noGrp="1" noChangeAspect="1"/>
          </p:cNvSpPr>
          <p:nvPr>
            <p:ph type="pic" idx="1"/>
          </p:nvPr>
        </p:nvSpPr>
        <p:spPr bwMode="auto">
          <a:xfrm>
            <a:off x="4545413" y="1088455"/>
            <a:ext cx="5412730" cy="5372269"/>
          </a:xfrm>
        </p:spPr>
        <p:txBody>
          <a:bodyPr anchor="t"/>
          <a:lstStyle>
            <a:lvl1pPr marL="0" indent="0">
              <a:buNone/>
              <a:defRPr sz="3550"/>
            </a:lvl1pPr>
            <a:lvl2pPr marL="503972" indent="0">
              <a:buNone/>
              <a:defRPr sz="3100"/>
            </a:lvl2pPr>
            <a:lvl3pPr marL="1007943" indent="0">
              <a:buNone/>
              <a:defRPr sz="2650"/>
            </a:lvl3pPr>
            <a:lvl4pPr marL="1511915" indent="0">
              <a:buNone/>
              <a:defRPr sz="2200"/>
            </a:lvl4pPr>
            <a:lvl5pPr marL="2015886" indent="0">
              <a:buNone/>
              <a:defRPr sz="2200"/>
            </a:lvl5pPr>
            <a:lvl6pPr marL="2519858" indent="0">
              <a:buNone/>
              <a:defRPr sz="2200"/>
            </a:lvl6pPr>
            <a:lvl7pPr marL="3023829" indent="0">
              <a:buNone/>
              <a:defRPr sz="2200"/>
            </a:lvl7pPr>
            <a:lvl8pPr marL="3527801" indent="0">
              <a:buNone/>
              <a:defRPr sz="2200"/>
            </a:lvl8pPr>
            <a:lvl9pPr marL="4031772" indent="0">
              <a:buNone/>
              <a:defRPr sz="2200"/>
            </a:lvl9pPr>
          </a:lstStyle>
          <a:p>
            <a:pPr>
              <a:defRPr/>
            </a:pPr>
            <a:r>
              <a:rPr lang="de-DE"/>
              <a:t>Bild durch Klicken auf Symbol hinzufügen</a:t>
            </a:r>
            <a:endParaRPr lang="en-US"/>
          </a:p>
        </p:txBody>
      </p:sp>
      <p:sp>
        <p:nvSpPr>
          <p:cNvPr id="514342397" name="Text Placeholder 3"/>
          <p:cNvSpPr>
            <a:spLocks noGrp="1"/>
          </p:cNvSpPr>
          <p:nvPr>
            <p:ph type="body" sz="half" idx="2"/>
          </p:nvPr>
        </p:nvSpPr>
        <p:spPr bwMode="auto">
          <a:xfrm>
            <a:off x="736455" y="2267902"/>
            <a:ext cx="3448388" cy="4201570"/>
          </a:xfrm>
        </p:spPr>
        <p:txBody>
          <a:bodyPr/>
          <a:lstStyle>
            <a:lvl1pPr marL="0" indent="0">
              <a:buNone/>
              <a:defRPr sz="1750"/>
            </a:lvl1pPr>
            <a:lvl2pPr marL="503972" indent="0">
              <a:buNone/>
              <a:defRPr sz="1550"/>
            </a:lvl2pPr>
            <a:lvl3pPr marL="1007943" indent="0">
              <a:buNone/>
              <a:defRPr sz="1300"/>
            </a:lvl3pPr>
            <a:lvl4pPr marL="1511915" indent="0">
              <a:buNone/>
              <a:defRPr sz="1100"/>
            </a:lvl4pPr>
            <a:lvl5pPr marL="2015886" indent="0">
              <a:buNone/>
              <a:defRPr sz="1100"/>
            </a:lvl5pPr>
            <a:lvl6pPr marL="2519858" indent="0">
              <a:buNone/>
              <a:defRPr sz="1100"/>
            </a:lvl6pPr>
            <a:lvl7pPr marL="3023829" indent="0">
              <a:buNone/>
              <a:defRPr sz="1100"/>
            </a:lvl7pPr>
            <a:lvl8pPr marL="3527801" indent="0">
              <a:buNone/>
              <a:defRPr sz="1100"/>
            </a:lvl8pPr>
            <a:lvl9pPr marL="4031772" indent="0">
              <a:buNone/>
              <a:defRPr sz="1100"/>
            </a:lvl9pPr>
          </a:lstStyle>
          <a:p>
            <a:pPr lvl="0">
              <a:defRPr/>
            </a:pPr>
            <a:r>
              <a:rPr lang="de-DE"/>
              <a:t>Mastertextformat bearbeiten</a:t>
            </a:r>
            <a:endParaRPr/>
          </a:p>
        </p:txBody>
      </p:sp>
      <p:sp>
        <p:nvSpPr>
          <p:cNvPr id="1308455223" name="Date Placeholder 4"/>
          <p:cNvSpPr>
            <a:spLocks noGrp="1"/>
          </p:cNvSpPr>
          <p:nvPr>
            <p:ph type="dt" sz="half" idx="10"/>
          </p:nvPr>
        </p:nvSpPr>
        <p:spPr bwMode="auto"/>
        <p:txBody>
          <a:bodyPr/>
          <a:lstStyle/>
          <a:p>
            <a:pPr>
              <a:defRPr/>
            </a:pPr>
            <a:fld id="{E20CFE4A-46C3-42F6-A5E8-045CF37F5EC5}" type="datetime1">
              <a:rPr lang="de-DE"/>
              <a:t>13.05.2026</a:t>
            </a:fld>
            <a:endParaRPr lang="de-DE"/>
          </a:p>
        </p:txBody>
      </p:sp>
      <p:sp>
        <p:nvSpPr>
          <p:cNvPr id="1584042621" name="Footer Placeholder 5"/>
          <p:cNvSpPr>
            <a:spLocks noGrp="1"/>
          </p:cNvSpPr>
          <p:nvPr>
            <p:ph type="ftr" sz="quarter" idx="11"/>
          </p:nvPr>
        </p:nvSpPr>
        <p:spPr bwMode="auto"/>
        <p:txBody>
          <a:bodyPr/>
          <a:lstStyle/>
          <a:p>
            <a:pPr>
              <a:defRPr/>
            </a:pPr>
            <a:r>
              <a:rPr lang="de-DE"/>
              <a:t>ISB Staatsinstitut für Schulqualität und Bildungsforschung</a:t>
            </a:r>
            <a:endParaRPr/>
          </a:p>
        </p:txBody>
      </p:sp>
      <p:sp>
        <p:nvSpPr>
          <p:cNvPr id="2091361913" name="Slide Number Placeholder 6"/>
          <p:cNvSpPr>
            <a:spLocks noGrp="1"/>
          </p:cNvSpPr>
          <p:nvPr>
            <p:ph type="sldNum" sz="quarter" idx="12"/>
          </p:nvPr>
        </p:nvSpPr>
        <p:spPr bwMode="auto"/>
        <p:txBody>
          <a:bodyPr/>
          <a:lstStyle/>
          <a:p>
            <a:pPr>
              <a:defRPr/>
            </a:pPr>
            <a:fld id="{C40E4DD3-A1D1-44C2-BAA5-FAF59B503529}" type="slidenum">
              <a:rPr lang="de-DE"/>
              <a:t>‹Nr.›</a:t>
            </a:fld>
            <a:endParaRPr lang="de-D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PhAnim="0" type="vertTx" preserve="1" userDrawn="1">
  <p:cSld name="Titel und vertikaler Text">
    <p:spTree>
      <p:nvGrpSpPr>
        <p:cNvPr id="1" name=""/>
        <p:cNvGrpSpPr/>
        <p:nvPr/>
      </p:nvGrpSpPr>
      <p:grpSpPr bwMode="auto">
        <a:xfrm>
          <a:off x="0" y="0"/>
          <a:ext cx="0" cy="0"/>
          <a:chOff x="0" y="0"/>
          <a:chExt cx="0" cy="0"/>
        </a:xfrm>
      </p:grpSpPr>
      <p:sp>
        <p:nvSpPr>
          <p:cNvPr id="2134602522" name="Title 1"/>
          <p:cNvSpPr>
            <a:spLocks noGrp="1"/>
          </p:cNvSpPr>
          <p:nvPr>
            <p:ph type="title"/>
          </p:nvPr>
        </p:nvSpPr>
        <p:spPr bwMode="auto"/>
        <p:txBody>
          <a:bodyPr/>
          <a:lstStyle/>
          <a:p>
            <a:pPr>
              <a:defRPr/>
            </a:pPr>
            <a:r>
              <a:rPr lang="de-DE"/>
              <a:t>Mastertitelformat bearbeiten</a:t>
            </a:r>
            <a:endParaRPr lang="en-US"/>
          </a:p>
        </p:txBody>
      </p:sp>
      <p:sp>
        <p:nvSpPr>
          <p:cNvPr id="604659141" name="Vertical Text Placeholder 2"/>
          <p:cNvSpPr>
            <a:spLocks noGrp="1"/>
          </p:cNvSpPr>
          <p:nvPr>
            <p:ph type="body" orient="vert" idx="1"/>
          </p:nvPr>
        </p:nvSpPr>
        <p:spPr bwMode="auto"/>
        <p:txBody>
          <a:bodyPr vert="eaVert"/>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US"/>
          </a:p>
        </p:txBody>
      </p:sp>
      <p:sp>
        <p:nvSpPr>
          <p:cNvPr id="1271296445" name="Date Placeholder 3"/>
          <p:cNvSpPr>
            <a:spLocks noGrp="1"/>
          </p:cNvSpPr>
          <p:nvPr>
            <p:ph type="dt" sz="half" idx="10"/>
          </p:nvPr>
        </p:nvSpPr>
        <p:spPr bwMode="auto"/>
        <p:txBody>
          <a:bodyPr/>
          <a:lstStyle/>
          <a:p>
            <a:pPr>
              <a:defRPr/>
            </a:pPr>
            <a:fld id="{F4AEC135-F5F3-4923-9B36-AC524418600C}" type="datetime1">
              <a:rPr lang="de-DE"/>
              <a:t>13.05.2026</a:t>
            </a:fld>
            <a:endParaRPr lang="de-DE"/>
          </a:p>
        </p:txBody>
      </p:sp>
      <p:sp>
        <p:nvSpPr>
          <p:cNvPr id="837246153" name="Footer Placeholder 4"/>
          <p:cNvSpPr>
            <a:spLocks noGrp="1"/>
          </p:cNvSpPr>
          <p:nvPr>
            <p:ph type="ftr" sz="quarter" idx="11"/>
          </p:nvPr>
        </p:nvSpPr>
        <p:spPr bwMode="auto"/>
        <p:txBody>
          <a:bodyPr/>
          <a:lstStyle/>
          <a:p>
            <a:pPr>
              <a:defRPr/>
            </a:pPr>
            <a:r>
              <a:rPr lang="de-DE"/>
              <a:t>ISB Staatsinstitut für Schulqualität und Bildungsforschung</a:t>
            </a:r>
            <a:endParaRPr/>
          </a:p>
        </p:txBody>
      </p:sp>
      <p:sp>
        <p:nvSpPr>
          <p:cNvPr id="2066436473" name="Slide Number Placeholder 5"/>
          <p:cNvSpPr>
            <a:spLocks noGrp="1"/>
          </p:cNvSpPr>
          <p:nvPr>
            <p:ph type="sldNum" sz="quarter" idx="12"/>
          </p:nvPr>
        </p:nvSpPr>
        <p:spPr bwMode="auto"/>
        <p:txBody>
          <a:bodyPr/>
          <a:lstStyle/>
          <a:p>
            <a:pPr>
              <a:defRPr/>
            </a:pPr>
            <a:fld id="{C40E4DD3-A1D1-44C2-BAA5-FAF59B503529}" type="slidenum">
              <a:rPr lang="de-DE"/>
              <a:t>‹Nr.›</a:t>
            </a:fld>
            <a:endParaRPr lang="de-D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PhAnim="0" type="vertTitleAndTx" preserve="1" userDrawn="1">
  <p:cSld name="Vertikaler Titel und Text">
    <p:spTree>
      <p:nvGrpSpPr>
        <p:cNvPr id="1" name=""/>
        <p:cNvGrpSpPr/>
        <p:nvPr/>
      </p:nvGrpSpPr>
      <p:grpSpPr bwMode="auto">
        <a:xfrm>
          <a:off x="0" y="0"/>
          <a:ext cx="0" cy="0"/>
          <a:chOff x="0" y="0"/>
          <a:chExt cx="0" cy="0"/>
        </a:xfrm>
      </p:grpSpPr>
      <p:sp>
        <p:nvSpPr>
          <p:cNvPr id="411965302" name="Vertical Title 1"/>
          <p:cNvSpPr>
            <a:spLocks noGrp="1"/>
          </p:cNvSpPr>
          <p:nvPr>
            <p:ph type="title" orient="vert"/>
          </p:nvPr>
        </p:nvSpPr>
        <p:spPr bwMode="auto">
          <a:xfrm>
            <a:off x="7651329" y="402483"/>
            <a:ext cx="2305422" cy="6406475"/>
          </a:xfrm>
        </p:spPr>
        <p:txBody>
          <a:bodyPr vert="eaVert"/>
          <a:lstStyle/>
          <a:p>
            <a:pPr>
              <a:defRPr/>
            </a:pPr>
            <a:r>
              <a:rPr lang="de-DE"/>
              <a:t>Mastertitelformat bearbeiten</a:t>
            </a:r>
            <a:endParaRPr lang="en-US"/>
          </a:p>
        </p:txBody>
      </p:sp>
      <p:sp>
        <p:nvSpPr>
          <p:cNvPr id="1222081042" name="Vertical Text Placeholder 2"/>
          <p:cNvSpPr>
            <a:spLocks noGrp="1"/>
          </p:cNvSpPr>
          <p:nvPr>
            <p:ph type="body" orient="vert" idx="1"/>
          </p:nvPr>
        </p:nvSpPr>
        <p:spPr bwMode="auto">
          <a:xfrm>
            <a:off x="735063" y="402483"/>
            <a:ext cx="6782619" cy="6406475"/>
          </a:xfrm>
        </p:spPr>
        <p:txBody>
          <a:bodyPr vert="eaVert"/>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US"/>
          </a:p>
        </p:txBody>
      </p:sp>
      <p:sp>
        <p:nvSpPr>
          <p:cNvPr id="1091130447" name="Date Placeholder 3"/>
          <p:cNvSpPr>
            <a:spLocks noGrp="1"/>
          </p:cNvSpPr>
          <p:nvPr>
            <p:ph type="dt" sz="half" idx="10"/>
          </p:nvPr>
        </p:nvSpPr>
        <p:spPr bwMode="auto"/>
        <p:txBody>
          <a:bodyPr/>
          <a:lstStyle/>
          <a:p>
            <a:pPr>
              <a:defRPr/>
            </a:pPr>
            <a:fld id="{BC53C441-FC05-40BF-ACC0-BBCAC51DEE85}" type="datetime1">
              <a:rPr lang="de-DE"/>
              <a:t>13.05.2026</a:t>
            </a:fld>
            <a:endParaRPr lang="de-DE"/>
          </a:p>
        </p:txBody>
      </p:sp>
      <p:sp>
        <p:nvSpPr>
          <p:cNvPr id="1158304900" name="Footer Placeholder 4"/>
          <p:cNvSpPr>
            <a:spLocks noGrp="1"/>
          </p:cNvSpPr>
          <p:nvPr>
            <p:ph type="ftr" sz="quarter" idx="11"/>
          </p:nvPr>
        </p:nvSpPr>
        <p:spPr bwMode="auto"/>
        <p:txBody>
          <a:bodyPr/>
          <a:lstStyle/>
          <a:p>
            <a:pPr>
              <a:defRPr/>
            </a:pPr>
            <a:r>
              <a:rPr lang="de-DE"/>
              <a:t>ISB Staatsinstitut für Schulqualität und Bildungsforschung</a:t>
            </a:r>
            <a:endParaRPr/>
          </a:p>
        </p:txBody>
      </p:sp>
      <p:sp>
        <p:nvSpPr>
          <p:cNvPr id="1101713575" name="Slide Number Placeholder 5"/>
          <p:cNvSpPr>
            <a:spLocks noGrp="1"/>
          </p:cNvSpPr>
          <p:nvPr>
            <p:ph type="sldNum" sz="quarter" idx="12"/>
          </p:nvPr>
        </p:nvSpPr>
        <p:spPr bwMode="auto"/>
        <p:txBody>
          <a:bodyPr/>
          <a:lstStyle/>
          <a:p>
            <a:pPr>
              <a:defRPr/>
            </a:pPr>
            <a:fld id="{C40E4DD3-A1D1-44C2-BAA5-FAF59B503529}" type="slidenum">
              <a:rPr lang="de-DE"/>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preserve="1" userDrawn="1">
  <p:cSld name="Titel und Inhalt Hinweise">
    <p:spTree>
      <p:nvGrpSpPr>
        <p:cNvPr id="1" name=""/>
        <p:cNvGrpSpPr/>
        <p:nvPr/>
      </p:nvGrpSpPr>
      <p:grpSpPr bwMode="auto">
        <a:xfrm>
          <a:off x="0" y="0"/>
          <a:ext cx="0" cy="0"/>
          <a:chOff x="0" y="0"/>
          <a:chExt cx="0" cy="0"/>
        </a:xfrm>
      </p:grpSpPr>
      <p:sp>
        <p:nvSpPr>
          <p:cNvPr id="481905559" name="Content Placeholder 2"/>
          <p:cNvSpPr>
            <a:spLocks noGrp="1"/>
          </p:cNvSpPr>
          <p:nvPr>
            <p:ph idx="1" hasCustomPrompt="1"/>
          </p:nvPr>
        </p:nvSpPr>
        <p:spPr bwMode="auto">
          <a:xfrm>
            <a:off x="954238" y="1660406"/>
            <a:ext cx="4248000" cy="5256000"/>
          </a:xfrm>
        </p:spPr>
        <p:txBody>
          <a:bodyPr lIns="0" tIns="0" rIns="0" bIns="0">
            <a:noAutofit/>
          </a:bodyPr>
          <a:lstStyle>
            <a:lvl1pPr marL="0" indent="-171450" defTabSz="180000">
              <a:spcBef>
                <a:spcPts val="600"/>
              </a:spcBef>
              <a:spcAft>
                <a:spcPts val="300"/>
              </a:spcAft>
              <a:buFontTx/>
              <a:buChar char="•"/>
              <a:defRPr sz="1200">
                <a:latin typeface="+mj-lt"/>
              </a:defRPr>
            </a:lvl1pPr>
            <a:lvl2pPr marL="0" indent="-171450" defTabSz="180000">
              <a:lnSpc>
                <a:spcPct val="100000"/>
              </a:lnSpc>
              <a:spcBef>
                <a:spcPts val="300"/>
              </a:spcBef>
              <a:spcAft>
                <a:spcPts val="300"/>
              </a:spcAft>
              <a:buFontTx/>
              <a:buChar char="•"/>
              <a:defRPr sz="1050"/>
            </a:lvl2pPr>
            <a:lvl3pPr marL="268288" indent="-268288">
              <a:defRPr/>
            </a:lvl3pPr>
            <a:lvl4pPr marL="268288" indent="-268288">
              <a:defRPr/>
            </a:lvl4pPr>
            <a:lvl5pPr marL="268288" indent="-268288">
              <a:defRPr/>
            </a:lvl5pPr>
          </a:lstStyle>
          <a:p>
            <a:pPr lvl="0">
              <a:defRPr/>
            </a:pPr>
            <a:r>
              <a:rPr lang="de-DE"/>
              <a:t>Mastertextformat bearbeiten </a:t>
            </a:r>
            <a:endParaRPr/>
          </a:p>
          <a:p>
            <a:pPr lvl="1">
              <a:defRPr/>
            </a:pPr>
            <a:r>
              <a:rPr lang="de-DE"/>
              <a:t>Zweite Ebene</a:t>
            </a:r>
            <a:endParaRPr lang="en-US"/>
          </a:p>
        </p:txBody>
      </p:sp>
      <p:sp>
        <p:nvSpPr>
          <p:cNvPr id="1258434552" name="Date Placeholder 3"/>
          <p:cNvSpPr>
            <a:spLocks noGrp="1"/>
          </p:cNvSpPr>
          <p:nvPr>
            <p:ph type="dt" sz="half" idx="10"/>
          </p:nvPr>
        </p:nvSpPr>
        <p:spPr bwMode="auto"/>
        <p:txBody>
          <a:bodyPr/>
          <a:lstStyle/>
          <a:p>
            <a:pPr>
              <a:defRPr/>
            </a:pPr>
            <a:fld id="{B522F228-D963-4079-BBAC-DC0E1163FC90}" type="datetime1">
              <a:rPr lang="de-DE"/>
              <a:t>13.05.2026</a:t>
            </a:fld>
            <a:endParaRPr lang="de-DE"/>
          </a:p>
        </p:txBody>
      </p:sp>
      <p:sp>
        <p:nvSpPr>
          <p:cNvPr id="745166493" name="Footer Placeholder 4"/>
          <p:cNvSpPr>
            <a:spLocks noGrp="1"/>
          </p:cNvSpPr>
          <p:nvPr>
            <p:ph type="ftr" sz="quarter" idx="11"/>
          </p:nvPr>
        </p:nvSpPr>
        <p:spPr bwMode="auto">
          <a:xfrm>
            <a:off x="520699" y="7019675"/>
            <a:ext cx="5703227" cy="540000"/>
          </a:xfrm>
        </p:spPr>
        <p:txBody>
          <a:bodyPr/>
          <a:lstStyle>
            <a:lvl1pPr algn="l">
              <a:defRPr/>
            </a:lvl1pPr>
          </a:lstStyle>
          <a:p>
            <a:pPr>
              <a:defRPr/>
            </a:pPr>
            <a:r>
              <a:rPr lang="de-DE" b="1">
                <a:solidFill>
                  <a:schemeClr val="accent3"/>
                </a:solidFill>
              </a:rPr>
              <a:t>ISB</a:t>
            </a:r>
            <a:r>
              <a:rPr lang="de-DE"/>
              <a:t> Staatsinstitut für Schulqualität und Bildungsforschung	</a:t>
            </a:r>
            <a:r>
              <a:rPr lang="de-DE" b="1">
                <a:solidFill>
                  <a:schemeClr val="accent3"/>
                </a:solidFill>
              </a:rPr>
              <a:t>isb.bayern.de</a:t>
            </a:r>
            <a:endParaRPr lang="de-DE">
              <a:solidFill>
                <a:schemeClr val="accent3"/>
              </a:solidFill>
            </a:endParaRPr>
          </a:p>
        </p:txBody>
      </p:sp>
      <p:sp>
        <p:nvSpPr>
          <p:cNvPr id="2167613" name="Slide Number Placeholder 5"/>
          <p:cNvSpPr>
            <a:spLocks noGrp="1"/>
          </p:cNvSpPr>
          <p:nvPr>
            <p:ph type="sldNum" sz="quarter" idx="12"/>
          </p:nvPr>
        </p:nvSpPr>
        <p:spPr bwMode="auto"/>
        <p:txBody>
          <a:bodyPr/>
          <a:lstStyle/>
          <a:p>
            <a:pPr>
              <a:defRPr/>
            </a:pPr>
            <a:fld id="{C40E4DD3-A1D1-44C2-BAA5-FAF59B503529}" type="slidenum">
              <a:rPr lang="de-DE"/>
              <a:t>‹Nr.›</a:t>
            </a:fld>
            <a:endParaRPr lang="de-DE"/>
          </a:p>
        </p:txBody>
      </p:sp>
      <p:pic>
        <p:nvPicPr>
          <p:cNvPr id="1815310932" name="Grafik 6"/>
          <p:cNvPicPr>
            <a:picLocks noChangeAspect="1"/>
          </p:cNvPicPr>
          <p:nvPr userDrawn="1"/>
        </p:nvPicPr>
        <p:blipFill rotWithShape="1">
          <a:blip r:embed="rId2"/>
          <a:stretch/>
        </p:blipFill>
        <p:spPr bwMode="auto">
          <a:xfrm>
            <a:off x="518319" y="292875"/>
            <a:ext cx="1195726" cy="648285"/>
          </a:xfrm>
          <a:prstGeom prst="rect">
            <a:avLst/>
          </a:prstGeom>
        </p:spPr>
      </p:pic>
      <p:sp>
        <p:nvSpPr>
          <p:cNvPr id="1115325846" name="Content Placeholder 2"/>
          <p:cNvSpPr>
            <a:spLocks noGrp="1"/>
          </p:cNvSpPr>
          <p:nvPr>
            <p:ph idx="13" hasCustomPrompt="1"/>
          </p:nvPr>
        </p:nvSpPr>
        <p:spPr bwMode="auto">
          <a:xfrm>
            <a:off x="5923427" y="1660406"/>
            <a:ext cx="4248000" cy="5256000"/>
          </a:xfrm>
        </p:spPr>
        <p:txBody>
          <a:bodyPr lIns="0" tIns="0" rIns="0" bIns="0">
            <a:noAutofit/>
          </a:bodyPr>
          <a:lstStyle>
            <a:lvl1pPr marL="0" indent="-171450" defTabSz="180000">
              <a:spcBef>
                <a:spcPts val="0"/>
              </a:spcBef>
              <a:spcAft>
                <a:spcPts val="300"/>
              </a:spcAft>
              <a:buFont typeface="Arial"/>
              <a:buChar char="•"/>
              <a:defRPr lang="de-DE" sz="1200">
                <a:solidFill>
                  <a:schemeClr val="tx1"/>
                </a:solidFill>
                <a:latin typeface="+mj-lt"/>
                <a:ea typeface="+mn-ea"/>
                <a:cs typeface="+mn-cs"/>
              </a:defRPr>
            </a:lvl1pPr>
            <a:lvl2pPr marL="0" indent="-171450" defTabSz="180000">
              <a:lnSpc>
                <a:spcPct val="100000"/>
              </a:lnSpc>
              <a:spcBef>
                <a:spcPts val="0"/>
              </a:spcBef>
              <a:buFont typeface="Arial"/>
              <a:buChar char="•"/>
              <a:defRPr lang="en-US" sz="1050">
                <a:solidFill>
                  <a:schemeClr val="tx1"/>
                </a:solidFill>
                <a:latin typeface="+mn-lt"/>
                <a:ea typeface="+mn-ea"/>
                <a:cs typeface="+mn-cs"/>
              </a:defRPr>
            </a:lvl2pPr>
            <a:lvl3pPr marL="268288" indent="-268288">
              <a:defRPr/>
            </a:lvl3pPr>
            <a:lvl4pPr marL="268288" indent="-268288">
              <a:defRPr/>
            </a:lvl4pPr>
            <a:lvl5pPr marL="268288" indent="-268288">
              <a:defRPr/>
            </a:lvl5pPr>
          </a:lstStyle>
          <a:p>
            <a:pPr marL="0" lvl="0" indent="-171450" algn="l" defTabSz="180000" rtl="0">
              <a:lnSpc>
                <a:spcPct val="100000"/>
              </a:lnSpc>
              <a:spcBef>
                <a:spcPts val="600"/>
              </a:spcBef>
              <a:spcAft>
                <a:spcPts val="300"/>
              </a:spcAft>
              <a:buFontTx/>
              <a:buChar char="•"/>
              <a:defRPr/>
            </a:pPr>
            <a:r>
              <a:rPr lang="de-DE"/>
              <a:t>Mastertestformat bearbeiten </a:t>
            </a:r>
            <a:endParaRPr/>
          </a:p>
          <a:p>
            <a:pPr marL="0" lvl="1" indent="-171450" algn="l" defTabSz="180000" rtl="0">
              <a:lnSpc>
                <a:spcPct val="100000"/>
              </a:lnSpc>
              <a:spcBef>
                <a:spcPts val="300"/>
              </a:spcBef>
              <a:spcAft>
                <a:spcPts val="300"/>
              </a:spcAft>
              <a:buFontTx/>
              <a:buChar char="•"/>
              <a:defRPr/>
            </a:pPr>
            <a:r>
              <a:rPr lang="de-DE"/>
              <a:t>Zweite Ebene</a:t>
            </a:r>
            <a:endParaRPr lang="en-US"/>
          </a:p>
        </p:txBody>
      </p:sp>
      <p:sp>
        <p:nvSpPr>
          <p:cNvPr id="937088546" name="Title 1"/>
          <p:cNvSpPr>
            <a:spLocks noGrp="1"/>
          </p:cNvSpPr>
          <p:nvPr>
            <p:ph type="title"/>
          </p:nvPr>
        </p:nvSpPr>
        <p:spPr bwMode="auto">
          <a:xfrm>
            <a:off x="539813" y="1161402"/>
            <a:ext cx="9631300" cy="293877"/>
          </a:xfrm>
        </p:spPr>
        <p:txBody>
          <a:bodyPr lIns="0" tIns="0" rIns="0" bIns="0" anchor="t" anchorCtr="0">
            <a:noAutofit/>
          </a:bodyPr>
          <a:lstStyle>
            <a:lvl1pPr>
              <a:defRPr sz="1800">
                <a:solidFill>
                  <a:schemeClr val="accent3"/>
                </a:solidFill>
              </a:defRPr>
            </a:lvl1pPr>
          </a:lstStyle>
          <a:p>
            <a:pPr>
              <a:defRPr/>
            </a:pPr>
            <a:r>
              <a:rPr lang="de-DE"/>
              <a:t>Mastertitelformat bearbeiten</a:t>
            </a:r>
            <a:endParaRPr lang="en-US"/>
          </a:p>
        </p:txBody>
      </p:sp>
    </p:spTree>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preserve="1" userDrawn="1">
  <p:cSld name="6_Materialkarte Lehrer_kleine Schrift">
    <p:spTree>
      <p:nvGrpSpPr>
        <p:cNvPr id="1" name=""/>
        <p:cNvGrpSpPr/>
        <p:nvPr/>
      </p:nvGrpSpPr>
      <p:grpSpPr bwMode="auto">
        <a:xfrm>
          <a:off x="0" y="0"/>
          <a:ext cx="0" cy="0"/>
          <a:chOff x="0" y="0"/>
          <a:chExt cx="0" cy="0"/>
        </a:xfrm>
      </p:grpSpPr>
      <p:sp>
        <p:nvSpPr>
          <p:cNvPr id="127293193" name="Title 1"/>
          <p:cNvSpPr>
            <a:spLocks noGrp="1"/>
          </p:cNvSpPr>
          <p:nvPr>
            <p:ph type="title"/>
          </p:nvPr>
        </p:nvSpPr>
        <p:spPr bwMode="auto">
          <a:xfrm>
            <a:off x="539813" y="1161402"/>
            <a:ext cx="9631300" cy="293877"/>
          </a:xfrm>
        </p:spPr>
        <p:txBody>
          <a:bodyPr lIns="0" tIns="0" rIns="0" bIns="0" anchor="t" anchorCtr="0">
            <a:noAutofit/>
          </a:bodyPr>
          <a:lstStyle>
            <a:lvl1pPr>
              <a:defRPr sz="1800">
                <a:solidFill>
                  <a:schemeClr val="accent3"/>
                </a:solidFill>
              </a:defRPr>
            </a:lvl1pPr>
          </a:lstStyle>
          <a:p>
            <a:pPr>
              <a:defRPr/>
            </a:pPr>
            <a:r>
              <a:rPr lang="de-DE"/>
              <a:t>Mastertitelformat bearbeiten</a:t>
            </a:r>
            <a:endParaRPr lang="en-US"/>
          </a:p>
        </p:txBody>
      </p:sp>
      <p:sp>
        <p:nvSpPr>
          <p:cNvPr id="1655416306" name="Content Placeholder 2"/>
          <p:cNvSpPr>
            <a:spLocks noGrp="1"/>
          </p:cNvSpPr>
          <p:nvPr>
            <p:ph idx="1" hasCustomPrompt="1"/>
          </p:nvPr>
        </p:nvSpPr>
        <p:spPr bwMode="auto">
          <a:xfrm>
            <a:off x="954238" y="1660406"/>
            <a:ext cx="9216874" cy="5256000"/>
          </a:xfrm>
        </p:spPr>
        <p:txBody>
          <a:bodyPr lIns="0" tIns="0" rIns="0" bIns="0">
            <a:noAutofit/>
          </a:bodyPr>
          <a:lstStyle>
            <a:lvl1pPr marL="0" indent="-171450" defTabSz="180000">
              <a:spcBef>
                <a:spcPts val="0"/>
              </a:spcBef>
              <a:spcAft>
                <a:spcPts val="300"/>
              </a:spcAft>
              <a:buFontTx/>
              <a:buChar char="•"/>
              <a:defRPr lang="de-DE" sz="1200">
                <a:solidFill>
                  <a:schemeClr val="tx1"/>
                </a:solidFill>
                <a:latin typeface="+mj-lt"/>
                <a:ea typeface="+mn-ea"/>
                <a:cs typeface="+mn-cs"/>
              </a:defRPr>
            </a:lvl1pPr>
            <a:lvl2pPr marL="0" indent="-171450" defTabSz="180000">
              <a:lnSpc>
                <a:spcPct val="100000"/>
              </a:lnSpc>
              <a:spcBef>
                <a:spcPts val="0"/>
              </a:spcBef>
              <a:buFontTx/>
              <a:buChar char="•"/>
              <a:defRPr lang="en-US" sz="1050">
                <a:solidFill>
                  <a:schemeClr val="tx1"/>
                </a:solidFill>
                <a:latin typeface="+mn-lt"/>
                <a:ea typeface="+mn-ea"/>
                <a:cs typeface="+mn-cs"/>
              </a:defRPr>
            </a:lvl2pPr>
            <a:lvl3pPr marL="268288" indent="-268288">
              <a:defRPr/>
            </a:lvl3pPr>
            <a:lvl4pPr marL="268288" indent="-268288">
              <a:defRPr/>
            </a:lvl4pPr>
            <a:lvl5pPr marL="268288" indent="-268288">
              <a:defRPr/>
            </a:lvl5pPr>
          </a:lstStyle>
          <a:p>
            <a:pPr lvl="0">
              <a:defRPr/>
            </a:pPr>
            <a:r>
              <a:rPr lang="de-DE"/>
              <a:t>Mastertextformat bearbeiten </a:t>
            </a:r>
            <a:endParaRPr/>
          </a:p>
          <a:p>
            <a:pPr marL="0" lvl="1" indent="-171450" algn="l" defTabSz="180000" rtl="0">
              <a:lnSpc>
                <a:spcPct val="100000"/>
              </a:lnSpc>
              <a:spcBef>
                <a:spcPts val="300"/>
              </a:spcBef>
              <a:spcAft>
                <a:spcPts val="300"/>
              </a:spcAft>
              <a:buFontTx/>
              <a:buChar char="•"/>
              <a:defRPr/>
            </a:pPr>
            <a:r>
              <a:rPr lang="de-DE"/>
              <a:t>Zweite Ebene</a:t>
            </a:r>
            <a:endParaRPr lang="en-US"/>
          </a:p>
        </p:txBody>
      </p:sp>
      <p:sp>
        <p:nvSpPr>
          <p:cNvPr id="1073289625" name="Date Placeholder 3"/>
          <p:cNvSpPr>
            <a:spLocks noGrp="1"/>
          </p:cNvSpPr>
          <p:nvPr>
            <p:ph type="dt" sz="half" idx="10"/>
          </p:nvPr>
        </p:nvSpPr>
        <p:spPr bwMode="auto"/>
        <p:txBody>
          <a:bodyPr/>
          <a:lstStyle/>
          <a:p>
            <a:pPr>
              <a:defRPr/>
            </a:pPr>
            <a:fld id="{B522F228-D963-4079-BBAC-DC0E1163FC90}" type="datetime1">
              <a:rPr lang="de-DE"/>
              <a:t>13.05.2026</a:t>
            </a:fld>
            <a:endParaRPr lang="de-DE"/>
          </a:p>
        </p:txBody>
      </p:sp>
      <p:sp>
        <p:nvSpPr>
          <p:cNvPr id="296390418" name="Footer Placeholder 4"/>
          <p:cNvSpPr>
            <a:spLocks noGrp="1"/>
          </p:cNvSpPr>
          <p:nvPr>
            <p:ph type="ftr" sz="quarter" idx="11"/>
          </p:nvPr>
        </p:nvSpPr>
        <p:spPr bwMode="auto">
          <a:xfrm>
            <a:off x="520699" y="7019675"/>
            <a:ext cx="5703227" cy="540000"/>
          </a:xfrm>
        </p:spPr>
        <p:txBody>
          <a:bodyPr/>
          <a:lstStyle>
            <a:lvl1pPr algn="l">
              <a:defRPr/>
            </a:lvl1pPr>
          </a:lstStyle>
          <a:p>
            <a:pPr>
              <a:defRPr/>
            </a:pPr>
            <a:r>
              <a:rPr lang="de-DE" b="1">
                <a:solidFill>
                  <a:schemeClr val="accent3"/>
                </a:solidFill>
              </a:rPr>
              <a:t>ISB</a:t>
            </a:r>
            <a:r>
              <a:rPr lang="de-DE"/>
              <a:t> Staatsinstitut für Schulqualität und Bildungsforschung	</a:t>
            </a:r>
            <a:r>
              <a:rPr lang="de-DE" b="1">
                <a:solidFill>
                  <a:schemeClr val="accent3"/>
                </a:solidFill>
              </a:rPr>
              <a:t>isb.bayern.de</a:t>
            </a:r>
            <a:endParaRPr lang="de-DE">
              <a:solidFill>
                <a:schemeClr val="accent3"/>
              </a:solidFill>
            </a:endParaRPr>
          </a:p>
        </p:txBody>
      </p:sp>
      <p:sp>
        <p:nvSpPr>
          <p:cNvPr id="923230923" name="Slide Number Placeholder 5"/>
          <p:cNvSpPr>
            <a:spLocks noGrp="1"/>
          </p:cNvSpPr>
          <p:nvPr>
            <p:ph type="sldNum" sz="quarter" idx="12"/>
          </p:nvPr>
        </p:nvSpPr>
        <p:spPr bwMode="auto"/>
        <p:txBody>
          <a:bodyPr/>
          <a:lstStyle/>
          <a:p>
            <a:pPr>
              <a:defRPr/>
            </a:pPr>
            <a:fld id="{C40E4DD3-A1D1-44C2-BAA5-FAF59B503529}" type="slidenum">
              <a:rPr lang="de-DE"/>
              <a:t>‹Nr.›</a:t>
            </a:fld>
            <a:endParaRPr lang="de-DE"/>
          </a:p>
        </p:txBody>
      </p:sp>
      <p:pic>
        <p:nvPicPr>
          <p:cNvPr id="1054134458" name="Grafik 6"/>
          <p:cNvPicPr>
            <a:picLocks noChangeAspect="1"/>
          </p:cNvPicPr>
          <p:nvPr userDrawn="1"/>
        </p:nvPicPr>
        <p:blipFill rotWithShape="1">
          <a:blip r:embed="rId2"/>
          <a:stretch/>
        </p:blipFill>
        <p:spPr bwMode="auto">
          <a:xfrm>
            <a:off x="518319" y="292875"/>
            <a:ext cx="1195726" cy="648285"/>
          </a:xfrm>
          <a:prstGeom prst="rect">
            <a:avLst/>
          </a:prstGeom>
        </p:spPr>
      </p:pic>
    </p:spTree>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preserve="1" userDrawn="1">
  <p:cSld name="7_Materialkarte Lehrer_große Schrift">
    <p:spTree>
      <p:nvGrpSpPr>
        <p:cNvPr id="1" name=""/>
        <p:cNvGrpSpPr/>
        <p:nvPr/>
      </p:nvGrpSpPr>
      <p:grpSpPr bwMode="auto">
        <a:xfrm>
          <a:off x="0" y="0"/>
          <a:ext cx="0" cy="0"/>
          <a:chOff x="0" y="0"/>
          <a:chExt cx="0" cy="0"/>
        </a:xfrm>
      </p:grpSpPr>
      <p:sp>
        <p:nvSpPr>
          <p:cNvPr id="342869587" name="Title 1"/>
          <p:cNvSpPr>
            <a:spLocks noGrp="1"/>
          </p:cNvSpPr>
          <p:nvPr>
            <p:ph type="title"/>
          </p:nvPr>
        </p:nvSpPr>
        <p:spPr bwMode="auto">
          <a:xfrm>
            <a:off x="539813" y="1161402"/>
            <a:ext cx="9631300" cy="293877"/>
          </a:xfrm>
        </p:spPr>
        <p:txBody>
          <a:bodyPr lIns="0" tIns="0" rIns="0" bIns="0" anchor="t" anchorCtr="0">
            <a:noAutofit/>
          </a:bodyPr>
          <a:lstStyle>
            <a:lvl1pPr>
              <a:defRPr sz="1800">
                <a:solidFill>
                  <a:schemeClr val="accent3"/>
                </a:solidFill>
              </a:defRPr>
            </a:lvl1pPr>
          </a:lstStyle>
          <a:p>
            <a:pPr>
              <a:defRPr/>
            </a:pPr>
            <a:r>
              <a:rPr lang="de-DE"/>
              <a:t>Mastertitelformat bearbeiten</a:t>
            </a:r>
            <a:endParaRPr lang="en-US"/>
          </a:p>
        </p:txBody>
      </p:sp>
      <p:sp>
        <p:nvSpPr>
          <p:cNvPr id="1180407078" name="Content Placeholder 2"/>
          <p:cNvSpPr>
            <a:spLocks noGrp="1"/>
          </p:cNvSpPr>
          <p:nvPr>
            <p:ph idx="1" hasCustomPrompt="1"/>
          </p:nvPr>
        </p:nvSpPr>
        <p:spPr bwMode="auto">
          <a:xfrm>
            <a:off x="954238" y="1660406"/>
            <a:ext cx="9216874" cy="5256000"/>
          </a:xfrm>
        </p:spPr>
        <p:txBody>
          <a:bodyPr lIns="0" tIns="0" rIns="0" bIns="0">
            <a:noAutofit/>
          </a:bodyPr>
          <a:lstStyle>
            <a:lvl1pPr marL="180000" indent="-360000" defTabSz="180000">
              <a:lnSpc>
                <a:spcPct val="113999"/>
              </a:lnSpc>
              <a:spcBef>
                <a:spcPts val="600"/>
              </a:spcBef>
              <a:spcAft>
                <a:spcPts val="300"/>
              </a:spcAft>
              <a:buFontTx/>
              <a:buChar char="•"/>
              <a:defRPr lang="de-DE" sz="2500" b="0">
                <a:solidFill>
                  <a:schemeClr val="tx1"/>
                </a:solidFill>
                <a:latin typeface="+mn-lt"/>
                <a:ea typeface="+mn-ea"/>
                <a:cs typeface="+mn-cs"/>
              </a:defRPr>
            </a:lvl1pPr>
            <a:lvl2pPr marL="180000" indent="-360000" defTabSz="180000">
              <a:lnSpc>
                <a:spcPct val="100000"/>
              </a:lnSpc>
              <a:spcBef>
                <a:spcPts val="1200"/>
              </a:spcBef>
              <a:spcAft>
                <a:spcPts val="600"/>
              </a:spcAft>
              <a:buFontTx/>
              <a:buChar char="•"/>
              <a:defRPr sz="1800"/>
            </a:lvl2pPr>
            <a:lvl3pPr marL="268288" indent="-268288">
              <a:defRPr/>
            </a:lvl3pPr>
            <a:lvl4pPr marL="268288" indent="-268288">
              <a:defRPr/>
            </a:lvl4pPr>
            <a:lvl5pPr marL="268288" indent="-268288">
              <a:defRPr/>
            </a:lvl5pPr>
          </a:lstStyle>
          <a:p>
            <a:pPr lvl="0">
              <a:defRPr/>
            </a:pPr>
            <a:r>
              <a:rPr lang="de-DE"/>
              <a:t>Mastertextformat bearbeiten </a:t>
            </a:r>
            <a:endParaRPr/>
          </a:p>
          <a:p>
            <a:pPr lvl="1">
              <a:defRPr/>
            </a:pPr>
            <a:r>
              <a:rPr lang="de-DE"/>
              <a:t>Zweite Ebene</a:t>
            </a:r>
            <a:endParaRPr lang="en-US"/>
          </a:p>
        </p:txBody>
      </p:sp>
      <p:sp>
        <p:nvSpPr>
          <p:cNvPr id="1282438041" name="Date Placeholder 3"/>
          <p:cNvSpPr>
            <a:spLocks noGrp="1"/>
          </p:cNvSpPr>
          <p:nvPr>
            <p:ph type="dt" sz="half" idx="10"/>
          </p:nvPr>
        </p:nvSpPr>
        <p:spPr bwMode="auto"/>
        <p:txBody>
          <a:bodyPr/>
          <a:lstStyle/>
          <a:p>
            <a:pPr>
              <a:defRPr/>
            </a:pPr>
            <a:fld id="{B522F228-D963-4079-BBAC-DC0E1163FC90}" type="datetime1">
              <a:rPr lang="de-DE"/>
              <a:t>13.05.2026</a:t>
            </a:fld>
            <a:endParaRPr lang="de-DE"/>
          </a:p>
        </p:txBody>
      </p:sp>
      <p:sp>
        <p:nvSpPr>
          <p:cNvPr id="1044482214" name="Footer Placeholder 4"/>
          <p:cNvSpPr>
            <a:spLocks noGrp="1"/>
          </p:cNvSpPr>
          <p:nvPr>
            <p:ph type="ftr" sz="quarter" idx="11"/>
          </p:nvPr>
        </p:nvSpPr>
        <p:spPr bwMode="auto">
          <a:xfrm>
            <a:off x="520699" y="7019675"/>
            <a:ext cx="5703227" cy="540000"/>
          </a:xfrm>
        </p:spPr>
        <p:txBody>
          <a:bodyPr/>
          <a:lstStyle>
            <a:lvl1pPr algn="l">
              <a:defRPr/>
            </a:lvl1pPr>
          </a:lstStyle>
          <a:p>
            <a:pPr>
              <a:defRPr/>
            </a:pPr>
            <a:r>
              <a:rPr lang="de-DE" b="1">
                <a:solidFill>
                  <a:schemeClr val="accent3"/>
                </a:solidFill>
              </a:rPr>
              <a:t>ISB</a:t>
            </a:r>
            <a:r>
              <a:rPr lang="de-DE"/>
              <a:t> Staatsinstitut für Schulqualität und Bildungsforschung	</a:t>
            </a:r>
            <a:r>
              <a:rPr lang="de-DE" b="1">
                <a:solidFill>
                  <a:schemeClr val="accent3"/>
                </a:solidFill>
              </a:rPr>
              <a:t>isb.bayern.de</a:t>
            </a:r>
            <a:endParaRPr lang="de-DE">
              <a:solidFill>
                <a:schemeClr val="accent3"/>
              </a:solidFill>
            </a:endParaRPr>
          </a:p>
        </p:txBody>
      </p:sp>
      <p:sp>
        <p:nvSpPr>
          <p:cNvPr id="1713840270" name="Slide Number Placeholder 5"/>
          <p:cNvSpPr>
            <a:spLocks noGrp="1"/>
          </p:cNvSpPr>
          <p:nvPr>
            <p:ph type="sldNum" sz="quarter" idx="12"/>
          </p:nvPr>
        </p:nvSpPr>
        <p:spPr bwMode="auto"/>
        <p:txBody>
          <a:bodyPr/>
          <a:lstStyle/>
          <a:p>
            <a:pPr>
              <a:defRPr/>
            </a:pPr>
            <a:fld id="{C40E4DD3-A1D1-44C2-BAA5-FAF59B503529}" type="slidenum">
              <a:rPr lang="de-DE"/>
              <a:t>‹Nr.›</a:t>
            </a:fld>
            <a:endParaRPr lang="de-DE"/>
          </a:p>
        </p:txBody>
      </p:sp>
      <p:pic>
        <p:nvPicPr>
          <p:cNvPr id="1691100755" name="Grafik 6"/>
          <p:cNvPicPr>
            <a:picLocks noChangeAspect="1"/>
          </p:cNvPicPr>
          <p:nvPr userDrawn="1"/>
        </p:nvPicPr>
        <p:blipFill rotWithShape="1">
          <a:blip r:embed="rId2"/>
          <a:stretch/>
        </p:blipFill>
        <p:spPr bwMode="auto">
          <a:xfrm>
            <a:off x="518319" y="292875"/>
            <a:ext cx="1195726" cy="648285"/>
          </a:xfrm>
          <a:prstGeom prst="rect">
            <a:avLst/>
          </a:prstGeom>
        </p:spPr>
      </p:pic>
    </p:spTree>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preserve="1" userDrawn="1">
  <p:cSld name="Lernreflexionskarten">
    <p:spTree>
      <p:nvGrpSpPr>
        <p:cNvPr id="1" name=""/>
        <p:cNvGrpSpPr/>
        <p:nvPr/>
      </p:nvGrpSpPr>
      <p:grpSpPr bwMode="auto">
        <a:xfrm>
          <a:off x="0" y="0"/>
          <a:ext cx="0" cy="0"/>
          <a:chOff x="0" y="0"/>
          <a:chExt cx="0" cy="0"/>
        </a:xfrm>
      </p:grpSpPr>
      <p:sp>
        <p:nvSpPr>
          <p:cNvPr id="335855924" name="Date Placeholder 3"/>
          <p:cNvSpPr>
            <a:spLocks noGrp="1"/>
          </p:cNvSpPr>
          <p:nvPr>
            <p:ph type="dt" sz="half" idx="10"/>
          </p:nvPr>
        </p:nvSpPr>
        <p:spPr bwMode="auto"/>
        <p:txBody>
          <a:bodyPr/>
          <a:lstStyle/>
          <a:p>
            <a:pPr>
              <a:defRPr/>
            </a:pPr>
            <a:fld id="{B522F228-D963-4079-BBAC-DC0E1163FC90}" type="datetime1">
              <a:rPr lang="de-DE"/>
              <a:t>13.05.2026</a:t>
            </a:fld>
            <a:endParaRPr lang="de-DE"/>
          </a:p>
        </p:txBody>
      </p:sp>
      <p:sp>
        <p:nvSpPr>
          <p:cNvPr id="1747227405" name="Footer Placeholder 4"/>
          <p:cNvSpPr>
            <a:spLocks noGrp="1"/>
          </p:cNvSpPr>
          <p:nvPr>
            <p:ph type="ftr" sz="quarter" idx="11"/>
          </p:nvPr>
        </p:nvSpPr>
        <p:spPr bwMode="auto">
          <a:xfrm>
            <a:off x="520700" y="7019675"/>
            <a:ext cx="5276062" cy="540000"/>
          </a:xfrm>
        </p:spPr>
        <p:txBody>
          <a:bodyPr/>
          <a:lstStyle>
            <a:lvl1pPr algn="l">
              <a:defRPr/>
            </a:lvl1pPr>
          </a:lstStyle>
          <a:p>
            <a:pPr>
              <a:defRPr/>
            </a:pPr>
            <a:r>
              <a:rPr lang="de-DE" b="1">
                <a:solidFill>
                  <a:schemeClr val="accent3"/>
                </a:solidFill>
              </a:rPr>
              <a:t>ISB</a:t>
            </a:r>
            <a:r>
              <a:rPr lang="de-DE"/>
              <a:t> Staatsinstitut für Schulqualität und Bildungsforschung	</a:t>
            </a:r>
            <a:r>
              <a:rPr lang="de-DE" b="1">
                <a:solidFill>
                  <a:schemeClr val="accent3"/>
                </a:solidFill>
              </a:rPr>
              <a:t>isb.bayern.de</a:t>
            </a:r>
            <a:endParaRPr lang="de-DE">
              <a:solidFill>
                <a:schemeClr val="accent3"/>
              </a:solidFill>
            </a:endParaRPr>
          </a:p>
        </p:txBody>
      </p:sp>
      <p:sp>
        <p:nvSpPr>
          <p:cNvPr id="707760361" name="Slide Number Placeholder 5"/>
          <p:cNvSpPr>
            <a:spLocks noGrp="1"/>
          </p:cNvSpPr>
          <p:nvPr>
            <p:ph type="sldNum" sz="quarter" idx="12"/>
          </p:nvPr>
        </p:nvSpPr>
        <p:spPr bwMode="auto"/>
        <p:txBody>
          <a:bodyPr/>
          <a:lstStyle/>
          <a:p>
            <a:pPr>
              <a:defRPr/>
            </a:pPr>
            <a:fld id="{C40E4DD3-A1D1-44C2-BAA5-FAF59B503529}" type="slidenum">
              <a:rPr lang="de-DE"/>
              <a:t>‹Nr.›</a:t>
            </a:fld>
            <a:endParaRPr lang="de-DE"/>
          </a:p>
        </p:txBody>
      </p:sp>
      <p:pic>
        <p:nvPicPr>
          <p:cNvPr id="1687377485" name="Grafik 6"/>
          <p:cNvPicPr>
            <a:picLocks noChangeAspect="1"/>
          </p:cNvPicPr>
          <p:nvPr userDrawn="1"/>
        </p:nvPicPr>
        <p:blipFill rotWithShape="1">
          <a:blip r:embed="rId2"/>
          <a:stretch/>
        </p:blipFill>
        <p:spPr bwMode="auto">
          <a:xfrm>
            <a:off x="518319" y="292875"/>
            <a:ext cx="1195726" cy="648285"/>
          </a:xfrm>
          <a:prstGeom prst="rect">
            <a:avLst/>
          </a:prstGeom>
        </p:spPr>
      </p:pic>
      <p:sp>
        <p:nvSpPr>
          <p:cNvPr id="1369125236" name="Content Placeholder 2"/>
          <p:cNvSpPr>
            <a:spLocks noGrp="1"/>
          </p:cNvSpPr>
          <p:nvPr>
            <p:ph sz="half" idx="13"/>
          </p:nvPr>
        </p:nvSpPr>
        <p:spPr bwMode="auto">
          <a:xfrm>
            <a:off x="954087" y="5979671"/>
            <a:ext cx="8754117" cy="467649"/>
          </a:xfrm>
        </p:spPr>
        <p:txBody>
          <a:bodyPr lIns="0" tIns="0" rIns="0" bIns="0" anchor="ctr">
            <a:noAutofit/>
          </a:bodyPr>
          <a:lstStyle>
            <a:lvl1pPr marL="0" indent="0" algn="ctr">
              <a:buNone/>
              <a:defRPr sz="3100">
                <a:solidFill>
                  <a:schemeClr val="accent3"/>
                </a:solidFill>
                <a:latin typeface="+mn-lt"/>
              </a:defRPr>
            </a:lvl1pPr>
          </a:lstStyle>
          <a:p>
            <a:pPr lvl="0">
              <a:defRPr/>
            </a:pPr>
            <a:r>
              <a:rPr lang="de-DE"/>
              <a:t>Mastertextformat bearbeiten</a:t>
            </a:r>
            <a:endParaRPr/>
          </a:p>
        </p:txBody>
      </p:sp>
      <p:sp>
        <p:nvSpPr>
          <p:cNvPr id="1020166719" name="Rechteck: abgerundete Ecken 6"/>
          <p:cNvSpPr/>
          <p:nvPr userDrawn="1"/>
        </p:nvSpPr>
        <p:spPr bwMode="auto">
          <a:xfrm>
            <a:off x="520699" y="1186927"/>
            <a:ext cx="9650413" cy="5619075"/>
          </a:xfrm>
          <a:custGeom>
            <a:avLst/>
            <a:gdLst>
              <a:gd name="connsiteX0" fmla="*/ 0 w 4671530"/>
              <a:gd name="connsiteY0" fmla="*/ 193804 h 2945797"/>
              <a:gd name="connsiteX1" fmla="*/ 193804 w 4671530"/>
              <a:gd name="connsiteY1" fmla="*/ 0 h 2945797"/>
              <a:gd name="connsiteX2" fmla="*/ 805793 w 4671530"/>
              <a:gd name="connsiteY2" fmla="*/ 0 h 2945797"/>
              <a:gd name="connsiteX3" fmla="*/ 1460621 w 4671530"/>
              <a:gd name="connsiteY3" fmla="*/ 0 h 2945797"/>
              <a:gd name="connsiteX4" fmla="*/ 2115449 w 4671530"/>
              <a:gd name="connsiteY4" fmla="*/ 0 h 2945797"/>
              <a:gd name="connsiteX5" fmla="*/ 2813116 w 4671530"/>
              <a:gd name="connsiteY5" fmla="*/ 0 h 2945797"/>
              <a:gd name="connsiteX6" fmla="*/ 3425105 w 4671530"/>
              <a:gd name="connsiteY6" fmla="*/ 0 h 2945797"/>
              <a:gd name="connsiteX7" fmla="*/ 3951416 w 4671530"/>
              <a:gd name="connsiteY7" fmla="*/ 0 h 2945797"/>
              <a:gd name="connsiteX8" fmla="*/ 4477726 w 4671530"/>
              <a:gd name="connsiteY8" fmla="*/ 0 h 2945797"/>
              <a:gd name="connsiteX9" fmla="*/ 4671530 w 4671530"/>
              <a:gd name="connsiteY9" fmla="*/ 193804 h 2945797"/>
              <a:gd name="connsiteX10" fmla="*/ 4671530 w 4671530"/>
              <a:gd name="connsiteY10" fmla="*/ 858933 h 2945797"/>
              <a:gd name="connsiteX11" fmla="*/ 4671530 w 4671530"/>
              <a:gd name="connsiteY11" fmla="*/ 1524062 h 2945797"/>
              <a:gd name="connsiteX12" fmla="*/ 4671530 w 4671530"/>
              <a:gd name="connsiteY12" fmla="*/ 2138028 h 2945797"/>
              <a:gd name="connsiteX13" fmla="*/ 4671530 w 4671530"/>
              <a:gd name="connsiteY13" fmla="*/ 2751993 h 2945797"/>
              <a:gd name="connsiteX14" fmla="*/ 4477726 w 4671530"/>
              <a:gd name="connsiteY14" fmla="*/ 2945797 h 2945797"/>
              <a:gd name="connsiteX15" fmla="*/ 3822898 w 4671530"/>
              <a:gd name="connsiteY15" fmla="*/ 2945797 h 2945797"/>
              <a:gd name="connsiteX16" fmla="*/ 3339427 w 4671530"/>
              <a:gd name="connsiteY16" fmla="*/ 2945797 h 2945797"/>
              <a:gd name="connsiteX17" fmla="*/ 2684599 w 4671530"/>
              <a:gd name="connsiteY17" fmla="*/ 2945797 h 2945797"/>
              <a:gd name="connsiteX18" fmla="*/ 2115449 w 4671530"/>
              <a:gd name="connsiteY18" fmla="*/ 2945797 h 2945797"/>
              <a:gd name="connsiteX19" fmla="*/ 1460621 w 4671530"/>
              <a:gd name="connsiteY19" fmla="*/ 2945797 h 2945797"/>
              <a:gd name="connsiteX20" fmla="*/ 934311 w 4671530"/>
              <a:gd name="connsiteY20" fmla="*/ 2945797 h 2945797"/>
              <a:gd name="connsiteX21" fmla="*/ 193804 w 4671530"/>
              <a:gd name="connsiteY21" fmla="*/ 2945797 h 2945797"/>
              <a:gd name="connsiteX22" fmla="*/ 0 w 4671530"/>
              <a:gd name="connsiteY22" fmla="*/ 2751993 h 2945797"/>
              <a:gd name="connsiteX23" fmla="*/ 0 w 4671530"/>
              <a:gd name="connsiteY23" fmla="*/ 2086864 h 2945797"/>
              <a:gd name="connsiteX24" fmla="*/ 0 w 4671530"/>
              <a:gd name="connsiteY24" fmla="*/ 1421735 h 2945797"/>
              <a:gd name="connsiteX25" fmla="*/ 0 w 4671530"/>
              <a:gd name="connsiteY25" fmla="*/ 833351 h 2945797"/>
              <a:gd name="connsiteX26" fmla="*/ 0 w 4671530"/>
              <a:gd name="connsiteY26" fmla="*/ 193804 h 2945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671530" h="2945797" extrusionOk="0">
                <a:moveTo>
                  <a:pt x="0" y="193804"/>
                </a:moveTo>
                <a:cubicBezTo>
                  <a:pt x="2446" y="81442"/>
                  <a:pt x="81283" y="-5174"/>
                  <a:pt x="193804" y="0"/>
                </a:cubicBezTo>
                <a:cubicBezTo>
                  <a:pt x="497459" y="12643"/>
                  <a:pt x="574773" y="29582"/>
                  <a:pt x="805793" y="0"/>
                </a:cubicBezTo>
                <a:cubicBezTo>
                  <a:pt x="1036813" y="-29582"/>
                  <a:pt x="1238671" y="11920"/>
                  <a:pt x="1460621" y="0"/>
                </a:cubicBezTo>
                <a:cubicBezTo>
                  <a:pt x="1682571" y="-11920"/>
                  <a:pt x="1845118" y="31420"/>
                  <a:pt x="2115449" y="0"/>
                </a:cubicBezTo>
                <a:cubicBezTo>
                  <a:pt x="2385780" y="-31420"/>
                  <a:pt x="2587929" y="2843"/>
                  <a:pt x="2813116" y="0"/>
                </a:cubicBezTo>
                <a:cubicBezTo>
                  <a:pt x="3038303" y="-2843"/>
                  <a:pt x="3217723" y="26183"/>
                  <a:pt x="3425105" y="0"/>
                </a:cubicBezTo>
                <a:cubicBezTo>
                  <a:pt x="3632487" y="-26183"/>
                  <a:pt x="3822006" y="-6086"/>
                  <a:pt x="3951416" y="0"/>
                </a:cubicBezTo>
                <a:cubicBezTo>
                  <a:pt x="4080826" y="6086"/>
                  <a:pt x="4249266" y="13754"/>
                  <a:pt x="4477726" y="0"/>
                </a:cubicBezTo>
                <a:cubicBezTo>
                  <a:pt x="4578484" y="-2466"/>
                  <a:pt x="4690363" y="94783"/>
                  <a:pt x="4671530" y="193804"/>
                </a:cubicBezTo>
                <a:cubicBezTo>
                  <a:pt x="4660525" y="473178"/>
                  <a:pt x="4695769" y="550675"/>
                  <a:pt x="4671530" y="858933"/>
                </a:cubicBezTo>
                <a:cubicBezTo>
                  <a:pt x="4647291" y="1167191"/>
                  <a:pt x="4691127" y="1360808"/>
                  <a:pt x="4671530" y="1524062"/>
                </a:cubicBezTo>
                <a:cubicBezTo>
                  <a:pt x="4651933" y="1687316"/>
                  <a:pt x="4644192" y="1901478"/>
                  <a:pt x="4671530" y="2138028"/>
                </a:cubicBezTo>
                <a:cubicBezTo>
                  <a:pt x="4698868" y="2374578"/>
                  <a:pt x="4655152" y="2489662"/>
                  <a:pt x="4671530" y="2751993"/>
                </a:cubicBezTo>
                <a:cubicBezTo>
                  <a:pt x="4678570" y="2860423"/>
                  <a:pt x="4593561" y="2948150"/>
                  <a:pt x="4477726" y="2945797"/>
                </a:cubicBezTo>
                <a:cubicBezTo>
                  <a:pt x="4226605" y="2923824"/>
                  <a:pt x="4128289" y="2950539"/>
                  <a:pt x="3822898" y="2945797"/>
                </a:cubicBezTo>
                <a:cubicBezTo>
                  <a:pt x="3517507" y="2941055"/>
                  <a:pt x="3464832" y="2946634"/>
                  <a:pt x="3339427" y="2945797"/>
                </a:cubicBezTo>
                <a:cubicBezTo>
                  <a:pt x="3214022" y="2944960"/>
                  <a:pt x="3004893" y="2959845"/>
                  <a:pt x="2684599" y="2945797"/>
                </a:cubicBezTo>
                <a:cubicBezTo>
                  <a:pt x="2364305" y="2931749"/>
                  <a:pt x="2318575" y="2973156"/>
                  <a:pt x="2115449" y="2945797"/>
                </a:cubicBezTo>
                <a:cubicBezTo>
                  <a:pt x="1912323" y="2918439"/>
                  <a:pt x="1690007" y="2914797"/>
                  <a:pt x="1460621" y="2945797"/>
                </a:cubicBezTo>
                <a:cubicBezTo>
                  <a:pt x="1231235" y="2976797"/>
                  <a:pt x="1178282" y="2953980"/>
                  <a:pt x="934311" y="2945797"/>
                </a:cubicBezTo>
                <a:cubicBezTo>
                  <a:pt x="690340" y="2937615"/>
                  <a:pt x="503685" y="2921259"/>
                  <a:pt x="193804" y="2945797"/>
                </a:cubicBezTo>
                <a:cubicBezTo>
                  <a:pt x="93553" y="2952574"/>
                  <a:pt x="7913" y="2867255"/>
                  <a:pt x="0" y="2751993"/>
                </a:cubicBezTo>
                <a:cubicBezTo>
                  <a:pt x="-8181" y="2544075"/>
                  <a:pt x="27660" y="2362235"/>
                  <a:pt x="0" y="2086864"/>
                </a:cubicBezTo>
                <a:cubicBezTo>
                  <a:pt x="-27660" y="1811493"/>
                  <a:pt x="15848" y="1713011"/>
                  <a:pt x="0" y="1421735"/>
                </a:cubicBezTo>
                <a:cubicBezTo>
                  <a:pt x="-15848" y="1130459"/>
                  <a:pt x="-20661" y="1074650"/>
                  <a:pt x="0" y="833351"/>
                </a:cubicBezTo>
                <a:cubicBezTo>
                  <a:pt x="20661" y="592052"/>
                  <a:pt x="-21739" y="322337"/>
                  <a:pt x="0" y="193804"/>
                </a:cubicBezTo>
                <a:close/>
              </a:path>
            </a:pathLst>
          </a:cu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solidFill>
                <a:schemeClr val="tx1"/>
              </a:solidFill>
            </a:endParaRPr>
          </a:p>
        </p:txBody>
      </p:sp>
      <p:sp>
        <p:nvSpPr>
          <p:cNvPr id="1627853667" name="Content Placeholder 2"/>
          <p:cNvSpPr>
            <a:spLocks noGrp="1"/>
          </p:cNvSpPr>
          <p:nvPr>
            <p:ph idx="1"/>
          </p:nvPr>
        </p:nvSpPr>
        <p:spPr bwMode="auto">
          <a:xfrm>
            <a:off x="3158731" y="2330626"/>
            <a:ext cx="4478374" cy="2505346"/>
          </a:xfrm>
        </p:spPr>
        <p:txBody>
          <a:bodyPr lIns="0" tIns="0" rIns="0" bIns="0">
            <a:noAutofit/>
          </a:bodyPr>
          <a:lstStyle>
            <a:lvl1pPr marL="0" indent="0">
              <a:spcBef>
                <a:spcPts val="0"/>
              </a:spcBef>
              <a:spcAft>
                <a:spcPts val="300"/>
              </a:spcAft>
              <a:buFont typeface="Arial"/>
              <a:buNone/>
              <a:defRPr sz="1200">
                <a:latin typeface="+mj-lt"/>
              </a:defRPr>
            </a:lvl1pPr>
            <a:lvl2pPr marL="0" indent="-171450">
              <a:lnSpc>
                <a:spcPct val="100000"/>
              </a:lnSpc>
              <a:spcBef>
                <a:spcPts val="0"/>
              </a:spcBef>
              <a:buFont typeface="Arial"/>
              <a:buChar char="•"/>
              <a:defRPr sz="1050"/>
            </a:lvl2pPr>
            <a:lvl3pPr marL="268288" indent="-268288">
              <a:defRPr/>
            </a:lvl3pPr>
            <a:lvl4pPr marL="268288" indent="-268288">
              <a:defRPr/>
            </a:lvl4pPr>
            <a:lvl5pPr marL="268288" indent="-268288">
              <a:defRPr/>
            </a:lvl5pPr>
          </a:lstStyle>
          <a:p>
            <a:pPr lvl="0">
              <a:defRPr/>
            </a:pPr>
            <a:endParaRPr lang="en-US"/>
          </a:p>
        </p:txBody>
      </p:sp>
    </p:spTree>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preserve="1" userDrawn="1">
  <p:cSld name="Lernreflexionskarten mit Notizfeld">
    <p:spTree>
      <p:nvGrpSpPr>
        <p:cNvPr id="1" name=""/>
        <p:cNvGrpSpPr/>
        <p:nvPr/>
      </p:nvGrpSpPr>
      <p:grpSpPr bwMode="auto">
        <a:xfrm>
          <a:off x="0" y="0"/>
          <a:ext cx="0" cy="0"/>
          <a:chOff x="0" y="0"/>
          <a:chExt cx="0" cy="0"/>
        </a:xfrm>
      </p:grpSpPr>
      <p:pic>
        <p:nvPicPr>
          <p:cNvPr id="1370434409" name="Grafik 6"/>
          <p:cNvPicPr>
            <a:picLocks noChangeAspect="1"/>
          </p:cNvPicPr>
          <p:nvPr userDrawn="1"/>
        </p:nvPicPr>
        <p:blipFill rotWithShape="1">
          <a:blip r:embed="rId2"/>
          <a:stretch/>
        </p:blipFill>
        <p:spPr bwMode="auto">
          <a:xfrm>
            <a:off x="518319" y="292875"/>
            <a:ext cx="1195726" cy="648285"/>
          </a:xfrm>
          <a:prstGeom prst="rect">
            <a:avLst/>
          </a:prstGeom>
        </p:spPr>
      </p:pic>
      <p:sp>
        <p:nvSpPr>
          <p:cNvPr id="870790228" name="Content Placeholder 2"/>
          <p:cNvSpPr>
            <a:spLocks noGrp="1"/>
          </p:cNvSpPr>
          <p:nvPr>
            <p:ph sz="half" idx="13"/>
          </p:nvPr>
        </p:nvSpPr>
        <p:spPr bwMode="auto">
          <a:xfrm>
            <a:off x="954087" y="1564661"/>
            <a:ext cx="8684765" cy="467649"/>
          </a:xfrm>
        </p:spPr>
        <p:txBody>
          <a:bodyPr lIns="0" tIns="0" rIns="0" bIns="0" anchor="ctr">
            <a:noAutofit/>
          </a:bodyPr>
          <a:lstStyle>
            <a:lvl1pPr marL="0" indent="0" algn="ctr">
              <a:buNone/>
              <a:defRPr sz="3100">
                <a:solidFill>
                  <a:schemeClr val="accent3"/>
                </a:solidFill>
                <a:latin typeface="+mn-lt"/>
              </a:defRPr>
            </a:lvl1pPr>
          </a:lstStyle>
          <a:p>
            <a:pPr lvl="0">
              <a:defRPr/>
            </a:pPr>
            <a:r>
              <a:rPr lang="de-DE"/>
              <a:t>Mastertextformat bearbeiten</a:t>
            </a:r>
            <a:endParaRPr/>
          </a:p>
        </p:txBody>
      </p:sp>
      <p:grpSp>
        <p:nvGrpSpPr>
          <p:cNvPr id="397454064" name="Gruppieren 22"/>
          <p:cNvGrpSpPr/>
          <p:nvPr userDrawn="1"/>
        </p:nvGrpSpPr>
        <p:grpSpPr bwMode="auto">
          <a:xfrm>
            <a:off x="5202239" y="3116969"/>
            <a:ext cx="4436614" cy="2856103"/>
            <a:chOff x="5202238" y="3116969"/>
            <a:chExt cx="4968875" cy="2856103"/>
          </a:xfrm>
        </p:grpSpPr>
        <p:cxnSp>
          <p:nvCxnSpPr>
            <p:cNvPr id="9" name="Gerader Verbinder 8"/>
            <p:cNvCxnSpPr/>
            <p:nvPr userDrawn="1"/>
          </p:nvCxnSpPr>
          <p:spPr bwMode="auto">
            <a:xfrm>
              <a:off x="5202238" y="3116969"/>
              <a:ext cx="4968875" cy="0"/>
            </a:xfrm>
            <a:prstGeom prst="line">
              <a:avLst/>
            </a:prstGeom>
            <a:ln w="6350">
              <a:solidFill>
                <a:schemeClr val="tx2"/>
              </a:solidFill>
            </a:ln>
          </p:spPr>
          <p:style>
            <a:lnRef idx="2">
              <a:schemeClr val="accent1"/>
            </a:lnRef>
            <a:fillRef idx="0">
              <a:schemeClr val="accent1"/>
            </a:fillRef>
            <a:effectRef idx="1">
              <a:schemeClr val="accent1"/>
            </a:effectRef>
            <a:fontRef idx="minor">
              <a:schemeClr val="tx1"/>
            </a:fontRef>
          </p:style>
        </p:cxnSp>
        <p:cxnSp>
          <p:nvCxnSpPr>
            <p:cNvPr id="10" name="Gerader Verbinder 9"/>
            <p:cNvCxnSpPr/>
            <p:nvPr userDrawn="1"/>
          </p:nvCxnSpPr>
          <p:spPr bwMode="auto">
            <a:xfrm>
              <a:off x="5202238" y="3688190"/>
              <a:ext cx="4968875" cy="0"/>
            </a:xfrm>
            <a:prstGeom prst="line">
              <a:avLst/>
            </a:prstGeom>
            <a:ln w="6350">
              <a:solidFill>
                <a:schemeClr val="tx2"/>
              </a:solidFill>
            </a:ln>
          </p:spPr>
          <p:style>
            <a:lnRef idx="2">
              <a:schemeClr val="accent1"/>
            </a:lnRef>
            <a:fillRef idx="0">
              <a:schemeClr val="accent1"/>
            </a:fillRef>
            <a:effectRef idx="1">
              <a:schemeClr val="accent1"/>
            </a:effectRef>
            <a:fontRef idx="minor">
              <a:schemeClr val="tx1"/>
            </a:fontRef>
          </p:style>
        </p:cxnSp>
        <p:cxnSp>
          <p:nvCxnSpPr>
            <p:cNvPr id="11" name="Gerader Verbinder 10"/>
            <p:cNvCxnSpPr/>
            <p:nvPr userDrawn="1"/>
          </p:nvCxnSpPr>
          <p:spPr bwMode="auto">
            <a:xfrm>
              <a:off x="5202238" y="4259411"/>
              <a:ext cx="4968875" cy="0"/>
            </a:xfrm>
            <a:prstGeom prst="line">
              <a:avLst/>
            </a:prstGeom>
            <a:ln w="6350">
              <a:solidFill>
                <a:schemeClr val="tx2"/>
              </a:solidFill>
            </a:ln>
          </p:spPr>
          <p:style>
            <a:lnRef idx="2">
              <a:schemeClr val="accent1"/>
            </a:lnRef>
            <a:fillRef idx="0">
              <a:schemeClr val="accent1"/>
            </a:fillRef>
            <a:effectRef idx="1">
              <a:schemeClr val="accent1"/>
            </a:effectRef>
            <a:fontRef idx="minor">
              <a:schemeClr val="tx1"/>
            </a:fontRef>
          </p:style>
        </p:cxnSp>
        <p:cxnSp>
          <p:nvCxnSpPr>
            <p:cNvPr id="12" name="Gerader Verbinder 11"/>
            <p:cNvCxnSpPr/>
            <p:nvPr userDrawn="1"/>
          </p:nvCxnSpPr>
          <p:spPr bwMode="auto">
            <a:xfrm>
              <a:off x="5202238" y="4830632"/>
              <a:ext cx="4968875" cy="0"/>
            </a:xfrm>
            <a:prstGeom prst="line">
              <a:avLst/>
            </a:prstGeom>
            <a:ln w="6350">
              <a:solidFill>
                <a:schemeClr val="tx2"/>
              </a:solidFill>
            </a:ln>
          </p:spPr>
          <p:style>
            <a:lnRef idx="2">
              <a:schemeClr val="accent1"/>
            </a:lnRef>
            <a:fillRef idx="0">
              <a:schemeClr val="accent1"/>
            </a:fillRef>
            <a:effectRef idx="1">
              <a:schemeClr val="accent1"/>
            </a:effectRef>
            <a:fontRef idx="minor">
              <a:schemeClr val="tx1"/>
            </a:fontRef>
          </p:style>
        </p:cxnSp>
        <p:cxnSp>
          <p:nvCxnSpPr>
            <p:cNvPr id="13" name="Gerader Verbinder 12"/>
            <p:cNvCxnSpPr/>
            <p:nvPr userDrawn="1"/>
          </p:nvCxnSpPr>
          <p:spPr bwMode="auto">
            <a:xfrm>
              <a:off x="5202238" y="5401853"/>
              <a:ext cx="4968875" cy="0"/>
            </a:xfrm>
            <a:prstGeom prst="line">
              <a:avLst/>
            </a:prstGeom>
            <a:ln w="6350">
              <a:solidFill>
                <a:schemeClr val="tx2"/>
              </a:solidFill>
            </a:ln>
          </p:spPr>
          <p:style>
            <a:lnRef idx="2">
              <a:schemeClr val="accent1"/>
            </a:lnRef>
            <a:fillRef idx="0">
              <a:schemeClr val="accent1"/>
            </a:fillRef>
            <a:effectRef idx="1">
              <a:schemeClr val="accent1"/>
            </a:effectRef>
            <a:fontRef idx="minor">
              <a:schemeClr val="tx1"/>
            </a:fontRef>
          </p:style>
        </p:cxnSp>
        <p:cxnSp>
          <p:nvCxnSpPr>
            <p:cNvPr id="14" name="Gerader Verbinder 13"/>
            <p:cNvCxnSpPr/>
            <p:nvPr userDrawn="1"/>
          </p:nvCxnSpPr>
          <p:spPr bwMode="auto">
            <a:xfrm>
              <a:off x="5202238" y="5973072"/>
              <a:ext cx="4968875" cy="0"/>
            </a:xfrm>
            <a:prstGeom prst="line">
              <a:avLst/>
            </a:prstGeom>
            <a:ln w="6350">
              <a:solidFill>
                <a:schemeClr val="tx2"/>
              </a:solidFill>
            </a:ln>
          </p:spPr>
          <p:style>
            <a:lnRef idx="2">
              <a:schemeClr val="accent1"/>
            </a:lnRef>
            <a:fillRef idx="0">
              <a:schemeClr val="accent1"/>
            </a:fillRef>
            <a:effectRef idx="1">
              <a:schemeClr val="accent1"/>
            </a:effectRef>
            <a:fontRef idx="minor">
              <a:schemeClr val="tx1"/>
            </a:fontRef>
          </p:style>
        </p:cxnSp>
      </p:grpSp>
      <p:sp>
        <p:nvSpPr>
          <p:cNvPr id="1672066126" name="Datumsplatzhalter 16"/>
          <p:cNvSpPr>
            <a:spLocks noGrp="1"/>
          </p:cNvSpPr>
          <p:nvPr>
            <p:ph type="dt" sz="half" idx="14"/>
          </p:nvPr>
        </p:nvSpPr>
        <p:spPr bwMode="auto"/>
        <p:txBody>
          <a:bodyPr/>
          <a:lstStyle/>
          <a:p>
            <a:pPr>
              <a:defRPr/>
            </a:pPr>
            <a:fld id="{F7DE7EB1-A5A8-4631-A77D-C628F253C7DB}" type="datetime1">
              <a:rPr lang="de-DE"/>
              <a:t>13.05.2026</a:t>
            </a:fld>
            <a:endParaRPr lang="de-DE"/>
          </a:p>
        </p:txBody>
      </p:sp>
      <p:sp>
        <p:nvSpPr>
          <p:cNvPr id="1692767314" name="Fußzeilenplatzhalter 17"/>
          <p:cNvSpPr>
            <a:spLocks noGrp="1"/>
          </p:cNvSpPr>
          <p:nvPr>
            <p:ph type="ftr" sz="quarter" idx="15"/>
          </p:nvPr>
        </p:nvSpPr>
        <p:spPr bwMode="auto"/>
        <p:txBody>
          <a:bodyPr/>
          <a:lstStyle/>
          <a:p>
            <a:pPr algn="l">
              <a:defRPr/>
            </a:pPr>
            <a:r>
              <a:rPr lang="de-DE" b="1">
                <a:solidFill>
                  <a:schemeClr val="accent3"/>
                </a:solidFill>
              </a:rPr>
              <a:t>ISB</a:t>
            </a:r>
            <a:r>
              <a:rPr lang="de-DE"/>
              <a:t> Staatsinstitut für Schulqualität und Bildungsforschung	</a:t>
            </a:r>
            <a:r>
              <a:rPr lang="de-DE" b="1">
                <a:solidFill>
                  <a:schemeClr val="accent3"/>
                </a:solidFill>
              </a:rPr>
              <a:t>isb.bayern.de</a:t>
            </a:r>
            <a:endParaRPr lang="de-DE">
              <a:solidFill>
                <a:schemeClr val="accent3"/>
              </a:solidFill>
            </a:endParaRPr>
          </a:p>
        </p:txBody>
      </p:sp>
      <p:sp>
        <p:nvSpPr>
          <p:cNvPr id="1275476078" name="Foliennummernplatzhalter 18"/>
          <p:cNvSpPr>
            <a:spLocks noGrp="1"/>
          </p:cNvSpPr>
          <p:nvPr>
            <p:ph type="sldNum" sz="quarter" idx="16"/>
          </p:nvPr>
        </p:nvSpPr>
        <p:spPr bwMode="auto"/>
        <p:txBody>
          <a:bodyPr/>
          <a:lstStyle/>
          <a:p>
            <a:pPr>
              <a:defRPr/>
            </a:pPr>
            <a:fld id="{C40E4DD3-A1D1-44C2-BAA5-FAF59B503529}" type="slidenum">
              <a:rPr lang="de-DE"/>
              <a:t>‹Nr.›</a:t>
            </a:fld>
            <a:endParaRPr lang="de-DE"/>
          </a:p>
        </p:txBody>
      </p:sp>
      <p:sp>
        <p:nvSpPr>
          <p:cNvPr id="8153115" name="Rechteck: abgerundete Ecken 6"/>
          <p:cNvSpPr/>
          <p:nvPr userDrawn="1"/>
        </p:nvSpPr>
        <p:spPr bwMode="auto">
          <a:xfrm>
            <a:off x="520699" y="1186927"/>
            <a:ext cx="9650413" cy="5619075"/>
          </a:xfrm>
          <a:custGeom>
            <a:avLst/>
            <a:gdLst>
              <a:gd name="connsiteX0" fmla="*/ 0 w 4671530"/>
              <a:gd name="connsiteY0" fmla="*/ 193804 h 2945797"/>
              <a:gd name="connsiteX1" fmla="*/ 193804 w 4671530"/>
              <a:gd name="connsiteY1" fmla="*/ 0 h 2945797"/>
              <a:gd name="connsiteX2" fmla="*/ 805793 w 4671530"/>
              <a:gd name="connsiteY2" fmla="*/ 0 h 2945797"/>
              <a:gd name="connsiteX3" fmla="*/ 1460621 w 4671530"/>
              <a:gd name="connsiteY3" fmla="*/ 0 h 2945797"/>
              <a:gd name="connsiteX4" fmla="*/ 2115449 w 4671530"/>
              <a:gd name="connsiteY4" fmla="*/ 0 h 2945797"/>
              <a:gd name="connsiteX5" fmla="*/ 2813116 w 4671530"/>
              <a:gd name="connsiteY5" fmla="*/ 0 h 2945797"/>
              <a:gd name="connsiteX6" fmla="*/ 3425105 w 4671530"/>
              <a:gd name="connsiteY6" fmla="*/ 0 h 2945797"/>
              <a:gd name="connsiteX7" fmla="*/ 3951416 w 4671530"/>
              <a:gd name="connsiteY7" fmla="*/ 0 h 2945797"/>
              <a:gd name="connsiteX8" fmla="*/ 4477726 w 4671530"/>
              <a:gd name="connsiteY8" fmla="*/ 0 h 2945797"/>
              <a:gd name="connsiteX9" fmla="*/ 4671530 w 4671530"/>
              <a:gd name="connsiteY9" fmla="*/ 193804 h 2945797"/>
              <a:gd name="connsiteX10" fmla="*/ 4671530 w 4671530"/>
              <a:gd name="connsiteY10" fmla="*/ 858933 h 2945797"/>
              <a:gd name="connsiteX11" fmla="*/ 4671530 w 4671530"/>
              <a:gd name="connsiteY11" fmla="*/ 1524062 h 2945797"/>
              <a:gd name="connsiteX12" fmla="*/ 4671530 w 4671530"/>
              <a:gd name="connsiteY12" fmla="*/ 2138028 h 2945797"/>
              <a:gd name="connsiteX13" fmla="*/ 4671530 w 4671530"/>
              <a:gd name="connsiteY13" fmla="*/ 2751993 h 2945797"/>
              <a:gd name="connsiteX14" fmla="*/ 4477726 w 4671530"/>
              <a:gd name="connsiteY14" fmla="*/ 2945797 h 2945797"/>
              <a:gd name="connsiteX15" fmla="*/ 3822898 w 4671530"/>
              <a:gd name="connsiteY15" fmla="*/ 2945797 h 2945797"/>
              <a:gd name="connsiteX16" fmla="*/ 3339427 w 4671530"/>
              <a:gd name="connsiteY16" fmla="*/ 2945797 h 2945797"/>
              <a:gd name="connsiteX17" fmla="*/ 2684599 w 4671530"/>
              <a:gd name="connsiteY17" fmla="*/ 2945797 h 2945797"/>
              <a:gd name="connsiteX18" fmla="*/ 2115449 w 4671530"/>
              <a:gd name="connsiteY18" fmla="*/ 2945797 h 2945797"/>
              <a:gd name="connsiteX19" fmla="*/ 1460621 w 4671530"/>
              <a:gd name="connsiteY19" fmla="*/ 2945797 h 2945797"/>
              <a:gd name="connsiteX20" fmla="*/ 934311 w 4671530"/>
              <a:gd name="connsiteY20" fmla="*/ 2945797 h 2945797"/>
              <a:gd name="connsiteX21" fmla="*/ 193804 w 4671530"/>
              <a:gd name="connsiteY21" fmla="*/ 2945797 h 2945797"/>
              <a:gd name="connsiteX22" fmla="*/ 0 w 4671530"/>
              <a:gd name="connsiteY22" fmla="*/ 2751993 h 2945797"/>
              <a:gd name="connsiteX23" fmla="*/ 0 w 4671530"/>
              <a:gd name="connsiteY23" fmla="*/ 2086864 h 2945797"/>
              <a:gd name="connsiteX24" fmla="*/ 0 w 4671530"/>
              <a:gd name="connsiteY24" fmla="*/ 1421735 h 2945797"/>
              <a:gd name="connsiteX25" fmla="*/ 0 w 4671530"/>
              <a:gd name="connsiteY25" fmla="*/ 833351 h 2945797"/>
              <a:gd name="connsiteX26" fmla="*/ 0 w 4671530"/>
              <a:gd name="connsiteY26" fmla="*/ 193804 h 2945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671530" h="2945797" extrusionOk="0">
                <a:moveTo>
                  <a:pt x="0" y="193804"/>
                </a:moveTo>
                <a:cubicBezTo>
                  <a:pt x="2446" y="81442"/>
                  <a:pt x="81283" y="-5174"/>
                  <a:pt x="193804" y="0"/>
                </a:cubicBezTo>
                <a:cubicBezTo>
                  <a:pt x="497459" y="12643"/>
                  <a:pt x="574773" y="29582"/>
                  <a:pt x="805793" y="0"/>
                </a:cubicBezTo>
                <a:cubicBezTo>
                  <a:pt x="1036813" y="-29582"/>
                  <a:pt x="1238671" y="11920"/>
                  <a:pt x="1460621" y="0"/>
                </a:cubicBezTo>
                <a:cubicBezTo>
                  <a:pt x="1682571" y="-11920"/>
                  <a:pt x="1845118" y="31420"/>
                  <a:pt x="2115449" y="0"/>
                </a:cubicBezTo>
                <a:cubicBezTo>
                  <a:pt x="2385780" y="-31420"/>
                  <a:pt x="2587929" y="2843"/>
                  <a:pt x="2813116" y="0"/>
                </a:cubicBezTo>
                <a:cubicBezTo>
                  <a:pt x="3038303" y="-2843"/>
                  <a:pt x="3217723" y="26183"/>
                  <a:pt x="3425105" y="0"/>
                </a:cubicBezTo>
                <a:cubicBezTo>
                  <a:pt x="3632487" y="-26183"/>
                  <a:pt x="3822006" y="-6086"/>
                  <a:pt x="3951416" y="0"/>
                </a:cubicBezTo>
                <a:cubicBezTo>
                  <a:pt x="4080826" y="6086"/>
                  <a:pt x="4249266" y="13754"/>
                  <a:pt x="4477726" y="0"/>
                </a:cubicBezTo>
                <a:cubicBezTo>
                  <a:pt x="4578484" y="-2466"/>
                  <a:pt x="4690363" y="94783"/>
                  <a:pt x="4671530" y="193804"/>
                </a:cubicBezTo>
                <a:cubicBezTo>
                  <a:pt x="4660525" y="473178"/>
                  <a:pt x="4695769" y="550675"/>
                  <a:pt x="4671530" y="858933"/>
                </a:cubicBezTo>
                <a:cubicBezTo>
                  <a:pt x="4647291" y="1167191"/>
                  <a:pt x="4691127" y="1360808"/>
                  <a:pt x="4671530" y="1524062"/>
                </a:cubicBezTo>
                <a:cubicBezTo>
                  <a:pt x="4651933" y="1687316"/>
                  <a:pt x="4644192" y="1901478"/>
                  <a:pt x="4671530" y="2138028"/>
                </a:cubicBezTo>
                <a:cubicBezTo>
                  <a:pt x="4698868" y="2374578"/>
                  <a:pt x="4655152" y="2489662"/>
                  <a:pt x="4671530" y="2751993"/>
                </a:cubicBezTo>
                <a:cubicBezTo>
                  <a:pt x="4678570" y="2860423"/>
                  <a:pt x="4593561" y="2948150"/>
                  <a:pt x="4477726" y="2945797"/>
                </a:cubicBezTo>
                <a:cubicBezTo>
                  <a:pt x="4226605" y="2923824"/>
                  <a:pt x="4128289" y="2950539"/>
                  <a:pt x="3822898" y="2945797"/>
                </a:cubicBezTo>
                <a:cubicBezTo>
                  <a:pt x="3517507" y="2941055"/>
                  <a:pt x="3464832" y="2946634"/>
                  <a:pt x="3339427" y="2945797"/>
                </a:cubicBezTo>
                <a:cubicBezTo>
                  <a:pt x="3214022" y="2944960"/>
                  <a:pt x="3004893" y="2959845"/>
                  <a:pt x="2684599" y="2945797"/>
                </a:cubicBezTo>
                <a:cubicBezTo>
                  <a:pt x="2364305" y="2931749"/>
                  <a:pt x="2318575" y="2973156"/>
                  <a:pt x="2115449" y="2945797"/>
                </a:cubicBezTo>
                <a:cubicBezTo>
                  <a:pt x="1912323" y="2918439"/>
                  <a:pt x="1690007" y="2914797"/>
                  <a:pt x="1460621" y="2945797"/>
                </a:cubicBezTo>
                <a:cubicBezTo>
                  <a:pt x="1231235" y="2976797"/>
                  <a:pt x="1178282" y="2953980"/>
                  <a:pt x="934311" y="2945797"/>
                </a:cubicBezTo>
                <a:cubicBezTo>
                  <a:pt x="690340" y="2937615"/>
                  <a:pt x="503685" y="2921259"/>
                  <a:pt x="193804" y="2945797"/>
                </a:cubicBezTo>
                <a:cubicBezTo>
                  <a:pt x="93553" y="2952574"/>
                  <a:pt x="7913" y="2867255"/>
                  <a:pt x="0" y="2751993"/>
                </a:cubicBezTo>
                <a:cubicBezTo>
                  <a:pt x="-8181" y="2544075"/>
                  <a:pt x="27660" y="2362235"/>
                  <a:pt x="0" y="2086864"/>
                </a:cubicBezTo>
                <a:cubicBezTo>
                  <a:pt x="-27660" y="1811493"/>
                  <a:pt x="15848" y="1713011"/>
                  <a:pt x="0" y="1421735"/>
                </a:cubicBezTo>
                <a:cubicBezTo>
                  <a:pt x="-15848" y="1130459"/>
                  <a:pt x="-20661" y="1074650"/>
                  <a:pt x="0" y="833351"/>
                </a:cubicBezTo>
                <a:cubicBezTo>
                  <a:pt x="20661" y="592052"/>
                  <a:pt x="-21739" y="322337"/>
                  <a:pt x="0" y="193804"/>
                </a:cubicBezTo>
                <a:close/>
              </a:path>
            </a:pathLst>
          </a:cu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solidFill>
                <a:schemeClr val="tx1"/>
              </a:solidFill>
            </a:endParaRPr>
          </a:p>
        </p:txBody>
      </p:sp>
      <p:sp>
        <p:nvSpPr>
          <p:cNvPr id="412158410" name="Content Placeholder 2"/>
          <p:cNvSpPr>
            <a:spLocks noGrp="1"/>
          </p:cNvSpPr>
          <p:nvPr>
            <p:ph idx="1"/>
          </p:nvPr>
        </p:nvSpPr>
        <p:spPr bwMode="auto">
          <a:xfrm>
            <a:off x="954087" y="3372215"/>
            <a:ext cx="4032962" cy="2308738"/>
          </a:xfrm>
        </p:spPr>
        <p:txBody>
          <a:bodyPr lIns="0" tIns="0" rIns="0" bIns="0">
            <a:noAutofit/>
          </a:bodyPr>
          <a:lstStyle>
            <a:lvl1pPr marL="0" indent="0">
              <a:spcBef>
                <a:spcPts val="0"/>
              </a:spcBef>
              <a:spcAft>
                <a:spcPts val="300"/>
              </a:spcAft>
              <a:buFont typeface="Arial"/>
              <a:buNone/>
              <a:defRPr sz="1200">
                <a:latin typeface="+mj-lt"/>
              </a:defRPr>
            </a:lvl1pPr>
            <a:lvl2pPr marL="0" indent="-171450">
              <a:lnSpc>
                <a:spcPct val="100000"/>
              </a:lnSpc>
              <a:spcBef>
                <a:spcPts val="0"/>
              </a:spcBef>
              <a:buFont typeface="Arial"/>
              <a:buChar char="•"/>
              <a:defRPr sz="1050"/>
            </a:lvl2pPr>
            <a:lvl3pPr marL="268288" indent="-268288">
              <a:defRPr/>
            </a:lvl3pPr>
            <a:lvl4pPr marL="268288" indent="-268288">
              <a:defRPr/>
            </a:lvl4pPr>
            <a:lvl5pPr marL="268288" indent="-268288">
              <a:defRPr/>
            </a:lvl5pPr>
          </a:lstStyle>
          <a:p>
            <a:pPr lvl="0">
              <a:defRPr/>
            </a:pPr>
            <a:endParaRPr lang="en-US"/>
          </a:p>
        </p:txBody>
      </p:sp>
    </p:spTree>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preserve="1" userDrawn="1">
  <p:cSld name="4 Karten">
    <p:spTree>
      <p:nvGrpSpPr>
        <p:cNvPr id="1" name=""/>
        <p:cNvGrpSpPr/>
        <p:nvPr/>
      </p:nvGrpSpPr>
      <p:grpSpPr bwMode="auto">
        <a:xfrm>
          <a:off x="0" y="0"/>
          <a:ext cx="0" cy="0"/>
          <a:chOff x="0" y="0"/>
          <a:chExt cx="0" cy="0"/>
        </a:xfrm>
      </p:grpSpPr>
      <p:pic>
        <p:nvPicPr>
          <p:cNvPr id="1920833611" name="Grafik 6"/>
          <p:cNvPicPr>
            <a:picLocks noChangeAspect="1"/>
          </p:cNvPicPr>
          <p:nvPr userDrawn="1"/>
        </p:nvPicPr>
        <p:blipFill rotWithShape="1">
          <a:blip r:embed="rId2"/>
          <a:stretch/>
        </p:blipFill>
        <p:spPr bwMode="auto">
          <a:xfrm>
            <a:off x="518319" y="292875"/>
            <a:ext cx="1195726" cy="648285"/>
          </a:xfrm>
          <a:prstGeom prst="rect">
            <a:avLst/>
          </a:prstGeom>
        </p:spPr>
      </p:pic>
      <p:sp>
        <p:nvSpPr>
          <p:cNvPr id="677682555" name="Datumsplatzhalter 16"/>
          <p:cNvSpPr>
            <a:spLocks noGrp="1"/>
          </p:cNvSpPr>
          <p:nvPr>
            <p:ph type="dt" sz="half" idx="14"/>
          </p:nvPr>
        </p:nvSpPr>
        <p:spPr bwMode="auto"/>
        <p:txBody>
          <a:bodyPr/>
          <a:lstStyle/>
          <a:p>
            <a:pPr>
              <a:defRPr/>
            </a:pPr>
            <a:fld id="{F7DE7EB1-A5A8-4631-A77D-C628F253C7DB}" type="datetime1">
              <a:rPr lang="de-DE"/>
              <a:t>13.05.2026</a:t>
            </a:fld>
            <a:endParaRPr lang="de-DE"/>
          </a:p>
        </p:txBody>
      </p:sp>
      <p:sp>
        <p:nvSpPr>
          <p:cNvPr id="1212126812" name="Fußzeilenplatzhalter 17"/>
          <p:cNvSpPr>
            <a:spLocks noGrp="1"/>
          </p:cNvSpPr>
          <p:nvPr>
            <p:ph type="ftr" sz="quarter" idx="15"/>
          </p:nvPr>
        </p:nvSpPr>
        <p:spPr bwMode="auto"/>
        <p:txBody>
          <a:bodyPr/>
          <a:lstStyle/>
          <a:p>
            <a:pPr algn="l">
              <a:defRPr/>
            </a:pPr>
            <a:r>
              <a:rPr lang="de-DE" b="1">
                <a:solidFill>
                  <a:schemeClr val="accent3"/>
                </a:solidFill>
              </a:rPr>
              <a:t>ISB</a:t>
            </a:r>
            <a:r>
              <a:rPr lang="de-DE"/>
              <a:t> Staatsinstitut für Schulqualität und Bildungsforschung	</a:t>
            </a:r>
            <a:r>
              <a:rPr lang="de-DE" b="1">
                <a:solidFill>
                  <a:schemeClr val="accent3"/>
                </a:solidFill>
              </a:rPr>
              <a:t>isb.bayern.de</a:t>
            </a:r>
            <a:endParaRPr lang="de-DE">
              <a:solidFill>
                <a:schemeClr val="accent3"/>
              </a:solidFill>
            </a:endParaRPr>
          </a:p>
        </p:txBody>
      </p:sp>
      <p:sp>
        <p:nvSpPr>
          <p:cNvPr id="321558253" name="Foliennummernplatzhalter 18"/>
          <p:cNvSpPr>
            <a:spLocks noGrp="1"/>
          </p:cNvSpPr>
          <p:nvPr>
            <p:ph type="sldNum" sz="quarter" idx="16"/>
          </p:nvPr>
        </p:nvSpPr>
        <p:spPr bwMode="auto"/>
        <p:txBody>
          <a:bodyPr/>
          <a:lstStyle/>
          <a:p>
            <a:pPr>
              <a:defRPr/>
            </a:pPr>
            <a:fld id="{C40E4DD3-A1D1-44C2-BAA5-FAF59B503529}" type="slidenum">
              <a:rPr lang="de-DE"/>
              <a:t>‹Nr.›</a:t>
            </a:fld>
            <a:endParaRPr lang="de-DE"/>
          </a:p>
        </p:txBody>
      </p:sp>
      <p:sp>
        <p:nvSpPr>
          <p:cNvPr id="584832325" name="Rechteck: abgerundete Ecken 6"/>
          <p:cNvSpPr/>
          <p:nvPr userDrawn="1"/>
        </p:nvSpPr>
        <p:spPr bwMode="auto">
          <a:xfrm>
            <a:off x="520699" y="1186928"/>
            <a:ext cx="4754134" cy="2810774"/>
          </a:xfrm>
          <a:custGeom>
            <a:avLst/>
            <a:gdLst>
              <a:gd name="connsiteX0" fmla="*/ 0 w 4671530"/>
              <a:gd name="connsiteY0" fmla="*/ 193804 h 2945797"/>
              <a:gd name="connsiteX1" fmla="*/ 193804 w 4671530"/>
              <a:gd name="connsiteY1" fmla="*/ 0 h 2945797"/>
              <a:gd name="connsiteX2" fmla="*/ 805793 w 4671530"/>
              <a:gd name="connsiteY2" fmla="*/ 0 h 2945797"/>
              <a:gd name="connsiteX3" fmla="*/ 1460621 w 4671530"/>
              <a:gd name="connsiteY3" fmla="*/ 0 h 2945797"/>
              <a:gd name="connsiteX4" fmla="*/ 2115449 w 4671530"/>
              <a:gd name="connsiteY4" fmla="*/ 0 h 2945797"/>
              <a:gd name="connsiteX5" fmla="*/ 2813116 w 4671530"/>
              <a:gd name="connsiteY5" fmla="*/ 0 h 2945797"/>
              <a:gd name="connsiteX6" fmla="*/ 3425105 w 4671530"/>
              <a:gd name="connsiteY6" fmla="*/ 0 h 2945797"/>
              <a:gd name="connsiteX7" fmla="*/ 3951416 w 4671530"/>
              <a:gd name="connsiteY7" fmla="*/ 0 h 2945797"/>
              <a:gd name="connsiteX8" fmla="*/ 4477726 w 4671530"/>
              <a:gd name="connsiteY8" fmla="*/ 0 h 2945797"/>
              <a:gd name="connsiteX9" fmla="*/ 4671530 w 4671530"/>
              <a:gd name="connsiteY9" fmla="*/ 193804 h 2945797"/>
              <a:gd name="connsiteX10" fmla="*/ 4671530 w 4671530"/>
              <a:gd name="connsiteY10" fmla="*/ 858933 h 2945797"/>
              <a:gd name="connsiteX11" fmla="*/ 4671530 w 4671530"/>
              <a:gd name="connsiteY11" fmla="*/ 1524062 h 2945797"/>
              <a:gd name="connsiteX12" fmla="*/ 4671530 w 4671530"/>
              <a:gd name="connsiteY12" fmla="*/ 2138028 h 2945797"/>
              <a:gd name="connsiteX13" fmla="*/ 4671530 w 4671530"/>
              <a:gd name="connsiteY13" fmla="*/ 2751993 h 2945797"/>
              <a:gd name="connsiteX14" fmla="*/ 4477726 w 4671530"/>
              <a:gd name="connsiteY14" fmla="*/ 2945797 h 2945797"/>
              <a:gd name="connsiteX15" fmla="*/ 3822898 w 4671530"/>
              <a:gd name="connsiteY15" fmla="*/ 2945797 h 2945797"/>
              <a:gd name="connsiteX16" fmla="*/ 3339427 w 4671530"/>
              <a:gd name="connsiteY16" fmla="*/ 2945797 h 2945797"/>
              <a:gd name="connsiteX17" fmla="*/ 2684599 w 4671530"/>
              <a:gd name="connsiteY17" fmla="*/ 2945797 h 2945797"/>
              <a:gd name="connsiteX18" fmla="*/ 2115449 w 4671530"/>
              <a:gd name="connsiteY18" fmla="*/ 2945797 h 2945797"/>
              <a:gd name="connsiteX19" fmla="*/ 1460621 w 4671530"/>
              <a:gd name="connsiteY19" fmla="*/ 2945797 h 2945797"/>
              <a:gd name="connsiteX20" fmla="*/ 934311 w 4671530"/>
              <a:gd name="connsiteY20" fmla="*/ 2945797 h 2945797"/>
              <a:gd name="connsiteX21" fmla="*/ 193804 w 4671530"/>
              <a:gd name="connsiteY21" fmla="*/ 2945797 h 2945797"/>
              <a:gd name="connsiteX22" fmla="*/ 0 w 4671530"/>
              <a:gd name="connsiteY22" fmla="*/ 2751993 h 2945797"/>
              <a:gd name="connsiteX23" fmla="*/ 0 w 4671530"/>
              <a:gd name="connsiteY23" fmla="*/ 2086864 h 2945797"/>
              <a:gd name="connsiteX24" fmla="*/ 0 w 4671530"/>
              <a:gd name="connsiteY24" fmla="*/ 1421735 h 2945797"/>
              <a:gd name="connsiteX25" fmla="*/ 0 w 4671530"/>
              <a:gd name="connsiteY25" fmla="*/ 833351 h 2945797"/>
              <a:gd name="connsiteX26" fmla="*/ 0 w 4671530"/>
              <a:gd name="connsiteY26" fmla="*/ 193804 h 2945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671530" h="2945797" extrusionOk="0">
                <a:moveTo>
                  <a:pt x="0" y="193804"/>
                </a:moveTo>
                <a:cubicBezTo>
                  <a:pt x="2446" y="81442"/>
                  <a:pt x="81283" y="-5174"/>
                  <a:pt x="193804" y="0"/>
                </a:cubicBezTo>
                <a:cubicBezTo>
                  <a:pt x="497459" y="12643"/>
                  <a:pt x="574773" y="29582"/>
                  <a:pt x="805793" y="0"/>
                </a:cubicBezTo>
                <a:cubicBezTo>
                  <a:pt x="1036813" y="-29582"/>
                  <a:pt x="1238671" y="11920"/>
                  <a:pt x="1460621" y="0"/>
                </a:cubicBezTo>
                <a:cubicBezTo>
                  <a:pt x="1682571" y="-11920"/>
                  <a:pt x="1845118" y="31420"/>
                  <a:pt x="2115449" y="0"/>
                </a:cubicBezTo>
                <a:cubicBezTo>
                  <a:pt x="2385780" y="-31420"/>
                  <a:pt x="2587929" y="2843"/>
                  <a:pt x="2813116" y="0"/>
                </a:cubicBezTo>
                <a:cubicBezTo>
                  <a:pt x="3038303" y="-2843"/>
                  <a:pt x="3217723" y="26183"/>
                  <a:pt x="3425105" y="0"/>
                </a:cubicBezTo>
                <a:cubicBezTo>
                  <a:pt x="3632487" y="-26183"/>
                  <a:pt x="3822006" y="-6086"/>
                  <a:pt x="3951416" y="0"/>
                </a:cubicBezTo>
                <a:cubicBezTo>
                  <a:pt x="4080826" y="6086"/>
                  <a:pt x="4249266" y="13754"/>
                  <a:pt x="4477726" y="0"/>
                </a:cubicBezTo>
                <a:cubicBezTo>
                  <a:pt x="4578484" y="-2466"/>
                  <a:pt x="4690363" y="94783"/>
                  <a:pt x="4671530" y="193804"/>
                </a:cubicBezTo>
                <a:cubicBezTo>
                  <a:pt x="4660525" y="473178"/>
                  <a:pt x="4695769" y="550675"/>
                  <a:pt x="4671530" y="858933"/>
                </a:cubicBezTo>
                <a:cubicBezTo>
                  <a:pt x="4647291" y="1167191"/>
                  <a:pt x="4691127" y="1360808"/>
                  <a:pt x="4671530" y="1524062"/>
                </a:cubicBezTo>
                <a:cubicBezTo>
                  <a:pt x="4651933" y="1687316"/>
                  <a:pt x="4644192" y="1901478"/>
                  <a:pt x="4671530" y="2138028"/>
                </a:cubicBezTo>
                <a:cubicBezTo>
                  <a:pt x="4698868" y="2374578"/>
                  <a:pt x="4655152" y="2489662"/>
                  <a:pt x="4671530" y="2751993"/>
                </a:cubicBezTo>
                <a:cubicBezTo>
                  <a:pt x="4678570" y="2860423"/>
                  <a:pt x="4593561" y="2948150"/>
                  <a:pt x="4477726" y="2945797"/>
                </a:cubicBezTo>
                <a:cubicBezTo>
                  <a:pt x="4226605" y="2923824"/>
                  <a:pt x="4128289" y="2950539"/>
                  <a:pt x="3822898" y="2945797"/>
                </a:cubicBezTo>
                <a:cubicBezTo>
                  <a:pt x="3517507" y="2941055"/>
                  <a:pt x="3464832" y="2946634"/>
                  <a:pt x="3339427" y="2945797"/>
                </a:cubicBezTo>
                <a:cubicBezTo>
                  <a:pt x="3214022" y="2944960"/>
                  <a:pt x="3004893" y="2959845"/>
                  <a:pt x="2684599" y="2945797"/>
                </a:cubicBezTo>
                <a:cubicBezTo>
                  <a:pt x="2364305" y="2931749"/>
                  <a:pt x="2318575" y="2973156"/>
                  <a:pt x="2115449" y="2945797"/>
                </a:cubicBezTo>
                <a:cubicBezTo>
                  <a:pt x="1912323" y="2918439"/>
                  <a:pt x="1690007" y="2914797"/>
                  <a:pt x="1460621" y="2945797"/>
                </a:cubicBezTo>
                <a:cubicBezTo>
                  <a:pt x="1231235" y="2976797"/>
                  <a:pt x="1178282" y="2953980"/>
                  <a:pt x="934311" y="2945797"/>
                </a:cubicBezTo>
                <a:cubicBezTo>
                  <a:pt x="690340" y="2937615"/>
                  <a:pt x="503685" y="2921259"/>
                  <a:pt x="193804" y="2945797"/>
                </a:cubicBezTo>
                <a:cubicBezTo>
                  <a:pt x="93553" y="2952574"/>
                  <a:pt x="7913" y="2867255"/>
                  <a:pt x="0" y="2751993"/>
                </a:cubicBezTo>
                <a:cubicBezTo>
                  <a:pt x="-8181" y="2544075"/>
                  <a:pt x="27660" y="2362235"/>
                  <a:pt x="0" y="2086864"/>
                </a:cubicBezTo>
                <a:cubicBezTo>
                  <a:pt x="-27660" y="1811493"/>
                  <a:pt x="15848" y="1713011"/>
                  <a:pt x="0" y="1421735"/>
                </a:cubicBezTo>
                <a:cubicBezTo>
                  <a:pt x="-15848" y="1130459"/>
                  <a:pt x="-20661" y="1074650"/>
                  <a:pt x="0" y="833351"/>
                </a:cubicBezTo>
                <a:cubicBezTo>
                  <a:pt x="20661" y="592052"/>
                  <a:pt x="-21739" y="322337"/>
                  <a:pt x="0" y="193804"/>
                </a:cubicBezTo>
                <a:close/>
              </a:path>
            </a:pathLst>
          </a:cu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solidFill>
                <a:schemeClr val="tx1"/>
              </a:solidFill>
            </a:endParaRPr>
          </a:p>
        </p:txBody>
      </p:sp>
      <p:sp>
        <p:nvSpPr>
          <p:cNvPr id="133819437" name="Rechteck: abgerundete Ecken 6"/>
          <p:cNvSpPr/>
          <p:nvPr userDrawn="1"/>
        </p:nvSpPr>
        <p:spPr bwMode="auto">
          <a:xfrm>
            <a:off x="5416978" y="1186928"/>
            <a:ext cx="4754134" cy="2810774"/>
          </a:xfrm>
          <a:custGeom>
            <a:avLst/>
            <a:gdLst>
              <a:gd name="connsiteX0" fmla="*/ 0 w 4671530"/>
              <a:gd name="connsiteY0" fmla="*/ 193804 h 2945797"/>
              <a:gd name="connsiteX1" fmla="*/ 193804 w 4671530"/>
              <a:gd name="connsiteY1" fmla="*/ 0 h 2945797"/>
              <a:gd name="connsiteX2" fmla="*/ 805793 w 4671530"/>
              <a:gd name="connsiteY2" fmla="*/ 0 h 2945797"/>
              <a:gd name="connsiteX3" fmla="*/ 1460621 w 4671530"/>
              <a:gd name="connsiteY3" fmla="*/ 0 h 2945797"/>
              <a:gd name="connsiteX4" fmla="*/ 2115449 w 4671530"/>
              <a:gd name="connsiteY4" fmla="*/ 0 h 2945797"/>
              <a:gd name="connsiteX5" fmla="*/ 2813116 w 4671530"/>
              <a:gd name="connsiteY5" fmla="*/ 0 h 2945797"/>
              <a:gd name="connsiteX6" fmla="*/ 3425105 w 4671530"/>
              <a:gd name="connsiteY6" fmla="*/ 0 h 2945797"/>
              <a:gd name="connsiteX7" fmla="*/ 3951416 w 4671530"/>
              <a:gd name="connsiteY7" fmla="*/ 0 h 2945797"/>
              <a:gd name="connsiteX8" fmla="*/ 4477726 w 4671530"/>
              <a:gd name="connsiteY8" fmla="*/ 0 h 2945797"/>
              <a:gd name="connsiteX9" fmla="*/ 4671530 w 4671530"/>
              <a:gd name="connsiteY9" fmla="*/ 193804 h 2945797"/>
              <a:gd name="connsiteX10" fmla="*/ 4671530 w 4671530"/>
              <a:gd name="connsiteY10" fmla="*/ 858933 h 2945797"/>
              <a:gd name="connsiteX11" fmla="*/ 4671530 w 4671530"/>
              <a:gd name="connsiteY11" fmla="*/ 1524062 h 2945797"/>
              <a:gd name="connsiteX12" fmla="*/ 4671530 w 4671530"/>
              <a:gd name="connsiteY12" fmla="*/ 2138028 h 2945797"/>
              <a:gd name="connsiteX13" fmla="*/ 4671530 w 4671530"/>
              <a:gd name="connsiteY13" fmla="*/ 2751993 h 2945797"/>
              <a:gd name="connsiteX14" fmla="*/ 4477726 w 4671530"/>
              <a:gd name="connsiteY14" fmla="*/ 2945797 h 2945797"/>
              <a:gd name="connsiteX15" fmla="*/ 3822898 w 4671530"/>
              <a:gd name="connsiteY15" fmla="*/ 2945797 h 2945797"/>
              <a:gd name="connsiteX16" fmla="*/ 3339427 w 4671530"/>
              <a:gd name="connsiteY16" fmla="*/ 2945797 h 2945797"/>
              <a:gd name="connsiteX17" fmla="*/ 2684599 w 4671530"/>
              <a:gd name="connsiteY17" fmla="*/ 2945797 h 2945797"/>
              <a:gd name="connsiteX18" fmla="*/ 2115449 w 4671530"/>
              <a:gd name="connsiteY18" fmla="*/ 2945797 h 2945797"/>
              <a:gd name="connsiteX19" fmla="*/ 1460621 w 4671530"/>
              <a:gd name="connsiteY19" fmla="*/ 2945797 h 2945797"/>
              <a:gd name="connsiteX20" fmla="*/ 934311 w 4671530"/>
              <a:gd name="connsiteY20" fmla="*/ 2945797 h 2945797"/>
              <a:gd name="connsiteX21" fmla="*/ 193804 w 4671530"/>
              <a:gd name="connsiteY21" fmla="*/ 2945797 h 2945797"/>
              <a:gd name="connsiteX22" fmla="*/ 0 w 4671530"/>
              <a:gd name="connsiteY22" fmla="*/ 2751993 h 2945797"/>
              <a:gd name="connsiteX23" fmla="*/ 0 w 4671530"/>
              <a:gd name="connsiteY23" fmla="*/ 2086864 h 2945797"/>
              <a:gd name="connsiteX24" fmla="*/ 0 w 4671530"/>
              <a:gd name="connsiteY24" fmla="*/ 1421735 h 2945797"/>
              <a:gd name="connsiteX25" fmla="*/ 0 w 4671530"/>
              <a:gd name="connsiteY25" fmla="*/ 833351 h 2945797"/>
              <a:gd name="connsiteX26" fmla="*/ 0 w 4671530"/>
              <a:gd name="connsiteY26" fmla="*/ 193804 h 2945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671530" h="2945797" extrusionOk="0">
                <a:moveTo>
                  <a:pt x="0" y="193804"/>
                </a:moveTo>
                <a:cubicBezTo>
                  <a:pt x="2446" y="81442"/>
                  <a:pt x="81283" y="-5174"/>
                  <a:pt x="193804" y="0"/>
                </a:cubicBezTo>
                <a:cubicBezTo>
                  <a:pt x="497459" y="12643"/>
                  <a:pt x="574773" y="29582"/>
                  <a:pt x="805793" y="0"/>
                </a:cubicBezTo>
                <a:cubicBezTo>
                  <a:pt x="1036813" y="-29582"/>
                  <a:pt x="1238671" y="11920"/>
                  <a:pt x="1460621" y="0"/>
                </a:cubicBezTo>
                <a:cubicBezTo>
                  <a:pt x="1682571" y="-11920"/>
                  <a:pt x="1845118" y="31420"/>
                  <a:pt x="2115449" y="0"/>
                </a:cubicBezTo>
                <a:cubicBezTo>
                  <a:pt x="2385780" y="-31420"/>
                  <a:pt x="2587929" y="2843"/>
                  <a:pt x="2813116" y="0"/>
                </a:cubicBezTo>
                <a:cubicBezTo>
                  <a:pt x="3038303" y="-2843"/>
                  <a:pt x="3217723" y="26183"/>
                  <a:pt x="3425105" y="0"/>
                </a:cubicBezTo>
                <a:cubicBezTo>
                  <a:pt x="3632487" y="-26183"/>
                  <a:pt x="3822006" y="-6086"/>
                  <a:pt x="3951416" y="0"/>
                </a:cubicBezTo>
                <a:cubicBezTo>
                  <a:pt x="4080826" y="6086"/>
                  <a:pt x="4249266" y="13754"/>
                  <a:pt x="4477726" y="0"/>
                </a:cubicBezTo>
                <a:cubicBezTo>
                  <a:pt x="4578484" y="-2466"/>
                  <a:pt x="4690363" y="94783"/>
                  <a:pt x="4671530" y="193804"/>
                </a:cubicBezTo>
                <a:cubicBezTo>
                  <a:pt x="4660525" y="473178"/>
                  <a:pt x="4695769" y="550675"/>
                  <a:pt x="4671530" y="858933"/>
                </a:cubicBezTo>
                <a:cubicBezTo>
                  <a:pt x="4647291" y="1167191"/>
                  <a:pt x="4691127" y="1360808"/>
                  <a:pt x="4671530" y="1524062"/>
                </a:cubicBezTo>
                <a:cubicBezTo>
                  <a:pt x="4651933" y="1687316"/>
                  <a:pt x="4644192" y="1901478"/>
                  <a:pt x="4671530" y="2138028"/>
                </a:cubicBezTo>
                <a:cubicBezTo>
                  <a:pt x="4698868" y="2374578"/>
                  <a:pt x="4655152" y="2489662"/>
                  <a:pt x="4671530" y="2751993"/>
                </a:cubicBezTo>
                <a:cubicBezTo>
                  <a:pt x="4678570" y="2860423"/>
                  <a:pt x="4593561" y="2948150"/>
                  <a:pt x="4477726" y="2945797"/>
                </a:cubicBezTo>
                <a:cubicBezTo>
                  <a:pt x="4226605" y="2923824"/>
                  <a:pt x="4128289" y="2950539"/>
                  <a:pt x="3822898" y="2945797"/>
                </a:cubicBezTo>
                <a:cubicBezTo>
                  <a:pt x="3517507" y="2941055"/>
                  <a:pt x="3464832" y="2946634"/>
                  <a:pt x="3339427" y="2945797"/>
                </a:cubicBezTo>
                <a:cubicBezTo>
                  <a:pt x="3214022" y="2944960"/>
                  <a:pt x="3004893" y="2959845"/>
                  <a:pt x="2684599" y="2945797"/>
                </a:cubicBezTo>
                <a:cubicBezTo>
                  <a:pt x="2364305" y="2931749"/>
                  <a:pt x="2318575" y="2973156"/>
                  <a:pt x="2115449" y="2945797"/>
                </a:cubicBezTo>
                <a:cubicBezTo>
                  <a:pt x="1912323" y="2918439"/>
                  <a:pt x="1690007" y="2914797"/>
                  <a:pt x="1460621" y="2945797"/>
                </a:cubicBezTo>
                <a:cubicBezTo>
                  <a:pt x="1231235" y="2976797"/>
                  <a:pt x="1178282" y="2953980"/>
                  <a:pt x="934311" y="2945797"/>
                </a:cubicBezTo>
                <a:cubicBezTo>
                  <a:pt x="690340" y="2937615"/>
                  <a:pt x="503685" y="2921259"/>
                  <a:pt x="193804" y="2945797"/>
                </a:cubicBezTo>
                <a:cubicBezTo>
                  <a:pt x="93553" y="2952574"/>
                  <a:pt x="7913" y="2867255"/>
                  <a:pt x="0" y="2751993"/>
                </a:cubicBezTo>
                <a:cubicBezTo>
                  <a:pt x="-8181" y="2544075"/>
                  <a:pt x="27660" y="2362235"/>
                  <a:pt x="0" y="2086864"/>
                </a:cubicBezTo>
                <a:cubicBezTo>
                  <a:pt x="-27660" y="1811493"/>
                  <a:pt x="15848" y="1713011"/>
                  <a:pt x="0" y="1421735"/>
                </a:cubicBezTo>
                <a:cubicBezTo>
                  <a:pt x="-15848" y="1130459"/>
                  <a:pt x="-20661" y="1074650"/>
                  <a:pt x="0" y="833351"/>
                </a:cubicBezTo>
                <a:cubicBezTo>
                  <a:pt x="20661" y="592052"/>
                  <a:pt x="-21739" y="322337"/>
                  <a:pt x="0" y="193804"/>
                </a:cubicBezTo>
                <a:close/>
              </a:path>
            </a:pathLst>
          </a:cu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solidFill>
                <a:schemeClr val="tx1"/>
              </a:solidFill>
            </a:endParaRPr>
          </a:p>
        </p:txBody>
      </p:sp>
      <p:sp>
        <p:nvSpPr>
          <p:cNvPr id="1134650743" name="Rechteck: abgerundete Ecken 6"/>
          <p:cNvSpPr/>
          <p:nvPr userDrawn="1"/>
        </p:nvSpPr>
        <p:spPr bwMode="auto">
          <a:xfrm>
            <a:off x="520699" y="4126083"/>
            <a:ext cx="4754134" cy="2810774"/>
          </a:xfrm>
          <a:custGeom>
            <a:avLst/>
            <a:gdLst>
              <a:gd name="connsiteX0" fmla="*/ 0 w 4671530"/>
              <a:gd name="connsiteY0" fmla="*/ 193804 h 2945797"/>
              <a:gd name="connsiteX1" fmla="*/ 193804 w 4671530"/>
              <a:gd name="connsiteY1" fmla="*/ 0 h 2945797"/>
              <a:gd name="connsiteX2" fmla="*/ 805793 w 4671530"/>
              <a:gd name="connsiteY2" fmla="*/ 0 h 2945797"/>
              <a:gd name="connsiteX3" fmla="*/ 1460621 w 4671530"/>
              <a:gd name="connsiteY3" fmla="*/ 0 h 2945797"/>
              <a:gd name="connsiteX4" fmla="*/ 2115449 w 4671530"/>
              <a:gd name="connsiteY4" fmla="*/ 0 h 2945797"/>
              <a:gd name="connsiteX5" fmla="*/ 2813116 w 4671530"/>
              <a:gd name="connsiteY5" fmla="*/ 0 h 2945797"/>
              <a:gd name="connsiteX6" fmla="*/ 3425105 w 4671530"/>
              <a:gd name="connsiteY6" fmla="*/ 0 h 2945797"/>
              <a:gd name="connsiteX7" fmla="*/ 3951416 w 4671530"/>
              <a:gd name="connsiteY7" fmla="*/ 0 h 2945797"/>
              <a:gd name="connsiteX8" fmla="*/ 4477726 w 4671530"/>
              <a:gd name="connsiteY8" fmla="*/ 0 h 2945797"/>
              <a:gd name="connsiteX9" fmla="*/ 4671530 w 4671530"/>
              <a:gd name="connsiteY9" fmla="*/ 193804 h 2945797"/>
              <a:gd name="connsiteX10" fmla="*/ 4671530 w 4671530"/>
              <a:gd name="connsiteY10" fmla="*/ 858933 h 2945797"/>
              <a:gd name="connsiteX11" fmla="*/ 4671530 w 4671530"/>
              <a:gd name="connsiteY11" fmla="*/ 1524062 h 2945797"/>
              <a:gd name="connsiteX12" fmla="*/ 4671530 w 4671530"/>
              <a:gd name="connsiteY12" fmla="*/ 2138028 h 2945797"/>
              <a:gd name="connsiteX13" fmla="*/ 4671530 w 4671530"/>
              <a:gd name="connsiteY13" fmla="*/ 2751993 h 2945797"/>
              <a:gd name="connsiteX14" fmla="*/ 4477726 w 4671530"/>
              <a:gd name="connsiteY14" fmla="*/ 2945797 h 2945797"/>
              <a:gd name="connsiteX15" fmla="*/ 3822898 w 4671530"/>
              <a:gd name="connsiteY15" fmla="*/ 2945797 h 2945797"/>
              <a:gd name="connsiteX16" fmla="*/ 3339427 w 4671530"/>
              <a:gd name="connsiteY16" fmla="*/ 2945797 h 2945797"/>
              <a:gd name="connsiteX17" fmla="*/ 2684599 w 4671530"/>
              <a:gd name="connsiteY17" fmla="*/ 2945797 h 2945797"/>
              <a:gd name="connsiteX18" fmla="*/ 2115449 w 4671530"/>
              <a:gd name="connsiteY18" fmla="*/ 2945797 h 2945797"/>
              <a:gd name="connsiteX19" fmla="*/ 1460621 w 4671530"/>
              <a:gd name="connsiteY19" fmla="*/ 2945797 h 2945797"/>
              <a:gd name="connsiteX20" fmla="*/ 934311 w 4671530"/>
              <a:gd name="connsiteY20" fmla="*/ 2945797 h 2945797"/>
              <a:gd name="connsiteX21" fmla="*/ 193804 w 4671530"/>
              <a:gd name="connsiteY21" fmla="*/ 2945797 h 2945797"/>
              <a:gd name="connsiteX22" fmla="*/ 0 w 4671530"/>
              <a:gd name="connsiteY22" fmla="*/ 2751993 h 2945797"/>
              <a:gd name="connsiteX23" fmla="*/ 0 w 4671530"/>
              <a:gd name="connsiteY23" fmla="*/ 2086864 h 2945797"/>
              <a:gd name="connsiteX24" fmla="*/ 0 w 4671530"/>
              <a:gd name="connsiteY24" fmla="*/ 1421735 h 2945797"/>
              <a:gd name="connsiteX25" fmla="*/ 0 w 4671530"/>
              <a:gd name="connsiteY25" fmla="*/ 833351 h 2945797"/>
              <a:gd name="connsiteX26" fmla="*/ 0 w 4671530"/>
              <a:gd name="connsiteY26" fmla="*/ 193804 h 2945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671530" h="2945797" extrusionOk="0">
                <a:moveTo>
                  <a:pt x="0" y="193804"/>
                </a:moveTo>
                <a:cubicBezTo>
                  <a:pt x="2446" y="81442"/>
                  <a:pt x="81283" y="-5174"/>
                  <a:pt x="193804" y="0"/>
                </a:cubicBezTo>
                <a:cubicBezTo>
                  <a:pt x="497459" y="12643"/>
                  <a:pt x="574773" y="29582"/>
                  <a:pt x="805793" y="0"/>
                </a:cubicBezTo>
                <a:cubicBezTo>
                  <a:pt x="1036813" y="-29582"/>
                  <a:pt x="1238671" y="11920"/>
                  <a:pt x="1460621" y="0"/>
                </a:cubicBezTo>
                <a:cubicBezTo>
                  <a:pt x="1682571" y="-11920"/>
                  <a:pt x="1845118" y="31420"/>
                  <a:pt x="2115449" y="0"/>
                </a:cubicBezTo>
                <a:cubicBezTo>
                  <a:pt x="2385780" y="-31420"/>
                  <a:pt x="2587929" y="2843"/>
                  <a:pt x="2813116" y="0"/>
                </a:cubicBezTo>
                <a:cubicBezTo>
                  <a:pt x="3038303" y="-2843"/>
                  <a:pt x="3217723" y="26183"/>
                  <a:pt x="3425105" y="0"/>
                </a:cubicBezTo>
                <a:cubicBezTo>
                  <a:pt x="3632487" y="-26183"/>
                  <a:pt x="3822006" y="-6086"/>
                  <a:pt x="3951416" y="0"/>
                </a:cubicBezTo>
                <a:cubicBezTo>
                  <a:pt x="4080826" y="6086"/>
                  <a:pt x="4249266" y="13754"/>
                  <a:pt x="4477726" y="0"/>
                </a:cubicBezTo>
                <a:cubicBezTo>
                  <a:pt x="4578484" y="-2466"/>
                  <a:pt x="4690363" y="94783"/>
                  <a:pt x="4671530" y="193804"/>
                </a:cubicBezTo>
                <a:cubicBezTo>
                  <a:pt x="4660525" y="473178"/>
                  <a:pt x="4695769" y="550675"/>
                  <a:pt x="4671530" y="858933"/>
                </a:cubicBezTo>
                <a:cubicBezTo>
                  <a:pt x="4647291" y="1167191"/>
                  <a:pt x="4691127" y="1360808"/>
                  <a:pt x="4671530" y="1524062"/>
                </a:cubicBezTo>
                <a:cubicBezTo>
                  <a:pt x="4651933" y="1687316"/>
                  <a:pt x="4644192" y="1901478"/>
                  <a:pt x="4671530" y="2138028"/>
                </a:cubicBezTo>
                <a:cubicBezTo>
                  <a:pt x="4698868" y="2374578"/>
                  <a:pt x="4655152" y="2489662"/>
                  <a:pt x="4671530" y="2751993"/>
                </a:cubicBezTo>
                <a:cubicBezTo>
                  <a:pt x="4678570" y="2860423"/>
                  <a:pt x="4593561" y="2948150"/>
                  <a:pt x="4477726" y="2945797"/>
                </a:cubicBezTo>
                <a:cubicBezTo>
                  <a:pt x="4226605" y="2923824"/>
                  <a:pt x="4128289" y="2950539"/>
                  <a:pt x="3822898" y="2945797"/>
                </a:cubicBezTo>
                <a:cubicBezTo>
                  <a:pt x="3517507" y="2941055"/>
                  <a:pt x="3464832" y="2946634"/>
                  <a:pt x="3339427" y="2945797"/>
                </a:cubicBezTo>
                <a:cubicBezTo>
                  <a:pt x="3214022" y="2944960"/>
                  <a:pt x="3004893" y="2959845"/>
                  <a:pt x="2684599" y="2945797"/>
                </a:cubicBezTo>
                <a:cubicBezTo>
                  <a:pt x="2364305" y="2931749"/>
                  <a:pt x="2318575" y="2973156"/>
                  <a:pt x="2115449" y="2945797"/>
                </a:cubicBezTo>
                <a:cubicBezTo>
                  <a:pt x="1912323" y="2918439"/>
                  <a:pt x="1690007" y="2914797"/>
                  <a:pt x="1460621" y="2945797"/>
                </a:cubicBezTo>
                <a:cubicBezTo>
                  <a:pt x="1231235" y="2976797"/>
                  <a:pt x="1178282" y="2953980"/>
                  <a:pt x="934311" y="2945797"/>
                </a:cubicBezTo>
                <a:cubicBezTo>
                  <a:pt x="690340" y="2937615"/>
                  <a:pt x="503685" y="2921259"/>
                  <a:pt x="193804" y="2945797"/>
                </a:cubicBezTo>
                <a:cubicBezTo>
                  <a:pt x="93553" y="2952574"/>
                  <a:pt x="7913" y="2867255"/>
                  <a:pt x="0" y="2751993"/>
                </a:cubicBezTo>
                <a:cubicBezTo>
                  <a:pt x="-8181" y="2544075"/>
                  <a:pt x="27660" y="2362235"/>
                  <a:pt x="0" y="2086864"/>
                </a:cubicBezTo>
                <a:cubicBezTo>
                  <a:pt x="-27660" y="1811493"/>
                  <a:pt x="15848" y="1713011"/>
                  <a:pt x="0" y="1421735"/>
                </a:cubicBezTo>
                <a:cubicBezTo>
                  <a:pt x="-15848" y="1130459"/>
                  <a:pt x="-20661" y="1074650"/>
                  <a:pt x="0" y="833351"/>
                </a:cubicBezTo>
                <a:cubicBezTo>
                  <a:pt x="20661" y="592052"/>
                  <a:pt x="-21739" y="322337"/>
                  <a:pt x="0" y="193804"/>
                </a:cubicBezTo>
                <a:close/>
              </a:path>
            </a:pathLst>
          </a:cu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solidFill>
                <a:schemeClr val="tx1"/>
              </a:solidFill>
            </a:endParaRPr>
          </a:p>
        </p:txBody>
      </p:sp>
      <p:sp>
        <p:nvSpPr>
          <p:cNvPr id="830631240" name="Rechteck: abgerundete Ecken 6"/>
          <p:cNvSpPr/>
          <p:nvPr userDrawn="1"/>
        </p:nvSpPr>
        <p:spPr bwMode="auto">
          <a:xfrm>
            <a:off x="5416978" y="4126083"/>
            <a:ext cx="4754134" cy="2810774"/>
          </a:xfrm>
          <a:custGeom>
            <a:avLst/>
            <a:gdLst>
              <a:gd name="connsiteX0" fmla="*/ 0 w 4671530"/>
              <a:gd name="connsiteY0" fmla="*/ 193804 h 2945797"/>
              <a:gd name="connsiteX1" fmla="*/ 193804 w 4671530"/>
              <a:gd name="connsiteY1" fmla="*/ 0 h 2945797"/>
              <a:gd name="connsiteX2" fmla="*/ 805793 w 4671530"/>
              <a:gd name="connsiteY2" fmla="*/ 0 h 2945797"/>
              <a:gd name="connsiteX3" fmla="*/ 1460621 w 4671530"/>
              <a:gd name="connsiteY3" fmla="*/ 0 h 2945797"/>
              <a:gd name="connsiteX4" fmla="*/ 2115449 w 4671530"/>
              <a:gd name="connsiteY4" fmla="*/ 0 h 2945797"/>
              <a:gd name="connsiteX5" fmla="*/ 2813116 w 4671530"/>
              <a:gd name="connsiteY5" fmla="*/ 0 h 2945797"/>
              <a:gd name="connsiteX6" fmla="*/ 3425105 w 4671530"/>
              <a:gd name="connsiteY6" fmla="*/ 0 h 2945797"/>
              <a:gd name="connsiteX7" fmla="*/ 3951416 w 4671530"/>
              <a:gd name="connsiteY7" fmla="*/ 0 h 2945797"/>
              <a:gd name="connsiteX8" fmla="*/ 4477726 w 4671530"/>
              <a:gd name="connsiteY8" fmla="*/ 0 h 2945797"/>
              <a:gd name="connsiteX9" fmla="*/ 4671530 w 4671530"/>
              <a:gd name="connsiteY9" fmla="*/ 193804 h 2945797"/>
              <a:gd name="connsiteX10" fmla="*/ 4671530 w 4671530"/>
              <a:gd name="connsiteY10" fmla="*/ 858933 h 2945797"/>
              <a:gd name="connsiteX11" fmla="*/ 4671530 w 4671530"/>
              <a:gd name="connsiteY11" fmla="*/ 1524062 h 2945797"/>
              <a:gd name="connsiteX12" fmla="*/ 4671530 w 4671530"/>
              <a:gd name="connsiteY12" fmla="*/ 2138028 h 2945797"/>
              <a:gd name="connsiteX13" fmla="*/ 4671530 w 4671530"/>
              <a:gd name="connsiteY13" fmla="*/ 2751993 h 2945797"/>
              <a:gd name="connsiteX14" fmla="*/ 4477726 w 4671530"/>
              <a:gd name="connsiteY14" fmla="*/ 2945797 h 2945797"/>
              <a:gd name="connsiteX15" fmla="*/ 3822898 w 4671530"/>
              <a:gd name="connsiteY15" fmla="*/ 2945797 h 2945797"/>
              <a:gd name="connsiteX16" fmla="*/ 3339427 w 4671530"/>
              <a:gd name="connsiteY16" fmla="*/ 2945797 h 2945797"/>
              <a:gd name="connsiteX17" fmla="*/ 2684599 w 4671530"/>
              <a:gd name="connsiteY17" fmla="*/ 2945797 h 2945797"/>
              <a:gd name="connsiteX18" fmla="*/ 2115449 w 4671530"/>
              <a:gd name="connsiteY18" fmla="*/ 2945797 h 2945797"/>
              <a:gd name="connsiteX19" fmla="*/ 1460621 w 4671530"/>
              <a:gd name="connsiteY19" fmla="*/ 2945797 h 2945797"/>
              <a:gd name="connsiteX20" fmla="*/ 934311 w 4671530"/>
              <a:gd name="connsiteY20" fmla="*/ 2945797 h 2945797"/>
              <a:gd name="connsiteX21" fmla="*/ 193804 w 4671530"/>
              <a:gd name="connsiteY21" fmla="*/ 2945797 h 2945797"/>
              <a:gd name="connsiteX22" fmla="*/ 0 w 4671530"/>
              <a:gd name="connsiteY22" fmla="*/ 2751993 h 2945797"/>
              <a:gd name="connsiteX23" fmla="*/ 0 w 4671530"/>
              <a:gd name="connsiteY23" fmla="*/ 2086864 h 2945797"/>
              <a:gd name="connsiteX24" fmla="*/ 0 w 4671530"/>
              <a:gd name="connsiteY24" fmla="*/ 1421735 h 2945797"/>
              <a:gd name="connsiteX25" fmla="*/ 0 w 4671530"/>
              <a:gd name="connsiteY25" fmla="*/ 833351 h 2945797"/>
              <a:gd name="connsiteX26" fmla="*/ 0 w 4671530"/>
              <a:gd name="connsiteY26" fmla="*/ 193804 h 2945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671530" h="2945797" extrusionOk="0">
                <a:moveTo>
                  <a:pt x="0" y="193804"/>
                </a:moveTo>
                <a:cubicBezTo>
                  <a:pt x="2446" y="81442"/>
                  <a:pt x="81283" y="-5174"/>
                  <a:pt x="193804" y="0"/>
                </a:cubicBezTo>
                <a:cubicBezTo>
                  <a:pt x="497459" y="12643"/>
                  <a:pt x="574773" y="29582"/>
                  <a:pt x="805793" y="0"/>
                </a:cubicBezTo>
                <a:cubicBezTo>
                  <a:pt x="1036813" y="-29582"/>
                  <a:pt x="1238671" y="11920"/>
                  <a:pt x="1460621" y="0"/>
                </a:cubicBezTo>
                <a:cubicBezTo>
                  <a:pt x="1682571" y="-11920"/>
                  <a:pt x="1845118" y="31420"/>
                  <a:pt x="2115449" y="0"/>
                </a:cubicBezTo>
                <a:cubicBezTo>
                  <a:pt x="2385780" y="-31420"/>
                  <a:pt x="2587929" y="2843"/>
                  <a:pt x="2813116" y="0"/>
                </a:cubicBezTo>
                <a:cubicBezTo>
                  <a:pt x="3038303" y="-2843"/>
                  <a:pt x="3217723" y="26183"/>
                  <a:pt x="3425105" y="0"/>
                </a:cubicBezTo>
                <a:cubicBezTo>
                  <a:pt x="3632487" y="-26183"/>
                  <a:pt x="3822006" y="-6086"/>
                  <a:pt x="3951416" y="0"/>
                </a:cubicBezTo>
                <a:cubicBezTo>
                  <a:pt x="4080826" y="6086"/>
                  <a:pt x="4249266" y="13754"/>
                  <a:pt x="4477726" y="0"/>
                </a:cubicBezTo>
                <a:cubicBezTo>
                  <a:pt x="4578484" y="-2466"/>
                  <a:pt x="4690363" y="94783"/>
                  <a:pt x="4671530" y="193804"/>
                </a:cubicBezTo>
                <a:cubicBezTo>
                  <a:pt x="4660525" y="473178"/>
                  <a:pt x="4695769" y="550675"/>
                  <a:pt x="4671530" y="858933"/>
                </a:cubicBezTo>
                <a:cubicBezTo>
                  <a:pt x="4647291" y="1167191"/>
                  <a:pt x="4691127" y="1360808"/>
                  <a:pt x="4671530" y="1524062"/>
                </a:cubicBezTo>
                <a:cubicBezTo>
                  <a:pt x="4651933" y="1687316"/>
                  <a:pt x="4644192" y="1901478"/>
                  <a:pt x="4671530" y="2138028"/>
                </a:cubicBezTo>
                <a:cubicBezTo>
                  <a:pt x="4698868" y="2374578"/>
                  <a:pt x="4655152" y="2489662"/>
                  <a:pt x="4671530" y="2751993"/>
                </a:cubicBezTo>
                <a:cubicBezTo>
                  <a:pt x="4678570" y="2860423"/>
                  <a:pt x="4593561" y="2948150"/>
                  <a:pt x="4477726" y="2945797"/>
                </a:cubicBezTo>
                <a:cubicBezTo>
                  <a:pt x="4226605" y="2923824"/>
                  <a:pt x="4128289" y="2950539"/>
                  <a:pt x="3822898" y="2945797"/>
                </a:cubicBezTo>
                <a:cubicBezTo>
                  <a:pt x="3517507" y="2941055"/>
                  <a:pt x="3464832" y="2946634"/>
                  <a:pt x="3339427" y="2945797"/>
                </a:cubicBezTo>
                <a:cubicBezTo>
                  <a:pt x="3214022" y="2944960"/>
                  <a:pt x="3004893" y="2959845"/>
                  <a:pt x="2684599" y="2945797"/>
                </a:cubicBezTo>
                <a:cubicBezTo>
                  <a:pt x="2364305" y="2931749"/>
                  <a:pt x="2318575" y="2973156"/>
                  <a:pt x="2115449" y="2945797"/>
                </a:cubicBezTo>
                <a:cubicBezTo>
                  <a:pt x="1912323" y="2918439"/>
                  <a:pt x="1690007" y="2914797"/>
                  <a:pt x="1460621" y="2945797"/>
                </a:cubicBezTo>
                <a:cubicBezTo>
                  <a:pt x="1231235" y="2976797"/>
                  <a:pt x="1178282" y="2953980"/>
                  <a:pt x="934311" y="2945797"/>
                </a:cubicBezTo>
                <a:cubicBezTo>
                  <a:pt x="690340" y="2937615"/>
                  <a:pt x="503685" y="2921259"/>
                  <a:pt x="193804" y="2945797"/>
                </a:cubicBezTo>
                <a:cubicBezTo>
                  <a:pt x="93553" y="2952574"/>
                  <a:pt x="7913" y="2867255"/>
                  <a:pt x="0" y="2751993"/>
                </a:cubicBezTo>
                <a:cubicBezTo>
                  <a:pt x="-8181" y="2544075"/>
                  <a:pt x="27660" y="2362235"/>
                  <a:pt x="0" y="2086864"/>
                </a:cubicBezTo>
                <a:cubicBezTo>
                  <a:pt x="-27660" y="1811493"/>
                  <a:pt x="15848" y="1713011"/>
                  <a:pt x="0" y="1421735"/>
                </a:cubicBezTo>
                <a:cubicBezTo>
                  <a:pt x="-15848" y="1130459"/>
                  <a:pt x="-20661" y="1074650"/>
                  <a:pt x="0" y="833351"/>
                </a:cubicBezTo>
                <a:cubicBezTo>
                  <a:pt x="20661" y="592052"/>
                  <a:pt x="-21739" y="322337"/>
                  <a:pt x="0" y="193804"/>
                </a:cubicBezTo>
                <a:close/>
              </a:path>
            </a:pathLst>
          </a:cu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solidFill>
                <a:schemeClr val="tx1"/>
              </a:solidFill>
            </a:endParaRPr>
          </a:p>
        </p:txBody>
      </p:sp>
      <p:sp>
        <p:nvSpPr>
          <p:cNvPr id="1717614374" name="Content Placeholder 2"/>
          <p:cNvSpPr>
            <a:spLocks noGrp="1"/>
          </p:cNvSpPr>
          <p:nvPr>
            <p:ph idx="1" hasCustomPrompt="1"/>
          </p:nvPr>
        </p:nvSpPr>
        <p:spPr bwMode="auto">
          <a:xfrm>
            <a:off x="660195" y="1335133"/>
            <a:ext cx="4478374" cy="2505346"/>
          </a:xfrm>
        </p:spPr>
        <p:txBody>
          <a:bodyPr lIns="0" tIns="0" rIns="0" bIns="0">
            <a:noAutofit/>
          </a:bodyPr>
          <a:lstStyle>
            <a:lvl1pPr marL="0" indent="-171450">
              <a:spcBef>
                <a:spcPts val="0"/>
              </a:spcBef>
              <a:spcAft>
                <a:spcPts val="300"/>
              </a:spcAft>
              <a:buFont typeface="Arial"/>
              <a:buChar char="•"/>
              <a:defRPr sz="1200">
                <a:latin typeface="+mj-lt"/>
              </a:defRPr>
            </a:lvl1pPr>
            <a:lvl2pPr marL="0" indent="-171450">
              <a:lnSpc>
                <a:spcPct val="100000"/>
              </a:lnSpc>
              <a:spcBef>
                <a:spcPts val="0"/>
              </a:spcBef>
              <a:buFont typeface="Arial"/>
              <a:buChar char="•"/>
              <a:defRPr sz="1050"/>
            </a:lvl2pPr>
            <a:lvl3pPr marL="268288" indent="-268288">
              <a:defRPr/>
            </a:lvl3pPr>
            <a:lvl4pPr marL="268288" indent="-268288">
              <a:defRPr/>
            </a:lvl4pPr>
            <a:lvl5pPr marL="268288" indent="-268288">
              <a:defRPr/>
            </a:lvl5pPr>
          </a:lstStyle>
          <a:p>
            <a:pPr lvl="0">
              <a:defRPr/>
            </a:pPr>
            <a:r>
              <a:rPr lang="de-DE"/>
              <a:t>Mastertextformat bearbeiten </a:t>
            </a:r>
            <a:endParaRPr/>
          </a:p>
          <a:p>
            <a:pPr lvl="1">
              <a:defRPr/>
            </a:pPr>
            <a:r>
              <a:rPr lang="de-DE"/>
              <a:t>Zweite Ebene</a:t>
            </a:r>
            <a:endParaRPr lang="en-US"/>
          </a:p>
        </p:txBody>
      </p:sp>
      <p:sp>
        <p:nvSpPr>
          <p:cNvPr id="1533784836" name="Content Placeholder 2"/>
          <p:cNvSpPr>
            <a:spLocks noGrp="1"/>
          </p:cNvSpPr>
          <p:nvPr>
            <p:ph idx="17" hasCustomPrompt="1"/>
          </p:nvPr>
        </p:nvSpPr>
        <p:spPr bwMode="auto">
          <a:xfrm>
            <a:off x="5562092" y="1335133"/>
            <a:ext cx="4478374" cy="2505346"/>
          </a:xfrm>
        </p:spPr>
        <p:txBody>
          <a:bodyPr lIns="0" tIns="0" rIns="0" bIns="0">
            <a:noAutofit/>
          </a:bodyPr>
          <a:lstStyle>
            <a:lvl1pPr marL="0" indent="-171450">
              <a:spcBef>
                <a:spcPts val="0"/>
              </a:spcBef>
              <a:spcAft>
                <a:spcPts val="300"/>
              </a:spcAft>
              <a:buFont typeface="Arial"/>
              <a:buChar char="•"/>
              <a:defRPr sz="1200">
                <a:latin typeface="+mj-lt"/>
              </a:defRPr>
            </a:lvl1pPr>
            <a:lvl2pPr marL="0" indent="-171450">
              <a:lnSpc>
                <a:spcPct val="100000"/>
              </a:lnSpc>
              <a:spcBef>
                <a:spcPts val="0"/>
              </a:spcBef>
              <a:buFont typeface="Arial"/>
              <a:buChar char="•"/>
              <a:defRPr sz="1050"/>
            </a:lvl2pPr>
            <a:lvl3pPr marL="268288" indent="-268288">
              <a:defRPr/>
            </a:lvl3pPr>
            <a:lvl4pPr marL="268288" indent="-268288">
              <a:defRPr/>
            </a:lvl4pPr>
            <a:lvl5pPr marL="268288" indent="-268288">
              <a:defRPr/>
            </a:lvl5pPr>
          </a:lstStyle>
          <a:p>
            <a:pPr lvl="0">
              <a:defRPr/>
            </a:pPr>
            <a:r>
              <a:rPr lang="de-DE"/>
              <a:t>Mastertextformat bearbeiten </a:t>
            </a:r>
            <a:endParaRPr/>
          </a:p>
          <a:p>
            <a:pPr lvl="1">
              <a:defRPr/>
            </a:pPr>
            <a:r>
              <a:rPr lang="de-DE"/>
              <a:t>Zweite Ebene</a:t>
            </a:r>
            <a:endParaRPr lang="en-US"/>
          </a:p>
        </p:txBody>
      </p:sp>
      <p:sp>
        <p:nvSpPr>
          <p:cNvPr id="1216128409" name="Content Placeholder 2"/>
          <p:cNvSpPr>
            <a:spLocks noGrp="1"/>
          </p:cNvSpPr>
          <p:nvPr>
            <p:ph idx="18" hasCustomPrompt="1"/>
          </p:nvPr>
        </p:nvSpPr>
        <p:spPr bwMode="auto">
          <a:xfrm>
            <a:off x="660195" y="4297072"/>
            <a:ext cx="4478374" cy="2505346"/>
          </a:xfrm>
        </p:spPr>
        <p:txBody>
          <a:bodyPr lIns="0" tIns="0" rIns="0" bIns="0">
            <a:noAutofit/>
          </a:bodyPr>
          <a:lstStyle>
            <a:lvl1pPr marL="0" indent="-171450">
              <a:spcBef>
                <a:spcPts val="0"/>
              </a:spcBef>
              <a:spcAft>
                <a:spcPts val="300"/>
              </a:spcAft>
              <a:buFont typeface="Arial"/>
              <a:buChar char="•"/>
              <a:defRPr sz="1200">
                <a:latin typeface="+mj-lt"/>
              </a:defRPr>
            </a:lvl1pPr>
            <a:lvl2pPr marL="0" indent="-171450">
              <a:lnSpc>
                <a:spcPct val="100000"/>
              </a:lnSpc>
              <a:spcBef>
                <a:spcPts val="0"/>
              </a:spcBef>
              <a:buFont typeface="Arial"/>
              <a:buChar char="•"/>
              <a:defRPr sz="1050"/>
            </a:lvl2pPr>
            <a:lvl3pPr marL="268288" indent="-268288">
              <a:defRPr/>
            </a:lvl3pPr>
            <a:lvl4pPr marL="268288" indent="-268288">
              <a:defRPr/>
            </a:lvl4pPr>
            <a:lvl5pPr marL="268288" indent="-268288">
              <a:defRPr/>
            </a:lvl5pPr>
          </a:lstStyle>
          <a:p>
            <a:pPr lvl="0">
              <a:defRPr/>
            </a:pPr>
            <a:r>
              <a:rPr lang="de-DE"/>
              <a:t>Mastertextformat bearbeiten </a:t>
            </a:r>
            <a:endParaRPr/>
          </a:p>
          <a:p>
            <a:pPr lvl="1">
              <a:defRPr/>
            </a:pPr>
            <a:r>
              <a:rPr lang="de-DE"/>
              <a:t>Zweite Ebene</a:t>
            </a:r>
            <a:endParaRPr lang="en-US"/>
          </a:p>
        </p:txBody>
      </p:sp>
      <p:sp>
        <p:nvSpPr>
          <p:cNvPr id="1649886492" name="Content Placeholder 2"/>
          <p:cNvSpPr>
            <a:spLocks noGrp="1"/>
          </p:cNvSpPr>
          <p:nvPr>
            <p:ph idx="19" hasCustomPrompt="1"/>
          </p:nvPr>
        </p:nvSpPr>
        <p:spPr bwMode="auto">
          <a:xfrm>
            <a:off x="5562092" y="4297072"/>
            <a:ext cx="4478374" cy="2505346"/>
          </a:xfrm>
        </p:spPr>
        <p:txBody>
          <a:bodyPr lIns="0" tIns="0" rIns="0" bIns="0">
            <a:noAutofit/>
          </a:bodyPr>
          <a:lstStyle>
            <a:lvl1pPr marL="0" indent="-171450">
              <a:spcBef>
                <a:spcPts val="0"/>
              </a:spcBef>
              <a:spcAft>
                <a:spcPts val="300"/>
              </a:spcAft>
              <a:buFont typeface="Arial"/>
              <a:buChar char="•"/>
              <a:defRPr sz="1200">
                <a:latin typeface="+mj-lt"/>
              </a:defRPr>
            </a:lvl1pPr>
            <a:lvl2pPr marL="0" indent="-171450">
              <a:lnSpc>
                <a:spcPct val="100000"/>
              </a:lnSpc>
              <a:spcBef>
                <a:spcPts val="0"/>
              </a:spcBef>
              <a:buFont typeface="Arial"/>
              <a:buChar char="•"/>
              <a:defRPr sz="1050"/>
            </a:lvl2pPr>
            <a:lvl3pPr marL="268288" indent="-268288">
              <a:defRPr/>
            </a:lvl3pPr>
            <a:lvl4pPr marL="268288" indent="-268288">
              <a:defRPr/>
            </a:lvl4pPr>
            <a:lvl5pPr marL="268288" indent="-268288">
              <a:defRPr/>
            </a:lvl5pPr>
          </a:lstStyle>
          <a:p>
            <a:pPr lvl="0">
              <a:defRPr/>
            </a:pPr>
            <a:r>
              <a:rPr lang="de-DE"/>
              <a:t>Mastertextformat bearbeiten </a:t>
            </a:r>
            <a:endParaRPr/>
          </a:p>
          <a:p>
            <a:pPr lvl="1">
              <a:defRPr/>
            </a:pPr>
            <a:r>
              <a:rPr lang="de-DE"/>
              <a:t>Zweite Ebene</a:t>
            </a:r>
            <a:endParaRPr lang="en-US"/>
          </a:p>
        </p:txBody>
      </p:sp>
    </p:spTree>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type="secHead" preserve="1" userDrawn="1">
  <p:cSld name="Abschnitts-&#10;überschrift">
    <p:spTree>
      <p:nvGrpSpPr>
        <p:cNvPr id="1" name=""/>
        <p:cNvGrpSpPr/>
        <p:nvPr/>
      </p:nvGrpSpPr>
      <p:grpSpPr bwMode="auto">
        <a:xfrm>
          <a:off x="0" y="0"/>
          <a:ext cx="0" cy="0"/>
          <a:chOff x="0" y="0"/>
          <a:chExt cx="0" cy="0"/>
        </a:xfrm>
      </p:grpSpPr>
      <p:sp>
        <p:nvSpPr>
          <p:cNvPr id="2071022839" name="Title 1"/>
          <p:cNvSpPr>
            <a:spLocks noGrp="1"/>
          </p:cNvSpPr>
          <p:nvPr>
            <p:ph type="title"/>
          </p:nvPr>
        </p:nvSpPr>
        <p:spPr bwMode="auto">
          <a:xfrm>
            <a:off x="729494" y="1884671"/>
            <a:ext cx="9221689" cy="3144614"/>
          </a:xfrm>
        </p:spPr>
        <p:txBody>
          <a:bodyPr anchor="b"/>
          <a:lstStyle>
            <a:lvl1pPr>
              <a:defRPr sz="6600"/>
            </a:lvl1pPr>
          </a:lstStyle>
          <a:p>
            <a:pPr>
              <a:defRPr/>
            </a:pPr>
            <a:r>
              <a:rPr lang="de-DE"/>
              <a:t>Mastertitelformat bearbeiten</a:t>
            </a:r>
            <a:endParaRPr lang="en-US"/>
          </a:p>
        </p:txBody>
      </p:sp>
      <p:sp>
        <p:nvSpPr>
          <p:cNvPr id="1395184494" name="Text Placeholder 2"/>
          <p:cNvSpPr>
            <a:spLocks noGrp="1"/>
          </p:cNvSpPr>
          <p:nvPr>
            <p:ph type="body" idx="1"/>
          </p:nvPr>
        </p:nvSpPr>
        <p:spPr bwMode="auto">
          <a:xfrm>
            <a:off x="729494" y="5059035"/>
            <a:ext cx="9221689" cy="1653678"/>
          </a:xfrm>
        </p:spPr>
        <p:txBody>
          <a:bodyPr/>
          <a:lstStyle>
            <a:lvl1pPr marL="0" indent="0">
              <a:buNone/>
              <a:defRPr sz="2650">
                <a:solidFill>
                  <a:schemeClr val="tx1">
                    <a:tint val="82000"/>
                  </a:schemeClr>
                </a:solidFill>
              </a:defRPr>
            </a:lvl1pPr>
            <a:lvl2pPr marL="503972" indent="0">
              <a:buNone/>
              <a:defRPr sz="2200">
                <a:solidFill>
                  <a:schemeClr val="tx1">
                    <a:tint val="82000"/>
                  </a:schemeClr>
                </a:solidFill>
              </a:defRPr>
            </a:lvl2pPr>
            <a:lvl3pPr marL="1007943" indent="0">
              <a:buNone/>
              <a:defRPr sz="2000">
                <a:solidFill>
                  <a:schemeClr val="tx1">
                    <a:tint val="82000"/>
                  </a:schemeClr>
                </a:solidFill>
              </a:defRPr>
            </a:lvl3pPr>
            <a:lvl4pPr marL="1511915" indent="0">
              <a:buNone/>
              <a:defRPr sz="1750">
                <a:solidFill>
                  <a:schemeClr val="tx1">
                    <a:tint val="82000"/>
                  </a:schemeClr>
                </a:solidFill>
              </a:defRPr>
            </a:lvl4pPr>
            <a:lvl5pPr marL="2015886" indent="0">
              <a:buNone/>
              <a:defRPr sz="1750">
                <a:solidFill>
                  <a:schemeClr val="tx1">
                    <a:tint val="82000"/>
                  </a:schemeClr>
                </a:solidFill>
              </a:defRPr>
            </a:lvl5pPr>
            <a:lvl6pPr marL="2519858" indent="0">
              <a:buNone/>
              <a:defRPr sz="1750">
                <a:solidFill>
                  <a:schemeClr val="tx1">
                    <a:tint val="82000"/>
                  </a:schemeClr>
                </a:solidFill>
              </a:defRPr>
            </a:lvl6pPr>
            <a:lvl7pPr marL="3023829" indent="0">
              <a:buNone/>
              <a:defRPr sz="1750">
                <a:solidFill>
                  <a:schemeClr val="tx1">
                    <a:tint val="82000"/>
                  </a:schemeClr>
                </a:solidFill>
              </a:defRPr>
            </a:lvl7pPr>
            <a:lvl8pPr marL="3527801" indent="0">
              <a:buNone/>
              <a:defRPr sz="1750">
                <a:solidFill>
                  <a:schemeClr val="tx1">
                    <a:tint val="82000"/>
                  </a:schemeClr>
                </a:solidFill>
              </a:defRPr>
            </a:lvl8pPr>
            <a:lvl9pPr marL="4031772" indent="0">
              <a:buNone/>
              <a:defRPr sz="1750">
                <a:solidFill>
                  <a:schemeClr val="tx1">
                    <a:tint val="82000"/>
                  </a:schemeClr>
                </a:solidFill>
              </a:defRPr>
            </a:lvl9pPr>
          </a:lstStyle>
          <a:p>
            <a:pPr lvl="0">
              <a:defRPr/>
            </a:pPr>
            <a:r>
              <a:rPr lang="de-DE"/>
              <a:t>Mastertextformat bearbeiten</a:t>
            </a:r>
            <a:endParaRPr/>
          </a:p>
        </p:txBody>
      </p:sp>
      <p:sp>
        <p:nvSpPr>
          <p:cNvPr id="1091370883" name="Date Placeholder 3"/>
          <p:cNvSpPr>
            <a:spLocks noGrp="1"/>
          </p:cNvSpPr>
          <p:nvPr>
            <p:ph type="dt" sz="half" idx="10"/>
          </p:nvPr>
        </p:nvSpPr>
        <p:spPr bwMode="auto"/>
        <p:txBody>
          <a:bodyPr/>
          <a:lstStyle/>
          <a:p>
            <a:pPr>
              <a:defRPr/>
            </a:pPr>
            <a:fld id="{C462B6FF-FF67-474E-9075-F86106261EF4}" type="datetime1">
              <a:rPr lang="de-DE"/>
              <a:t>13.05.2026</a:t>
            </a:fld>
            <a:endParaRPr lang="de-DE"/>
          </a:p>
        </p:txBody>
      </p:sp>
      <p:sp>
        <p:nvSpPr>
          <p:cNvPr id="2125156583" name="Footer Placeholder 4"/>
          <p:cNvSpPr>
            <a:spLocks noGrp="1"/>
          </p:cNvSpPr>
          <p:nvPr>
            <p:ph type="ftr" sz="quarter" idx="11"/>
          </p:nvPr>
        </p:nvSpPr>
        <p:spPr bwMode="auto"/>
        <p:txBody>
          <a:bodyPr/>
          <a:lstStyle/>
          <a:p>
            <a:pPr>
              <a:defRPr/>
            </a:pPr>
            <a:r>
              <a:rPr lang="de-DE"/>
              <a:t>ISB Staatsinstitut für Schulqualität und Bildungsforschung</a:t>
            </a:r>
            <a:endParaRPr/>
          </a:p>
        </p:txBody>
      </p:sp>
      <p:sp>
        <p:nvSpPr>
          <p:cNvPr id="1574932150" name="Slide Number Placeholder 5"/>
          <p:cNvSpPr>
            <a:spLocks noGrp="1"/>
          </p:cNvSpPr>
          <p:nvPr>
            <p:ph type="sldNum" sz="quarter" idx="12"/>
          </p:nvPr>
        </p:nvSpPr>
        <p:spPr bwMode="auto"/>
        <p:txBody>
          <a:bodyPr/>
          <a:lstStyle/>
          <a:p>
            <a:pPr>
              <a:defRPr/>
            </a:pPr>
            <a:fld id="{C40E4DD3-A1D1-44C2-BAA5-FAF59B503529}" type="slidenum">
              <a:rPr lang="de-DE"/>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type="twoObj" preserve="1" userDrawn="1">
  <p:cSld name="Zwei Inhalte">
    <p:spTree>
      <p:nvGrpSpPr>
        <p:cNvPr id="1" name=""/>
        <p:cNvGrpSpPr/>
        <p:nvPr/>
      </p:nvGrpSpPr>
      <p:grpSpPr bwMode="auto">
        <a:xfrm>
          <a:off x="0" y="0"/>
          <a:ext cx="0" cy="0"/>
          <a:chOff x="0" y="0"/>
          <a:chExt cx="0" cy="0"/>
        </a:xfrm>
      </p:grpSpPr>
      <p:sp>
        <p:nvSpPr>
          <p:cNvPr id="1799486197" name="Title 1"/>
          <p:cNvSpPr>
            <a:spLocks noGrp="1"/>
          </p:cNvSpPr>
          <p:nvPr>
            <p:ph type="title"/>
          </p:nvPr>
        </p:nvSpPr>
        <p:spPr bwMode="auto"/>
        <p:txBody>
          <a:bodyPr/>
          <a:lstStyle/>
          <a:p>
            <a:pPr>
              <a:defRPr/>
            </a:pPr>
            <a:r>
              <a:rPr lang="de-DE"/>
              <a:t>Mastertitelformat bearbeiten</a:t>
            </a:r>
            <a:endParaRPr lang="en-US"/>
          </a:p>
        </p:txBody>
      </p:sp>
      <p:sp>
        <p:nvSpPr>
          <p:cNvPr id="384753885" name="Content Placeholder 2"/>
          <p:cNvSpPr>
            <a:spLocks noGrp="1"/>
          </p:cNvSpPr>
          <p:nvPr>
            <p:ph sz="half" idx="1"/>
          </p:nvPr>
        </p:nvSpPr>
        <p:spPr bwMode="auto">
          <a:xfrm>
            <a:off x="735062" y="2012414"/>
            <a:ext cx="4544021" cy="4796544"/>
          </a:xfrm>
        </p:spPr>
        <p:txBody>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US"/>
          </a:p>
        </p:txBody>
      </p:sp>
      <p:sp>
        <p:nvSpPr>
          <p:cNvPr id="756788261" name="Content Placeholder 3"/>
          <p:cNvSpPr>
            <a:spLocks noGrp="1"/>
          </p:cNvSpPr>
          <p:nvPr>
            <p:ph sz="half" idx="2"/>
          </p:nvPr>
        </p:nvSpPr>
        <p:spPr bwMode="auto">
          <a:xfrm>
            <a:off x="5412730" y="2012414"/>
            <a:ext cx="4544021" cy="4796544"/>
          </a:xfrm>
        </p:spPr>
        <p:txBody>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US"/>
          </a:p>
        </p:txBody>
      </p:sp>
      <p:sp>
        <p:nvSpPr>
          <p:cNvPr id="1346916587" name="Date Placeholder 4"/>
          <p:cNvSpPr>
            <a:spLocks noGrp="1"/>
          </p:cNvSpPr>
          <p:nvPr>
            <p:ph type="dt" sz="half" idx="10"/>
          </p:nvPr>
        </p:nvSpPr>
        <p:spPr bwMode="auto"/>
        <p:txBody>
          <a:bodyPr/>
          <a:lstStyle/>
          <a:p>
            <a:pPr>
              <a:defRPr/>
            </a:pPr>
            <a:fld id="{F0AB9257-BAF4-489C-B97A-9B20F65A6B6D}" type="datetime1">
              <a:rPr lang="de-DE"/>
              <a:t>13.05.2026</a:t>
            </a:fld>
            <a:endParaRPr lang="de-DE"/>
          </a:p>
        </p:txBody>
      </p:sp>
      <p:sp>
        <p:nvSpPr>
          <p:cNvPr id="148725025" name="Footer Placeholder 5"/>
          <p:cNvSpPr>
            <a:spLocks noGrp="1"/>
          </p:cNvSpPr>
          <p:nvPr>
            <p:ph type="ftr" sz="quarter" idx="11"/>
          </p:nvPr>
        </p:nvSpPr>
        <p:spPr bwMode="auto"/>
        <p:txBody>
          <a:bodyPr/>
          <a:lstStyle/>
          <a:p>
            <a:pPr>
              <a:defRPr/>
            </a:pPr>
            <a:r>
              <a:rPr lang="de-DE"/>
              <a:t>ISB Staatsinstitut für Schulqualität und Bildungsforschung</a:t>
            </a:r>
            <a:endParaRPr/>
          </a:p>
        </p:txBody>
      </p:sp>
      <p:sp>
        <p:nvSpPr>
          <p:cNvPr id="873722502" name="Slide Number Placeholder 6"/>
          <p:cNvSpPr>
            <a:spLocks noGrp="1"/>
          </p:cNvSpPr>
          <p:nvPr>
            <p:ph type="sldNum" sz="quarter" idx="12"/>
          </p:nvPr>
        </p:nvSpPr>
        <p:spPr bwMode="auto"/>
        <p:txBody>
          <a:bodyPr/>
          <a:lstStyle/>
          <a:p>
            <a:pPr>
              <a:defRPr/>
            </a:pPr>
            <a:fld id="{C40E4DD3-A1D1-44C2-BAA5-FAF59B503529}" type="slidenum">
              <a:rPr lang="de-DE"/>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87040513" name="Title Placeholder 1"/>
          <p:cNvSpPr>
            <a:spLocks noGrp="1"/>
          </p:cNvSpPr>
          <p:nvPr>
            <p:ph type="title"/>
          </p:nvPr>
        </p:nvSpPr>
        <p:spPr bwMode="auto">
          <a:xfrm>
            <a:off x="735062" y="402484"/>
            <a:ext cx="9221689" cy="1461188"/>
          </a:xfrm>
          <a:prstGeom prst="rect">
            <a:avLst/>
          </a:prstGeom>
        </p:spPr>
        <p:txBody>
          <a:bodyPr vert="horz" lIns="91440" tIns="45720" rIns="91440" bIns="45720" rtlCol="0" anchor="ctr">
            <a:normAutofit/>
          </a:bodyPr>
          <a:lstStyle/>
          <a:p>
            <a:pPr>
              <a:defRPr/>
            </a:pPr>
            <a:r>
              <a:rPr lang="de-DE"/>
              <a:t>Mastertitelformat bearbeiten</a:t>
            </a:r>
            <a:endParaRPr lang="en-US"/>
          </a:p>
        </p:txBody>
      </p:sp>
      <p:sp>
        <p:nvSpPr>
          <p:cNvPr id="1662359426" name="Text Placeholder 2"/>
          <p:cNvSpPr>
            <a:spLocks noGrp="1"/>
          </p:cNvSpPr>
          <p:nvPr>
            <p:ph type="body" idx="1"/>
          </p:nvPr>
        </p:nvSpPr>
        <p:spPr bwMode="auto">
          <a:xfrm>
            <a:off x="735062" y="2012414"/>
            <a:ext cx="9221689" cy="4796544"/>
          </a:xfrm>
          <a:prstGeom prst="rect">
            <a:avLst/>
          </a:prstGeom>
        </p:spPr>
        <p:txBody>
          <a:bodyPr vert="horz" lIns="0" tIns="0" rIns="0" bIns="0" rtlCol="0">
            <a:normAutofit/>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US"/>
          </a:p>
        </p:txBody>
      </p:sp>
      <p:sp>
        <p:nvSpPr>
          <p:cNvPr id="1591514419" name="Date Placeholder 3"/>
          <p:cNvSpPr>
            <a:spLocks noGrp="1"/>
          </p:cNvSpPr>
          <p:nvPr>
            <p:ph type="dt" sz="half" idx="2"/>
          </p:nvPr>
        </p:nvSpPr>
        <p:spPr bwMode="auto">
          <a:xfrm>
            <a:off x="-2956075" y="6044837"/>
            <a:ext cx="2405658" cy="402483"/>
          </a:xfrm>
          <a:prstGeom prst="rect">
            <a:avLst/>
          </a:prstGeom>
        </p:spPr>
        <p:txBody>
          <a:bodyPr vert="horz" lIns="91440" tIns="45720" rIns="91440" bIns="45720" rtlCol="0" anchor="ctr"/>
          <a:lstStyle>
            <a:lvl1pPr algn="l">
              <a:defRPr sz="1300">
                <a:solidFill>
                  <a:schemeClr val="tx1">
                    <a:tint val="82000"/>
                  </a:schemeClr>
                </a:solidFill>
              </a:defRPr>
            </a:lvl1pPr>
          </a:lstStyle>
          <a:p>
            <a:pPr>
              <a:defRPr/>
            </a:pPr>
            <a:fld id="{F7DE7EB1-A5A8-4631-A77D-C628F253C7DB}" type="datetime1">
              <a:rPr lang="de-DE"/>
              <a:t>13.05.2026</a:t>
            </a:fld>
            <a:endParaRPr lang="de-DE"/>
          </a:p>
        </p:txBody>
      </p:sp>
      <p:sp>
        <p:nvSpPr>
          <p:cNvPr id="404874763" name="Footer Placeholder 4"/>
          <p:cNvSpPr>
            <a:spLocks noGrp="1"/>
          </p:cNvSpPr>
          <p:nvPr>
            <p:ph type="ftr" sz="quarter" idx="3"/>
          </p:nvPr>
        </p:nvSpPr>
        <p:spPr bwMode="auto">
          <a:xfrm>
            <a:off x="520699" y="7019675"/>
            <a:ext cx="6671023" cy="540000"/>
          </a:xfrm>
          <a:prstGeom prst="rect">
            <a:avLst/>
          </a:prstGeom>
        </p:spPr>
        <p:txBody>
          <a:bodyPr vert="horz" lIns="0" tIns="0" rIns="0" bIns="252000" rtlCol="0" anchor="b" anchorCtr="0"/>
          <a:lstStyle>
            <a:lvl1pPr algn="ctr">
              <a:defRPr sz="1050">
                <a:solidFill>
                  <a:schemeClr val="tx1"/>
                </a:solidFill>
                <a:latin typeface="+mn-lt"/>
              </a:defRPr>
            </a:lvl1pPr>
          </a:lstStyle>
          <a:p>
            <a:pPr algn="l">
              <a:defRPr/>
            </a:pPr>
            <a:r>
              <a:rPr lang="de-DE" b="1">
                <a:solidFill>
                  <a:schemeClr val="accent3"/>
                </a:solidFill>
              </a:rPr>
              <a:t>ISB</a:t>
            </a:r>
            <a:r>
              <a:rPr lang="de-DE"/>
              <a:t> Staatsinstitut für Schulqualität und Bildungsforschung	</a:t>
            </a:r>
            <a:r>
              <a:rPr lang="de-DE" b="1"/>
              <a:t>isb.bayern.de</a:t>
            </a:r>
            <a:endParaRPr/>
          </a:p>
        </p:txBody>
      </p:sp>
      <p:sp>
        <p:nvSpPr>
          <p:cNvPr id="215286447" name="Slide Number Placeholder 5"/>
          <p:cNvSpPr>
            <a:spLocks noGrp="1"/>
          </p:cNvSpPr>
          <p:nvPr>
            <p:ph type="sldNum" sz="quarter" idx="4"/>
          </p:nvPr>
        </p:nvSpPr>
        <p:spPr bwMode="auto">
          <a:xfrm>
            <a:off x="9071999" y="7019675"/>
            <a:ext cx="1099113" cy="540000"/>
          </a:xfrm>
          <a:prstGeom prst="rect">
            <a:avLst/>
          </a:prstGeom>
        </p:spPr>
        <p:txBody>
          <a:bodyPr vert="horz" lIns="0" tIns="0" rIns="0" bIns="252000" rtlCol="0" anchor="b" anchorCtr="0"/>
          <a:lstStyle>
            <a:lvl1pPr algn="r">
              <a:defRPr sz="1050">
                <a:solidFill>
                  <a:schemeClr val="tx1">
                    <a:tint val="82000"/>
                  </a:schemeClr>
                </a:solidFill>
              </a:defRPr>
            </a:lvl1pPr>
          </a:lstStyle>
          <a:p>
            <a:pPr>
              <a:defRPr/>
            </a:pPr>
            <a:fld id="{C40E4DD3-A1D1-44C2-BAA5-FAF59B503529}" type="slidenum">
              <a:rPr lang="de-DE"/>
              <a:t>‹Nr.›</a:t>
            </a:fld>
            <a:endParaRPr lang="de-DE"/>
          </a:p>
        </p:txBody>
      </p:sp>
      <p:cxnSp>
        <p:nvCxnSpPr>
          <p:cNvPr id="109681725" name="Gerader Verbinder 8"/>
          <p:cNvCxnSpPr/>
          <p:nvPr userDrawn="1"/>
        </p:nvCxnSpPr>
        <p:spPr bwMode="auto">
          <a:xfrm>
            <a:off x="520700" y="7092000"/>
            <a:ext cx="9650413" cy="0"/>
          </a:xfrm>
          <a:prstGeom prst="line">
            <a:avLst/>
          </a:prstGeom>
          <a:ln w="6350">
            <a:solidFill>
              <a:schemeClr val="accent3"/>
            </a:solidFill>
          </a:ln>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sldNum="0" hdr="0" dt="0"/>
  <p:txStyles>
    <p:titleStyle>
      <a:lvl1pPr algn="l" defTabSz="1007943" rtl="0">
        <a:lnSpc>
          <a:spcPct val="90000"/>
        </a:lnSpc>
        <a:spcBef>
          <a:spcPts val="0"/>
        </a:spcBef>
        <a:buNone/>
        <a:defRPr sz="4850">
          <a:solidFill>
            <a:schemeClr val="tx1"/>
          </a:solidFill>
          <a:latin typeface="+mj-lt"/>
          <a:ea typeface="+mj-ea"/>
          <a:cs typeface="+mj-cs"/>
        </a:defRPr>
      </a:lvl1pPr>
    </p:titleStyle>
    <p:bodyStyle>
      <a:lvl1pPr marL="0" indent="-180975" algn="l" defTabSz="180000" rtl="0">
        <a:lnSpc>
          <a:spcPct val="100000"/>
        </a:lnSpc>
        <a:spcBef>
          <a:spcPts val="0"/>
        </a:spcBef>
        <a:buFont typeface="Arial"/>
        <a:buChar char="•"/>
        <a:defRPr sz="1200">
          <a:solidFill>
            <a:schemeClr val="tx1"/>
          </a:solidFill>
          <a:latin typeface="+mj-lt"/>
          <a:ea typeface="+mn-ea"/>
          <a:cs typeface="+mn-cs"/>
        </a:defRPr>
      </a:lvl1pPr>
      <a:lvl2pPr marL="0" indent="-180975" algn="l" defTabSz="180000" rtl="0">
        <a:lnSpc>
          <a:spcPct val="100000"/>
        </a:lnSpc>
        <a:spcBef>
          <a:spcPts val="0"/>
        </a:spcBef>
        <a:buFont typeface="Arial"/>
        <a:buChar char="•"/>
        <a:defRPr sz="1050">
          <a:solidFill>
            <a:schemeClr val="tx1"/>
          </a:solidFill>
          <a:latin typeface="+mn-lt"/>
          <a:ea typeface="+mn-ea"/>
          <a:cs typeface="+mn-cs"/>
        </a:defRPr>
      </a:lvl2pPr>
      <a:lvl3pPr marL="0" indent="-180975" algn="l" defTabSz="180000" rtl="0">
        <a:lnSpc>
          <a:spcPct val="100000"/>
        </a:lnSpc>
        <a:spcBef>
          <a:spcPts val="0"/>
        </a:spcBef>
        <a:buFont typeface="Arial"/>
        <a:buChar char="•"/>
        <a:defRPr sz="1050">
          <a:solidFill>
            <a:schemeClr val="tx1"/>
          </a:solidFill>
          <a:latin typeface="+mn-lt"/>
          <a:ea typeface="+mn-ea"/>
          <a:cs typeface="+mn-cs"/>
        </a:defRPr>
      </a:lvl3pPr>
      <a:lvl4pPr marL="0" indent="-180975" algn="l" defTabSz="180000" rtl="0">
        <a:lnSpc>
          <a:spcPct val="100000"/>
        </a:lnSpc>
        <a:spcBef>
          <a:spcPts val="0"/>
        </a:spcBef>
        <a:buFont typeface="Arial"/>
        <a:buChar char="•"/>
        <a:defRPr sz="1050">
          <a:solidFill>
            <a:schemeClr val="tx1"/>
          </a:solidFill>
          <a:latin typeface="+mn-lt"/>
          <a:ea typeface="+mn-ea"/>
          <a:cs typeface="+mn-cs"/>
        </a:defRPr>
      </a:lvl4pPr>
      <a:lvl5pPr marL="0" indent="-180975" algn="l" defTabSz="180000" rtl="0">
        <a:lnSpc>
          <a:spcPct val="100000"/>
        </a:lnSpc>
        <a:spcBef>
          <a:spcPts val="0"/>
        </a:spcBef>
        <a:buFont typeface="Arial"/>
        <a:buChar char="•"/>
        <a:defRPr sz="1050">
          <a:solidFill>
            <a:schemeClr val="tx1"/>
          </a:solidFill>
          <a:latin typeface="+mn-lt"/>
          <a:ea typeface="+mn-ea"/>
          <a:cs typeface="+mn-cs"/>
        </a:defRPr>
      </a:lvl5pPr>
      <a:lvl6pPr marL="2771844" indent="-251986" algn="l" defTabSz="1007943" rtl="0">
        <a:lnSpc>
          <a:spcPct val="90000"/>
        </a:lnSpc>
        <a:spcBef>
          <a:spcPts val="551"/>
        </a:spcBef>
        <a:buFont typeface="Arial"/>
        <a:buChar char="•"/>
        <a:defRPr sz="2000">
          <a:solidFill>
            <a:schemeClr val="tx1"/>
          </a:solidFill>
          <a:latin typeface="+mn-lt"/>
          <a:ea typeface="+mn-ea"/>
          <a:cs typeface="+mn-cs"/>
        </a:defRPr>
      </a:lvl6pPr>
      <a:lvl7pPr marL="3275815" indent="-251986" algn="l" defTabSz="1007943" rtl="0">
        <a:lnSpc>
          <a:spcPct val="90000"/>
        </a:lnSpc>
        <a:spcBef>
          <a:spcPts val="551"/>
        </a:spcBef>
        <a:buFont typeface="Arial"/>
        <a:buChar char="•"/>
        <a:defRPr sz="2000">
          <a:solidFill>
            <a:schemeClr val="tx1"/>
          </a:solidFill>
          <a:latin typeface="+mn-lt"/>
          <a:ea typeface="+mn-ea"/>
          <a:cs typeface="+mn-cs"/>
        </a:defRPr>
      </a:lvl7pPr>
      <a:lvl8pPr marL="3779787" indent="-251986" algn="l" defTabSz="1007943" rtl="0">
        <a:lnSpc>
          <a:spcPct val="90000"/>
        </a:lnSpc>
        <a:spcBef>
          <a:spcPts val="551"/>
        </a:spcBef>
        <a:buFont typeface="Arial"/>
        <a:buChar char="•"/>
        <a:defRPr sz="2000">
          <a:solidFill>
            <a:schemeClr val="tx1"/>
          </a:solidFill>
          <a:latin typeface="+mn-lt"/>
          <a:ea typeface="+mn-ea"/>
          <a:cs typeface="+mn-cs"/>
        </a:defRPr>
      </a:lvl8pPr>
      <a:lvl9pPr marL="4283758" indent="-251986" algn="l" defTabSz="1007943" rtl="0">
        <a:lnSpc>
          <a:spcPct val="90000"/>
        </a:lnSpc>
        <a:spcBef>
          <a:spcPts val="551"/>
        </a:spcBef>
        <a:buFont typeface="Arial"/>
        <a:buChar char="•"/>
        <a:defRPr sz="2000">
          <a:solidFill>
            <a:schemeClr val="tx1"/>
          </a:solidFill>
          <a:latin typeface="+mn-lt"/>
          <a:ea typeface="+mn-ea"/>
          <a:cs typeface="+mn-cs"/>
        </a:defRPr>
      </a:lvl9pPr>
    </p:bodyStyle>
    <p:otherStyle>
      <a:defPPr>
        <a:defRPr lang="en-US"/>
      </a:defPPr>
      <a:lvl1pPr marL="0" algn="l" defTabSz="1007943" rtl="0">
        <a:defRPr sz="2000">
          <a:solidFill>
            <a:schemeClr val="tx1"/>
          </a:solidFill>
          <a:latin typeface="+mn-lt"/>
          <a:ea typeface="+mn-ea"/>
          <a:cs typeface="+mn-cs"/>
        </a:defRPr>
      </a:lvl1pPr>
      <a:lvl2pPr marL="503972" algn="l" defTabSz="1007943" rtl="0">
        <a:defRPr sz="2000">
          <a:solidFill>
            <a:schemeClr val="tx1"/>
          </a:solidFill>
          <a:latin typeface="+mn-lt"/>
          <a:ea typeface="+mn-ea"/>
          <a:cs typeface="+mn-cs"/>
        </a:defRPr>
      </a:lvl2pPr>
      <a:lvl3pPr marL="1007943" algn="l" defTabSz="1007943" rtl="0">
        <a:defRPr sz="2000">
          <a:solidFill>
            <a:schemeClr val="tx1"/>
          </a:solidFill>
          <a:latin typeface="+mn-lt"/>
          <a:ea typeface="+mn-ea"/>
          <a:cs typeface="+mn-cs"/>
        </a:defRPr>
      </a:lvl3pPr>
      <a:lvl4pPr marL="1511915" algn="l" defTabSz="1007943" rtl="0">
        <a:defRPr sz="2000">
          <a:solidFill>
            <a:schemeClr val="tx1"/>
          </a:solidFill>
          <a:latin typeface="+mn-lt"/>
          <a:ea typeface="+mn-ea"/>
          <a:cs typeface="+mn-cs"/>
        </a:defRPr>
      </a:lvl4pPr>
      <a:lvl5pPr marL="2015886" algn="l" defTabSz="1007943" rtl="0">
        <a:defRPr sz="2000">
          <a:solidFill>
            <a:schemeClr val="tx1"/>
          </a:solidFill>
          <a:latin typeface="+mn-lt"/>
          <a:ea typeface="+mn-ea"/>
          <a:cs typeface="+mn-cs"/>
        </a:defRPr>
      </a:lvl5pPr>
      <a:lvl6pPr marL="2519858" algn="l" defTabSz="1007943" rtl="0">
        <a:defRPr sz="2000">
          <a:solidFill>
            <a:schemeClr val="tx1"/>
          </a:solidFill>
          <a:latin typeface="+mn-lt"/>
          <a:ea typeface="+mn-ea"/>
          <a:cs typeface="+mn-cs"/>
        </a:defRPr>
      </a:lvl6pPr>
      <a:lvl7pPr marL="3023829" algn="l" defTabSz="1007943" rtl="0">
        <a:defRPr sz="2000">
          <a:solidFill>
            <a:schemeClr val="tx1"/>
          </a:solidFill>
          <a:latin typeface="+mn-lt"/>
          <a:ea typeface="+mn-ea"/>
          <a:cs typeface="+mn-cs"/>
        </a:defRPr>
      </a:lvl7pPr>
      <a:lvl8pPr marL="3527801" algn="l" defTabSz="1007943" rtl="0">
        <a:defRPr sz="2000">
          <a:solidFill>
            <a:schemeClr val="tx1"/>
          </a:solidFill>
          <a:latin typeface="+mn-lt"/>
          <a:ea typeface="+mn-ea"/>
          <a:cs typeface="+mn-cs"/>
        </a:defRPr>
      </a:lvl8pPr>
      <a:lvl9pPr marL="4031772" algn="l" defTabSz="1007943" rtl="0">
        <a:defRPr sz="20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s://bycs.link/7fcuN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comments" Target="../comments/comment1.xml"/><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22.png"/><Relationship Id="rId4" Type="http://schemas.openxmlformats.org/officeDocument/2006/relationships/image" Target="../media/image21.png"/></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2.png"/><Relationship Id="rId7" Type="http://schemas.openxmlformats.org/officeDocument/2006/relationships/diagramQuickStyle" Target="../diagrams/quickStyle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0.png"/><Relationship Id="rId9" Type="http://schemas.microsoft.com/office/2007/relationships/diagramDrawing" Target="../diagrams/drawing1.xml"/></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hyperlink" Target="https://bycs.link/ImpulseFeedback"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1.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912711272" name="Fußzeilenplatzhalter 2"/>
          <p:cNvSpPr>
            <a:spLocks noGrp="1"/>
          </p:cNvSpPr>
          <p:nvPr>
            <p:ph type="ftr" sz="quarter" idx="11"/>
          </p:nvPr>
        </p:nvSpPr>
        <p:spPr bwMode="auto">
          <a:xfrm>
            <a:off x="520699" y="7019675"/>
            <a:ext cx="6965323" cy="540000"/>
          </a:xfrm>
        </p:spPr>
        <p:txBody>
          <a:bodyPr/>
          <a:lstStyle/>
          <a:p>
            <a:pPr>
              <a:defRPr/>
            </a:pPr>
            <a:r>
              <a:rPr lang="de-DE" b="1" dirty="0">
                <a:solidFill>
                  <a:schemeClr val="accent3"/>
                </a:solidFill>
              </a:rPr>
              <a:t>ISB</a:t>
            </a:r>
            <a:r>
              <a:rPr lang="de-DE" dirty="0"/>
              <a:t> Staatsinstitut für Schulqualität und Bildungsforschung		     </a:t>
            </a:r>
            <a:r>
              <a:rPr lang="de-DE" b="1" dirty="0">
                <a:solidFill>
                  <a:schemeClr val="accent3"/>
                </a:solidFill>
              </a:rPr>
              <a:t>www.isb.bayern.de</a:t>
            </a:r>
            <a:endParaRPr lang="de-DE" dirty="0">
              <a:solidFill>
                <a:schemeClr val="accent3"/>
              </a:solidFill>
            </a:endParaRPr>
          </a:p>
        </p:txBody>
      </p:sp>
      <p:sp>
        <p:nvSpPr>
          <p:cNvPr id="2066068359" name="Inhaltsplatzhalter 4"/>
          <p:cNvSpPr>
            <a:spLocks noGrp="1"/>
          </p:cNvSpPr>
          <p:nvPr>
            <p:ph sz="half" idx="13"/>
          </p:nvPr>
        </p:nvSpPr>
        <p:spPr bwMode="auto"/>
        <p:txBody>
          <a:bodyPr anchor="ctr"/>
          <a:lstStyle/>
          <a:p>
            <a:pPr marL="0" indent="0" algn="ctr">
              <a:buNone/>
              <a:defRPr/>
            </a:pPr>
            <a:r>
              <a:rPr lang="de-DE">
                <a:solidFill>
                  <a:schemeClr val="accent3"/>
                </a:solidFill>
              </a:rPr>
              <a:t>Methode: Lernreflexionskarten</a:t>
            </a:r>
            <a:endParaRPr/>
          </a:p>
        </p:txBody>
      </p:sp>
      <p:sp>
        <p:nvSpPr>
          <p:cNvPr id="910397436" name="Title 1"/>
          <p:cNvSpPr txBox="1"/>
          <p:nvPr/>
        </p:nvSpPr>
        <p:spPr bwMode="auto">
          <a:xfrm>
            <a:off x="8742268" y="328613"/>
            <a:ext cx="1428845" cy="218128"/>
          </a:xfrm>
          <a:prstGeom prst="rect">
            <a:avLst/>
          </a:prstGeom>
          <a:solidFill>
            <a:srgbClr val="8BB31D"/>
          </a:solidFill>
        </p:spPr>
        <p:txBody>
          <a:bodyPr vert="horz" wrap="none" lIns="36000" tIns="36000" rIns="36000" bIns="36000" rtlCol="0" anchor="ctr" anchorCtr="0">
            <a:spAutoFit/>
          </a:bodyPr>
          <a:lstStyle>
            <a:lvl1pPr algn="l" defTabSz="1007943" rtl="0">
              <a:lnSpc>
                <a:spcPct val="90000"/>
              </a:lnSpc>
              <a:spcBef>
                <a:spcPts val="0"/>
              </a:spcBef>
              <a:buNone/>
              <a:defRPr sz="1200">
                <a:solidFill>
                  <a:schemeClr val="tx1"/>
                </a:solidFill>
                <a:latin typeface="+mj-lt"/>
                <a:ea typeface="+mj-ea"/>
                <a:cs typeface="+mj-cs"/>
              </a:defRPr>
            </a:lvl1pPr>
          </a:lstStyle>
          <a:p>
            <a:pPr algn="r">
              <a:defRPr/>
            </a:pPr>
            <a:r>
              <a:rPr lang="en-US" sz="1050">
                <a:solidFill>
                  <a:schemeClr val="bg1"/>
                </a:solidFill>
                <a:latin typeface="PT Sans"/>
              </a:rPr>
              <a:t>Hinweise für Lehrkräfte</a:t>
            </a:r>
            <a:endParaRPr/>
          </a:p>
        </p:txBody>
      </p:sp>
      <p:sp>
        <p:nvSpPr>
          <p:cNvPr id="39062420" name="Textfeld 7"/>
          <p:cNvSpPr txBox="1"/>
          <p:nvPr/>
        </p:nvSpPr>
        <p:spPr bwMode="auto">
          <a:xfrm>
            <a:off x="7374835" y="7074810"/>
            <a:ext cx="2864678" cy="246221"/>
          </a:xfrm>
          <a:prstGeom prst="rect">
            <a:avLst/>
          </a:prstGeom>
          <a:noFill/>
        </p:spPr>
        <p:txBody>
          <a:bodyPr wrap="square" rtlCol="0">
            <a:spAutoFit/>
          </a:bodyPr>
          <a:lstStyle/>
          <a:p>
            <a:pPr algn="r">
              <a:defRPr/>
            </a:pPr>
            <a:r>
              <a:rPr lang="de-DE" sz="1000">
                <a:latin typeface="Arial"/>
                <a:cs typeface="Arial"/>
              </a:rPr>
              <a:t>© KI-generierter Bildinhalt/Canva AI 1.0</a:t>
            </a:r>
            <a:endParaRPr/>
          </a:p>
        </p:txBody>
      </p:sp>
      <p:pic>
        <p:nvPicPr>
          <p:cNvPr id="1716427860" name="Grafik 2"/>
          <p:cNvPicPr>
            <a:picLocks noChangeAspect="1"/>
          </p:cNvPicPr>
          <p:nvPr/>
        </p:nvPicPr>
        <p:blipFill rotWithShape="1">
          <a:blip r:embed="rId3">
            <a:biLevel thresh="75000"/>
          </a:blip>
          <a:srcRect l="7305" t="7862" r="6602" b="5194"/>
          <a:stretch/>
        </p:blipFill>
        <p:spPr bwMode="auto">
          <a:xfrm>
            <a:off x="2018438" y="1890093"/>
            <a:ext cx="6653348" cy="3779489"/>
          </a:xfrm>
          <a:prstGeom prst="rect">
            <a:avLst/>
          </a:prstGeom>
        </p:spPr>
      </p:pic>
    </p:spTree>
  </p:cSld>
  <p:clrMapOvr>
    <a:masterClrMapping/>
  </p:clrMapOvr>
  <mc:AlternateContent xmlns:mc="http://schemas.openxmlformats.org/markup-compatibility/2006" xmlns:p159="http://schemas.microsoft.com/office/powerpoint/2015/09/main">
    <mc:Choice Requires="p159">
      <p:transition/>
    </mc:Choice>
    <mc:Fallback xmlns="" xmlns:m="http://schemas.openxmlformats.org/officeDocument/2006/math" xmlns:w="http://schemas.openxmlformats.org/wordprocessingml/2006/main">
      <p:transition advClick="1"/>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410842614" name="Fußzeilenplatzhalter 2"/>
          <p:cNvSpPr>
            <a:spLocks noGrp="1"/>
          </p:cNvSpPr>
          <p:nvPr>
            <p:ph type="ftr" sz="quarter" idx="11"/>
          </p:nvPr>
        </p:nvSpPr>
        <p:spPr bwMode="auto">
          <a:xfrm>
            <a:off x="520700" y="7019675"/>
            <a:ext cx="6682988" cy="540000"/>
          </a:xfrm>
        </p:spPr>
        <p:txBody>
          <a:bodyPr/>
          <a:lstStyle/>
          <a:p>
            <a:pPr>
              <a:defRPr/>
            </a:pPr>
            <a:r>
              <a:rPr lang="de-DE" b="1">
                <a:solidFill>
                  <a:schemeClr val="accent3"/>
                </a:solidFill>
              </a:rPr>
              <a:t>ISB</a:t>
            </a:r>
            <a:r>
              <a:rPr lang="de-DE"/>
              <a:t> Staatsinstitut für Schulqualität und Bildungsforschung			</a:t>
            </a:r>
            <a:r>
              <a:rPr lang="de-DE" b="1">
                <a:solidFill>
                  <a:schemeClr val="accent3"/>
                </a:solidFill>
              </a:rPr>
              <a:t>isb.bayern.de</a:t>
            </a:r>
            <a:endParaRPr lang="de-DE">
              <a:solidFill>
                <a:schemeClr val="accent3"/>
              </a:solidFill>
            </a:endParaRPr>
          </a:p>
        </p:txBody>
      </p:sp>
      <p:sp>
        <p:nvSpPr>
          <p:cNvPr id="523702789" name="Inhaltsplatzhalter 4"/>
          <p:cNvSpPr>
            <a:spLocks noGrp="1"/>
          </p:cNvSpPr>
          <p:nvPr>
            <p:ph sz="half" idx="13"/>
          </p:nvPr>
        </p:nvSpPr>
        <p:spPr bwMode="auto">
          <a:xfrm>
            <a:off x="954087" y="5979671"/>
            <a:ext cx="8652029" cy="467649"/>
          </a:xfrm>
        </p:spPr>
        <p:txBody>
          <a:bodyPr anchor="ctr"/>
          <a:lstStyle/>
          <a:p>
            <a:pPr marL="0" indent="0" algn="ctr">
              <a:buNone/>
              <a:defRPr/>
            </a:pPr>
            <a:r>
              <a:rPr lang="de-DE" sz="3200">
                <a:solidFill>
                  <a:srgbClr val="1A7950"/>
                </a:solidFill>
                <a:latin typeface="Arial"/>
                <a:cs typeface="Arial"/>
              </a:rPr>
              <a:t>„Das war schwierig für mich …“</a:t>
            </a:r>
            <a:endParaRPr lang="de-DE">
              <a:solidFill>
                <a:schemeClr val="accent3"/>
              </a:solidFill>
            </a:endParaRPr>
          </a:p>
        </p:txBody>
      </p:sp>
      <p:sp>
        <p:nvSpPr>
          <p:cNvPr id="846138294" name="Rechteck: abgerundete Ecken 6"/>
          <p:cNvSpPr/>
          <p:nvPr/>
        </p:nvSpPr>
        <p:spPr bwMode="auto">
          <a:xfrm>
            <a:off x="520699" y="1186927"/>
            <a:ext cx="9650413" cy="5619075"/>
          </a:xfrm>
          <a:custGeom>
            <a:avLst/>
            <a:gdLst>
              <a:gd name="connsiteX0" fmla="*/ 0 w 4671530"/>
              <a:gd name="connsiteY0" fmla="*/ 193804 h 2945797"/>
              <a:gd name="connsiteX1" fmla="*/ 193804 w 4671530"/>
              <a:gd name="connsiteY1" fmla="*/ 0 h 2945797"/>
              <a:gd name="connsiteX2" fmla="*/ 805793 w 4671530"/>
              <a:gd name="connsiteY2" fmla="*/ 0 h 2945797"/>
              <a:gd name="connsiteX3" fmla="*/ 1460621 w 4671530"/>
              <a:gd name="connsiteY3" fmla="*/ 0 h 2945797"/>
              <a:gd name="connsiteX4" fmla="*/ 2115449 w 4671530"/>
              <a:gd name="connsiteY4" fmla="*/ 0 h 2945797"/>
              <a:gd name="connsiteX5" fmla="*/ 2813116 w 4671530"/>
              <a:gd name="connsiteY5" fmla="*/ 0 h 2945797"/>
              <a:gd name="connsiteX6" fmla="*/ 3425105 w 4671530"/>
              <a:gd name="connsiteY6" fmla="*/ 0 h 2945797"/>
              <a:gd name="connsiteX7" fmla="*/ 3951416 w 4671530"/>
              <a:gd name="connsiteY7" fmla="*/ 0 h 2945797"/>
              <a:gd name="connsiteX8" fmla="*/ 4477726 w 4671530"/>
              <a:gd name="connsiteY8" fmla="*/ 0 h 2945797"/>
              <a:gd name="connsiteX9" fmla="*/ 4671530 w 4671530"/>
              <a:gd name="connsiteY9" fmla="*/ 193804 h 2945797"/>
              <a:gd name="connsiteX10" fmla="*/ 4671530 w 4671530"/>
              <a:gd name="connsiteY10" fmla="*/ 858933 h 2945797"/>
              <a:gd name="connsiteX11" fmla="*/ 4671530 w 4671530"/>
              <a:gd name="connsiteY11" fmla="*/ 1524062 h 2945797"/>
              <a:gd name="connsiteX12" fmla="*/ 4671530 w 4671530"/>
              <a:gd name="connsiteY12" fmla="*/ 2138028 h 2945797"/>
              <a:gd name="connsiteX13" fmla="*/ 4671530 w 4671530"/>
              <a:gd name="connsiteY13" fmla="*/ 2751993 h 2945797"/>
              <a:gd name="connsiteX14" fmla="*/ 4477726 w 4671530"/>
              <a:gd name="connsiteY14" fmla="*/ 2945797 h 2945797"/>
              <a:gd name="connsiteX15" fmla="*/ 3822898 w 4671530"/>
              <a:gd name="connsiteY15" fmla="*/ 2945797 h 2945797"/>
              <a:gd name="connsiteX16" fmla="*/ 3339427 w 4671530"/>
              <a:gd name="connsiteY16" fmla="*/ 2945797 h 2945797"/>
              <a:gd name="connsiteX17" fmla="*/ 2684599 w 4671530"/>
              <a:gd name="connsiteY17" fmla="*/ 2945797 h 2945797"/>
              <a:gd name="connsiteX18" fmla="*/ 2115449 w 4671530"/>
              <a:gd name="connsiteY18" fmla="*/ 2945797 h 2945797"/>
              <a:gd name="connsiteX19" fmla="*/ 1460621 w 4671530"/>
              <a:gd name="connsiteY19" fmla="*/ 2945797 h 2945797"/>
              <a:gd name="connsiteX20" fmla="*/ 934311 w 4671530"/>
              <a:gd name="connsiteY20" fmla="*/ 2945797 h 2945797"/>
              <a:gd name="connsiteX21" fmla="*/ 193804 w 4671530"/>
              <a:gd name="connsiteY21" fmla="*/ 2945797 h 2945797"/>
              <a:gd name="connsiteX22" fmla="*/ 0 w 4671530"/>
              <a:gd name="connsiteY22" fmla="*/ 2751993 h 2945797"/>
              <a:gd name="connsiteX23" fmla="*/ 0 w 4671530"/>
              <a:gd name="connsiteY23" fmla="*/ 2086864 h 2945797"/>
              <a:gd name="connsiteX24" fmla="*/ 0 w 4671530"/>
              <a:gd name="connsiteY24" fmla="*/ 1421735 h 2945797"/>
              <a:gd name="connsiteX25" fmla="*/ 0 w 4671530"/>
              <a:gd name="connsiteY25" fmla="*/ 833351 h 2945797"/>
              <a:gd name="connsiteX26" fmla="*/ 0 w 4671530"/>
              <a:gd name="connsiteY26" fmla="*/ 193804 h 2945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671530" h="2945797" extrusionOk="0">
                <a:moveTo>
                  <a:pt x="0" y="193804"/>
                </a:moveTo>
                <a:cubicBezTo>
                  <a:pt x="2446" y="81442"/>
                  <a:pt x="81283" y="-5174"/>
                  <a:pt x="193804" y="0"/>
                </a:cubicBezTo>
                <a:cubicBezTo>
                  <a:pt x="497459" y="12643"/>
                  <a:pt x="574773" y="29582"/>
                  <a:pt x="805793" y="0"/>
                </a:cubicBezTo>
                <a:cubicBezTo>
                  <a:pt x="1036813" y="-29582"/>
                  <a:pt x="1238671" y="11920"/>
                  <a:pt x="1460621" y="0"/>
                </a:cubicBezTo>
                <a:cubicBezTo>
                  <a:pt x="1682571" y="-11920"/>
                  <a:pt x="1845118" y="31420"/>
                  <a:pt x="2115449" y="0"/>
                </a:cubicBezTo>
                <a:cubicBezTo>
                  <a:pt x="2385780" y="-31420"/>
                  <a:pt x="2587929" y="2843"/>
                  <a:pt x="2813116" y="0"/>
                </a:cubicBezTo>
                <a:cubicBezTo>
                  <a:pt x="3038303" y="-2843"/>
                  <a:pt x="3217723" y="26183"/>
                  <a:pt x="3425105" y="0"/>
                </a:cubicBezTo>
                <a:cubicBezTo>
                  <a:pt x="3632487" y="-26183"/>
                  <a:pt x="3822006" y="-6086"/>
                  <a:pt x="3951416" y="0"/>
                </a:cubicBezTo>
                <a:cubicBezTo>
                  <a:pt x="4080826" y="6086"/>
                  <a:pt x="4249266" y="13754"/>
                  <a:pt x="4477726" y="0"/>
                </a:cubicBezTo>
                <a:cubicBezTo>
                  <a:pt x="4578484" y="-2466"/>
                  <a:pt x="4690363" y="94783"/>
                  <a:pt x="4671530" y="193804"/>
                </a:cubicBezTo>
                <a:cubicBezTo>
                  <a:pt x="4660525" y="473178"/>
                  <a:pt x="4695769" y="550675"/>
                  <a:pt x="4671530" y="858933"/>
                </a:cubicBezTo>
                <a:cubicBezTo>
                  <a:pt x="4647291" y="1167191"/>
                  <a:pt x="4691127" y="1360808"/>
                  <a:pt x="4671530" y="1524062"/>
                </a:cubicBezTo>
                <a:cubicBezTo>
                  <a:pt x="4651933" y="1687316"/>
                  <a:pt x="4644192" y="1901478"/>
                  <a:pt x="4671530" y="2138028"/>
                </a:cubicBezTo>
                <a:cubicBezTo>
                  <a:pt x="4698868" y="2374578"/>
                  <a:pt x="4655152" y="2489662"/>
                  <a:pt x="4671530" y="2751993"/>
                </a:cubicBezTo>
                <a:cubicBezTo>
                  <a:pt x="4678570" y="2860423"/>
                  <a:pt x="4593561" y="2948150"/>
                  <a:pt x="4477726" y="2945797"/>
                </a:cubicBezTo>
                <a:cubicBezTo>
                  <a:pt x="4226605" y="2923824"/>
                  <a:pt x="4128289" y="2950539"/>
                  <a:pt x="3822898" y="2945797"/>
                </a:cubicBezTo>
                <a:cubicBezTo>
                  <a:pt x="3517507" y="2941055"/>
                  <a:pt x="3464832" y="2946634"/>
                  <a:pt x="3339427" y="2945797"/>
                </a:cubicBezTo>
                <a:cubicBezTo>
                  <a:pt x="3214022" y="2944960"/>
                  <a:pt x="3004893" y="2959845"/>
                  <a:pt x="2684599" y="2945797"/>
                </a:cubicBezTo>
                <a:cubicBezTo>
                  <a:pt x="2364305" y="2931749"/>
                  <a:pt x="2318575" y="2973156"/>
                  <a:pt x="2115449" y="2945797"/>
                </a:cubicBezTo>
                <a:cubicBezTo>
                  <a:pt x="1912323" y="2918439"/>
                  <a:pt x="1690007" y="2914797"/>
                  <a:pt x="1460621" y="2945797"/>
                </a:cubicBezTo>
                <a:cubicBezTo>
                  <a:pt x="1231235" y="2976797"/>
                  <a:pt x="1178282" y="2953980"/>
                  <a:pt x="934311" y="2945797"/>
                </a:cubicBezTo>
                <a:cubicBezTo>
                  <a:pt x="690340" y="2937615"/>
                  <a:pt x="503685" y="2921259"/>
                  <a:pt x="193804" y="2945797"/>
                </a:cubicBezTo>
                <a:cubicBezTo>
                  <a:pt x="93553" y="2952574"/>
                  <a:pt x="7913" y="2867255"/>
                  <a:pt x="0" y="2751993"/>
                </a:cubicBezTo>
                <a:cubicBezTo>
                  <a:pt x="-8181" y="2544075"/>
                  <a:pt x="27660" y="2362235"/>
                  <a:pt x="0" y="2086864"/>
                </a:cubicBezTo>
                <a:cubicBezTo>
                  <a:pt x="-27660" y="1811493"/>
                  <a:pt x="15848" y="1713011"/>
                  <a:pt x="0" y="1421735"/>
                </a:cubicBezTo>
                <a:cubicBezTo>
                  <a:pt x="-15848" y="1130459"/>
                  <a:pt x="-20661" y="1074650"/>
                  <a:pt x="0" y="833351"/>
                </a:cubicBezTo>
                <a:cubicBezTo>
                  <a:pt x="20661" y="592052"/>
                  <a:pt x="-21739" y="322337"/>
                  <a:pt x="0" y="193804"/>
                </a:cubicBezTo>
                <a:close/>
              </a:path>
            </a:pathLst>
          </a:cu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solidFill>
                <a:schemeClr val="tx1"/>
              </a:solidFill>
            </a:endParaRPr>
          </a:p>
        </p:txBody>
      </p:sp>
      <p:sp>
        <p:nvSpPr>
          <p:cNvPr id="65093446" name="Title 1"/>
          <p:cNvSpPr txBox="1"/>
          <p:nvPr/>
        </p:nvSpPr>
        <p:spPr bwMode="auto">
          <a:xfrm>
            <a:off x="8864097" y="328613"/>
            <a:ext cx="1307016" cy="218128"/>
          </a:xfrm>
          <a:prstGeom prst="rect">
            <a:avLst/>
          </a:prstGeom>
          <a:solidFill>
            <a:srgbClr val="8BB31D"/>
          </a:solidFill>
        </p:spPr>
        <p:txBody>
          <a:bodyPr vert="horz" wrap="none" lIns="36000" tIns="36000" rIns="36000" bIns="36000" rtlCol="0" anchor="ctr" anchorCtr="0">
            <a:spAutoFit/>
          </a:bodyPr>
          <a:lstStyle>
            <a:lvl1pPr algn="l" defTabSz="1007943" rtl="0">
              <a:lnSpc>
                <a:spcPct val="90000"/>
              </a:lnSpc>
              <a:spcBef>
                <a:spcPts val="0"/>
              </a:spcBef>
              <a:buNone/>
              <a:defRPr sz="1200">
                <a:solidFill>
                  <a:schemeClr val="tx1"/>
                </a:solidFill>
                <a:latin typeface="+mj-lt"/>
                <a:ea typeface="+mj-ea"/>
                <a:cs typeface="+mj-cs"/>
              </a:defRPr>
            </a:lvl1pPr>
          </a:lstStyle>
          <a:p>
            <a:pPr algn="r">
              <a:defRPr/>
            </a:pPr>
            <a:r>
              <a:rPr lang="en-US" sz="1050">
                <a:solidFill>
                  <a:schemeClr val="bg1"/>
                </a:solidFill>
                <a:latin typeface="PT Sans"/>
              </a:rPr>
              <a:t>Lernreflexionskarte 3</a:t>
            </a:r>
            <a:endParaRPr/>
          </a:p>
        </p:txBody>
      </p:sp>
      <p:pic>
        <p:nvPicPr>
          <p:cNvPr id="1866531954" name="Grafik 5"/>
          <p:cNvPicPr>
            <a:picLocks noChangeAspect="1"/>
          </p:cNvPicPr>
          <p:nvPr/>
        </p:nvPicPr>
        <p:blipFill rotWithShape="1">
          <a:blip r:embed="rId3"/>
          <a:stretch/>
        </p:blipFill>
        <p:spPr bwMode="auto">
          <a:xfrm>
            <a:off x="2523980" y="2892800"/>
            <a:ext cx="5645440" cy="2125114"/>
          </a:xfrm>
          <a:prstGeom prst="rect">
            <a:avLst/>
          </a:prstGeom>
        </p:spPr>
      </p:pic>
      <p:sp>
        <p:nvSpPr>
          <p:cNvPr id="2" name="Textfeld 7">
            <a:extLst>
              <a:ext uri="{FF2B5EF4-FFF2-40B4-BE49-F238E27FC236}">
                <a16:creationId xmlns:a16="http://schemas.microsoft.com/office/drawing/2014/main" id="{79342B44-5DB3-AFA8-75A8-99CA3E253FDD}"/>
              </a:ext>
            </a:extLst>
          </p:cNvPr>
          <p:cNvSpPr txBox="1"/>
          <p:nvPr/>
        </p:nvSpPr>
        <p:spPr bwMode="auto">
          <a:xfrm>
            <a:off x="7374835" y="7074810"/>
            <a:ext cx="2864678" cy="246221"/>
          </a:xfrm>
          <a:prstGeom prst="rect">
            <a:avLst/>
          </a:prstGeom>
          <a:noFill/>
        </p:spPr>
        <p:txBody>
          <a:bodyPr wrap="square" rtlCol="0">
            <a:spAutoFit/>
          </a:bodyPr>
          <a:lstStyle/>
          <a:p>
            <a:pPr algn="r">
              <a:defRPr/>
            </a:pPr>
            <a:r>
              <a:rPr lang="de-DE" sz="1000" dirty="0">
                <a:cs typeface="Arial"/>
              </a:rPr>
              <a:t>© KI-generierter Bildinhalt/</a:t>
            </a:r>
            <a:r>
              <a:rPr lang="de-DE" sz="1000" dirty="0" err="1">
                <a:cs typeface="Arial"/>
              </a:rPr>
              <a:t>Canva</a:t>
            </a:r>
            <a:r>
              <a:rPr lang="de-DE" sz="1000" dirty="0">
                <a:cs typeface="Arial"/>
              </a:rPr>
              <a:t> AI 1.0</a:t>
            </a:r>
            <a:endParaRPr dirty="0"/>
          </a:p>
        </p:txBody>
      </p:sp>
    </p:spTree>
  </p:cSld>
  <p:clrMapOvr>
    <a:masterClrMapping/>
  </p:clrMapOvr>
  <mc:AlternateContent xmlns:mc="http://schemas.openxmlformats.org/markup-compatibility/2006" xmlns:p159="http://schemas.microsoft.com/office/powerpoint/2015/09/main">
    <mc:Choice Requires="p159">
      <p:transition/>
    </mc:Choice>
    <mc:Fallback xmlns="" xmlns:m="http://schemas.openxmlformats.org/officeDocument/2006/math" xmlns:w="http://schemas.openxmlformats.org/wordprocessingml/2006/main">
      <p:transition advClick="1"/>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058004018" name="Fußzeilenplatzhalter 2"/>
          <p:cNvSpPr>
            <a:spLocks noGrp="1"/>
          </p:cNvSpPr>
          <p:nvPr>
            <p:ph type="ftr" sz="quarter" idx="11"/>
          </p:nvPr>
        </p:nvSpPr>
        <p:spPr bwMode="auto">
          <a:xfrm>
            <a:off x="520700" y="7019675"/>
            <a:ext cx="6736514" cy="540000"/>
          </a:xfrm>
        </p:spPr>
        <p:txBody>
          <a:bodyPr/>
          <a:lstStyle/>
          <a:p>
            <a:pPr>
              <a:defRPr/>
            </a:pPr>
            <a:r>
              <a:rPr lang="de-DE" b="1" dirty="0">
                <a:solidFill>
                  <a:schemeClr val="accent3"/>
                </a:solidFill>
              </a:rPr>
              <a:t>ISB</a:t>
            </a:r>
            <a:r>
              <a:rPr lang="de-DE" dirty="0"/>
              <a:t> Staatsinstitut für Schulqualität und Bildungsforschung		     </a:t>
            </a:r>
            <a:r>
              <a:rPr lang="de-DE" b="1" dirty="0">
                <a:solidFill>
                  <a:schemeClr val="accent3"/>
                </a:solidFill>
              </a:rPr>
              <a:t>www.isb.bayern.de</a:t>
            </a:r>
            <a:endParaRPr lang="de-DE" dirty="0">
              <a:solidFill>
                <a:schemeClr val="accent3"/>
              </a:solidFill>
            </a:endParaRPr>
          </a:p>
        </p:txBody>
      </p:sp>
      <p:sp>
        <p:nvSpPr>
          <p:cNvPr id="1896869508" name="Inhaltsplatzhalter 4"/>
          <p:cNvSpPr>
            <a:spLocks noGrp="1"/>
          </p:cNvSpPr>
          <p:nvPr>
            <p:ph sz="half" idx="13"/>
          </p:nvPr>
        </p:nvSpPr>
        <p:spPr bwMode="auto">
          <a:xfrm>
            <a:off x="954087" y="5979671"/>
            <a:ext cx="8652029" cy="467649"/>
          </a:xfrm>
        </p:spPr>
        <p:txBody>
          <a:bodyPr anchor="ctr"/>
          <a:lstStyle/>
          <a:p>
            <a:pPr marL="0" indent="0" algn="ctr">
              <a:buNone/>
              <a:defRPr/>
            </a:pPr>
            <a:r>
              <a:rPr lang="de-DE" sz="3200">
                <a:solidFill>
                  <a:srgbClr val="1A7950"/>
                </a:solidFill>
                <a:latin typeface="Arial"/>
                <a:cs typeface="Arial"/>
              </a:rPr>
              <a:t>„Das habe ich noch nicht geschafft …“</a:t>
            </a:r>
            <a:endParaRPr lang="de-DE">
              <a:solidFill>
                <a:schemeClr val="accent3"/>
              </a:solidFill>
            </a:endParaRPr>
          </a:p>
        </p:txBody>
      </p:sp>
      <p:sp>
        <p:nvSpPr>
          <p:cNvPr id="298917714" name="Rechteck: abgerundete Ecken 6"/>
          <p:cNvSpPr/>
          <p:nvPr/>
        </p:nvSpPr>
        <p:spPr bwMode="auto">
          <a:xfrm>
            <a:off x="520699" y="1186927"/>
            <a:ext cx="9650413" cy="5619075"/>
          </a:xfrm>
          <a:custGeom>
            <a:avLst/>
            <a:gdLst>
              <a:gd name="connsiteX0" fmla="*/ 0 w 4671530"/>
              <a:gd name="connsiteY0" fmla="*/ 193804 h 2945797"/>
              <a:gd name="connsiteX1" fmla="*/ 193804 w 4671530"/>
              <a:gd name="connsiteY1" fmla="*/ 0 h 2945797"/>
              <a:gd name="connsiteX2" fmla="*/ 805793 w 4671530"/>
              <a:gd name="connsiteY2" fmla="*/ 0 h 2945797"/>
              <a:gd name="connsiteX3" fmla="*/ 1460621 w 4671530"/>
              <a:gd name="connsiteY3" fmla="*/ 0 h 2945797"/>
              <a:gd name="connsiteX4" fmla="*/ 2115449 w 4671530"/>
              <a:gd name="connsiteY4" fmla="*/ 0 h 2945797"/>
              <a:gd name="connsiteX5" fmla="*/ 2813116 w 4671530"/>
              <a:gd name="connsiteY5" fmla="*/ 0 h 2945797"/>
              <a:gd name="connsiteX6" fmla="*/ 3425105 w 4671530"/>
              <a:gd name="connsiteY6" fmla="*/ 0 h 2945797"/>
              <a:gd name="connsiteX7" fmla="*/ 3951416 w 4671530"/>
              <a:gd name="connsiteY7" fmla="*/ 0 h 2945797"/>
              <a:gd name="connsiteX8" fmla="*/ 4477726 w 4671530"/>
              <a:gd name="connsiteY8" fmla="*/ 0 h 2945797"/>
              <a:gd name="connsiteX9" fmla="*/ 4671530 w 4671530"/>
              <a:gd name="connsiteY9" fmla="*/ 193804 h 2945797"/>
              <a:gd name="connsiteX10" fmla="*/ 4671530 w 4671530"/>
              <a:gd name="connsiteY10" fmla="*/ 858933 h 2945797"/>
              <a:gd name="connsiteX11" fmla="*/ 4671530 w 4671530"/>
              <a:gd name="connsiteY11" fmla="*/ 1524062 h 2945797"/>
              <a:gd name="connsiteX12" fmla="*/ 4671530 w 4671530"/>
              <a:gd name="connsiteY12" fmla="*/ 2138028 h 2945797"/>
              <a:gd name="connsiteX13" fmla="*/ 4671530 w 4671530"/>
              <a:gd name="connsiteY13" fmla="*/ 2751993 h 2945797"/>
              <a:gd name="connsiteX14" fmla="*/ 4477726 w 4671530"/>
              <a:gd name="connsiteY14" fmla="*/ 2945797 h 2945797"/>
              <a:gd name="connsiteX15" fmla="*/ 3822898 w 4671530"/>
              <a:gd name="connsiteY15" fmla="*/ 2945797 h 2945797"/>
              <a:gd name="connsiteX16" fmla="*/ 3339427 w 4671530"/>
              <a:gd name="connsiteY16" fmla="*/ 2945797 h 2945797"/>
              <a:gd name="connsiteX17" fmla="*/ 2684599 w 4671530"/>
              <a:gd name="connsiteY17" fmla="*/ 2945797 h 2945797"/>
              <a:gd name="connsiteX18" fmla="*/ 2115449 w 4671530"/>
              <a:gd name="connsiteY18" fmla="*/ 2945797 h 2945797"/>
              <a:gd name="connsiteX19" fmla="*/ 1460621 w 4671530"/>
              <a:gd name="connsiteY19" fmla="*/ 2945797 h 2945797"/>
              <a:gd name="connsiteX20" fmla="*/ 934311 w 4671530"/>
              <a:gd name="connsiteY20" fmla="*/ 2945797 h 2945797"/>
              <a:gd name="connsiteX21" fmla="*/ 193804 w 4671530"/>
              <a:gd name="connsiteY21" fmla="*/ 2945797 h 2945797"/>
              <a:gd name="connsiteX22" fmla="*/ 0 w 4671530"/>
              <a:gd name="connsiteY22" fmla="*/ 2751993 h 2945797"/>
              <a:gd name="connsiteX23" fmla="*/ 0 w 4671530"/>
              <a:gd name="connsiteY23" fmla="*/ 2086864 h 2945797"/>
              <a:gd name="connsiteX24" fmla="*/ 0 w 4671530"/>
              <a:gd name="connsiteY24" fmla="*/ 1421735 h 2945797"/>
              <a:gd name="connsiteX25" fmla="*/ 0 w 4671530"/>
              <a:gd name="connsiteY25" fmla="*/ 833351 h 2945797"/>
              <a:gd name="connsiteX26" fmla="*/ 0 w 4671530"/>
              <a:gd name="connsiteY26" fmla="*/ 193804 h 2945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671530" h="2945797" extrusionOk="0">
                <a:moveTo>
                  <a:pt x="0" y="193804"/>
                </a:moveTo>
                <a:cubicBezTo>
                  <a:pt x="2446" y="81442"/>
                  <a:pt x="81283" y="-5174"/>
                  <a:pt x="193804" y="0"/>
                </a:cubicBezTo>
                <a:cubicBezTo>
                  <a:pt x="497459" y="12643"/>
                  <a:pt x="574773" y="29582"/>
                  <a:pt x="805793" y="0"/>
                </a:cubicBezTo>
                <a:cubicBezTo>
                  <a:pt x="1036813" y="-29582"/>
                  <a:pt x="1238671" y="11920"/>
                  <a:pt x="1460621" y="0"/>
                </a:cubicBezTo>
                <a:cubicBezTo>
                  <a:pt x="1682571" y="-11920"/>
                  <a:pt x="1845118" y="31420"/>
                  <a:pt x="2115449" y="0"/>
                </a:cubicBezTo>
                <a:cubicBezTo>
                  <a:pt x="2385780" y="-31420"/>
                  <a:pt x="2587929" y="2843"/>
                  <a:pt x="2813116" y="0"/>
                </a:cubicBezTo>
                <a:cubicBezTo>
                  <a:pt x="3038303" y="-2843"/>
                  <a:pt x="3217723" y="26183"/>
                  <a:pt x="3425105" y="0"/>
                </a:cubicBezTo>
                <a:cubicBezTo>
                  <a:pt x="3632487" y="-26183"/>
                  <a:pt x="3822006" y="-6086"/>
                  <a:pt x="3951416" y="0"/>
                </a:cubicBezTo>
                <a:cubicBezTo>
                  <a:pt x="4080826" y="6086"/>
                  <a:pt x="4249266" y="13754"/>
                  <a:pt x="4477726" y="0"/>
                </a:cubicBezTo>
                <a:cubicBezTo>
                  <a:pt x="4578484" y="-2466"/>
                  <a:pt x="4690363" y="94783"/>
                  <a:pt x="4671530" y="193804"/>
                </a:cubicBezTo>
                <a:cubicBezTo>
                  <a:pt x="4660525" y="473178"/>
                  <a:pt x="4695769" y="550675"/>
                  <a:pt x="4671530" y="858933"/>
                </a:cubicBezTo>
                <a:cubicBezTo>
                  <a:pt x="4647291" y="1167191"/>
                  <a:pt x="4691127" y="1360808"/>
                  <a:pt x="4671530" y="1524062"/>
                </a:cubicBezTo>
                <a:cubicBezTo>
                  <a:pt x="4651933" y="1687316"/>
                  <a:pt x="4644192" y="1901478"/>
                  <a:pt x="4671530" y="2138028"/>
                </a:cubicBezTo>
                <a:cubicBezTo>
                  <a:pt x="4698868" y="2374578"/>
                  <a:pt x="4655152" y="2489662"/>
                  <a:pt x="4671530" y="2751993"/>
                </a:cubicBezTo>
                <a:cubicBezTo>
                  <a:pt x="4678570" y="2860423"/>
                  <a:pt x="4593561" y="2948150"/>
                  <a:pt x="4477726" y="2945797"/>
                </a:cubicBezTo>
                <a:cubicBezTo>
                  <a:pt x="4226605" y="2923824"/>
                  <a:pt x="4128289" y="2950539"/>
                  <a:pt x="3822898" y="2945797"/>
                </a:cubicBezTo>
                <a:cubicBezTo>
                  <a:pt x="3517507" y="2941055"/>
                  <a:pt x="3464832" y="2946634"/>
                  <a:pt x="3339427" y="2945797"/>
                </a:cubicBezTo>
                <a:cubicBezTo>
                  <a:pt x="3214022" y="2944960"/>
                  <a:pt x="3004893" y="2959845"/>
                  <a:pt x="2684599" y="2945797"/>
                </a:cubicBezTo>
                <a:cubicBezTo>
                  <a:pt x="2364305" y="2931749"/>
                  <a:pt x="2318575" y="2973156"/>
                  <a:pt x="2115449" y="2945797"/>
                </a:cubicBezTo>
                <a:cubicBezTo>
                  <a:pt x="1912323" y="2918439"/>
                  <a:pt x="1690007" y="2914797"/>
                  <a:pt x="1460621" y="2945797"/>
                </a:cubicBezTo>
                <a:cubicBezTo>
                  <a:pt x="1231235" y="2976797"/>
                  <a:pt x="1178282" y="2953980"/>
                  <a:pt x="934311" y="2945797"/>
                </a:cubicBezTo>
                <a:cubicBezTo>
                  <a:pt x="690340" y="2937615"/>
                  <a:pt x="503685" y="2921259"/>
                  <a:pt x="193804" y="2945797"/>
                </a:cubicBezTo>
                <a:cubicBezTo>
                  <a:pt x="93553" y="2952574"/>
                  <a:pt x="7913" y="2867255"/>
                  <a:pt x="0" y="2751993"/>
                </a:cubicBezTo>
                <a:cubicBezTo>
                  <a:pt x="-8181" y="2544075"/>
                  <a:pt x="27660" y="2362235"/>
                  <a:pt x="0" y="2086864"/>
                </a:cubicBezTo>
                <a:cubicBezTo>
                  <a:pt x="-27660" y="1811493"/>
                  <a:pt x="15848" y="1713011"/>
                  <a:pt x="0" y="1421735"/>
                </a:cubicBezTo>
                <a:cubicBezTo>
                  <a:pt x="-15848" y="1130459"/>
                  <a:pt x="-20661" y="1074650"/>
                  <a:pt x="0" y="833351"/>
                </a:cubicBezTo>
                <a:cubicBezTo>
                  <a:pt x="20661" y="592052"/>
                  <a:pt x="-21739" y="322337"/>
                  <a:pt x="0" y="193804"/>
                </a:cubicBezTo>
                <a:close/>
              </a:path>
            </a:pathLst>
          </a:cu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solidFill>
                <a:schemeClr val="tx1"/>
              </a:solidFill>
            </a:endParaRPr>
          </a:p>
        </p:txBody>
      </p:sp>
      <p:sp>
        <p:nvSpPr>
          <p:cNvPr id="163524211" name="Title 1"/>
          <p:cNvSpPr txBox="1"/>
          <p:nvPr/>
        </p:nvSpPr>
        <p:spPr bwMode="auto">
          <a:xfrm>
            <a:off x="8864097" y="328613"/>
            <a:ext cx="1307016" cy="218128"/>
          </a:xfrm>
          <a:prstGeom prst="rect">
            <a:avLst/>
          </a:prstGeom>
          <a:solidFill>
            <a:srgbClr val="8BB31D"/>
          </a:solidFill>
        </p:spPr>
        <p:txBody>
          <a:bodyPr vert="horz" wrap="none" lIns="36000" tIns="36000" rIns="36000" bIns="36000" rtlCol="0" anchor="ctr" anchorCtr="0">
            <a:spAutoFit/>
          </a:bodyPr>
          <a:lstStyle>
            <a:lvl1pPr algn="l" defTabSz="1007943" rtl="0">
              <a:lnSpc>
                <a:spcPct val="90000"/>
              </a:lnSpc>
              <a:spcBef>
                <a:spcPts val="0"/>
              </a:spcBef>
              <a:buNone/>
              <a:defRPr sz="1200">
                <a:solidFill>
                  <a:schemeClr val="tx1"/>
                </a:solidFill>
                <a:latin typeface="+mj-lt"/>
                <a:ea typeface="+mj-ea"/>
                <a:cs typeface="+mj-cs"/>
              </a:defRPr>
            </a:lvl1pPr>
          </a:lstStyle>
          <a:p>
            <a:pPr algn="r">
              <a:defRPr/>
            </a:pPr>
            <a:r>
              <a:rPr lang="en-US" sz="1050">
                <a:solidFill>
                  <a:schemeClr val="bg1"/>
                </a:solidFill>
                <a:latin typeface="PT Sans"/>
              </a:rPr>
              <a:t>Lernreflexionskarte 4</a:t>
            </a:r>
            <a:endParaRPr/>
          </a:p>
        </p:txBody>
      </p:sp>
      <p:pic>
        <p:nvPicPr>
          <p:cNvPr id="1630195401" name="Grafik 5"/>
          <p:cNvPicPr>
            <a:picLocks noChangeAspect="1"/>
          </p:cNvPicPr>
          <p:nvPr/>
        </p:nvPicPr>
        <p:blipFill rotWithShape="1">
          <a:blip r:embed="rId3"/>
          <a:stretch/>
        </p:blipFill>
        <p:spPr bwMode="auto">
          <a:xfrm>
            <a:off x="3912136" y="1960290"/>
            <a:ext cx="3154877" cy="3639092"/>
          </a:xfrm>
          <a:prstGeom prst="rect">
            <a:avLst/>
          </a:prstGeom>
        </p:spPr>
      </p:pic>
      <p:sp>
        <p:nvSpPr>
          <p:cNvPr id="2" name="Textfeld 7">
            <a:extLst>
              <a:ext uri="{FF2B5EF4-FFF2-40B4-BE49-F238E27FC236}">
                <a16:creationId xmlns:a16="http://schemas.microsoft.com/office/drawing/2014/main" id="{10579B50-4DA3-6697-5B4C-8F7F5CF7CDB7}"/>
              </a:ext>
            </a:extLst>
          </p:cNvPr>
          <p:cNvSpPr txBox="1"/>
          <p:nvPr/>
        </p:nvSpPr>
        <p:spPr bwMode="auto">
          <a:xfrm>
            <a:off x="7374835" y="7074810"/>
            <a:ext cx="2864678" cy="246221"/>
          </a:xfrm>
          <a:prstGeom prst="rect">
            <a:avLst/>
          </a:prstGeom>
          <a:noFill/>
        </p:spPr>
        <p:txBody>
          <a:bodyPr wrap="square" rtlCol="0">
            <a:spAutoFit/>
          </a:bodyPr>
          <a:lstStyle/>
          <a:p>
            <a:pPr algn="r">
              <a:defRPr/>
            </a:pPr>
            <a:r>
              <a:rPr lang="de-DE" sz="1000" dirty="0">
                <a:cs typeface="Arial"/>
              </a:rPr>
              <a:t>© KI-generierter Bildinhalt/</a:t>
            </a:r>
            <a:r>
              <a:rPr lang="de-DE" sz="1000" dirty="0" err="1">
                <a:cs typeface="Arial"/>
              </a:rPr>
              <a:t>Canva</a:t>
            </a:r>
            <a:r>
              <a:rPr lang="de-DE" sz="1000" dirty="0">
                <a:cs typeface="Arial"/>
              </a:rPr>
              <a:t> AI 1.0</a:t>
            </a:r>
            <a:endParaRPr dirty="0"/>
          </a:p>
        </p:txBody>
      </p:sp>
    </p:spTree>
  </p:cSld>
  <p:clrMapOvr>
    <a:masterClrMapping/>
  </p:clrMapOvr>
  <mc:AlternateContent xmlns:mc="http://schemas.openxmlformats.org/markup-compatibility/2006" xmlns:p159="http://schemas.microsoft.com/office/powerpoint/2015/09/main">
    <mc:Choice Requires="p159">
      <p:transition/>
    </mc:Choice>
    <mc:Fallback xmlns="" xmlns:m="http://schemas.openxmlformats.org/officeDocument/2006/math" xmlns:w="http://schemas.openxmlformats.org/wordprocessingml/2006/main">
      <p:transition advClick="1"/>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756423494" name="Fußzeilenplatzhalter 2"/>
          <p:cNvSpPr>
            <a:spLocks noGrp="1"/>
          </p:cNvSpPr>
          <p:nvPr>
            <p:ph type="ftr" sz="quarter" idx="11"/>
          </p:nvPr>
        </p:nvSpPr>
        <p:spPr bwMode="auto">
          <a:xfrm>
            <a:off x="520699" y="7019675"/>
            <a:ext cx="6254781" cy="540000"/>
          </a:xfrm>
        </p:spPr>
        <p:txBody>
          <a:bodyPr/>
          <a:lstStyle/>
          <a:p>
            <a:pPr>
              <a:defRPr/>
            </a:pPr>
            <a:r>
              <a:rPr lang="de-DE" b="1" dirty="0">
                <a:solidFill>
                  <a:schemeClr val="accent3"/>
                </a:solidFill>
              </a:rPr>
              <a:t>ISB</a:t>
            </a:r>
            <a:r>
              <a:rPr lang="de-DE" dirty="0"/>
              <a:t> Staatsinstitut für Schulqualität und Bildungsforschung		     </a:t>
            </a:r>
            <a:r>
              <a:rPr lang="de-DE" b="1" dirty="0">
                <a:solidFill>
                  <a:schemeClr val="accent3"/>
                </a:solidFill>
              </a:rPr>
              <a:t>www.isb.bayern.de</a:t>
            </a:r>
            <a:endParaRPr lang="de-DE" dirty="0">
              <a:solidFill>
                <a:schemeClr val="accent3"/>
              </a:solidFill>
            </a:endParaRPr>
          </a:p>
        </p:txBody>
      </p:sp>
      <p:sp>
        <p:nvSpPr>
          <p:cNvPr id="73293372" name="Inhaltsplatzhalter 4"/>
          <p:cNvSpPr>
            <a:spLocks noGrp="1"/>
          </p:cNvSpPr>
          <p:nvPr>
            <p:ph sz="half" idx="13"/>
          </p:nvPr>
        </p:nvSpPr>
        <p:spPr bwMode="auto">
          <a:xfrm>
            <a:off x="954087" y="5979671"/>
            <a:ext cx="8652029" cy="467649"/>
          </a:xfrm>
        </p:spPr>
        <p:txBody>
          <a:bodyPr anchor="ctr"/>
          <a:lstStyle/>
          <a:p>
            <a:pPr marL="0" indent="0" algn="ctr">
              <a:buNone/>
              <a:defRPr/>
            </a:pPr>
            <a:r>
              <a:rPr lang="de-DE" sz="3200">
                <a:solidFill>
                  <a:srgbClr val="1A7950"/>
                </a:solidFill>
                <a:latin typeface="Arial"/>
                <a:cs typeface="Arial"/>
              </a:rPr>
              <a:t>„Das brauche ich noch, um … zu schaffen.“</a:t>
            </a:r>
            <a:endParaRPr lang="de-DE">
              <a:solidFill>
                <a:schemeClr val="accent3"/>
              </a:solidFill>
            </a:endParaRPr>
          </a:p>
        </p:txBody>
      </p:sp>
      <p:sp>
        <p:nvSpPr>
          <p:cNvPr id="1652321494" name="Rechteck: abgerundete Ecken 6"/>
          <p:cNvSpPr/>
          <p:nvPr/>
        </p:nvSpPr>
        <p:spPr bwMode="auto">
          <a:xfrm>
            <a:off x="520699" y="1186927"/>
            <a:ext cx="9650413" cy="5619075"/>
          </a:xfrm>
          <a:custGeom>
            <a:avLst/>
            <a:gdLst>
              <a:gd name="connsiteX0" fmla="*/ 0 w 4671530"/>
              <a:gd name="connsiteY0" fmla="*/ 193804 h 2945797"/>
              <a:gd name="connsiteX1" fmla="*/ 193804 w 4671530"/>
              <a:gd name="connsiteY1" fmla="*/ 0 h 2945797"/>
              <a:gd name="connsiteX2" fmla="*/ 805793 w 4671530"/>
              <a:gd name="connsiteY2" fmla="*/ 0 h 2945797"/>
              <a:gd name="connsiteX3" fmla="*/ 1460621 w 4671530"/>
              <a:gd name="connsiteY3" fmla="*/ 0 h 2945797"/>
              <a:gd name="connsiteX4" fmla="*/ 2115449 w 4671530"/>
              <a:gd name="connsiteY4" fmla="*/ 0 h 2945797"/>
              <a:gd name="connsiteX5" fmla="*/ 2813116 w 4671530"/>
              <a:gd name="connsiteY5" fmla="*/ 0 h 2945797"/>
              <a:gd name="connsiteX6" fmla="*/ 3425105 w 4671530"/>
              <a:gd name="connsiteY6" fmla="*/ 0 h 2945797"/>
              <a:gd name="connsiteX7" fmla="*/ 3951416 w 4671530"/>
              <a:gd name="connsiteY7" fmla="*/ 0 h 2945797"/>
              <a:gd name="connsiteX8" fmla="*/ 4477726 w 4671530"/>
              <a:gd name="connsiteY8" fmla="*/ 0 h 2945797"/>
              <a:gd name="connsiteX9" fmla="*/ 4671530 w 4671530"/>
              <a:gd name="connsiteY9" fmla="*/ 193804 h 2945797"/>
              <a:gd name="connsiteX10" fmla="*/ 4671530 w 4671530"/>
              <a:gd name="connsiteY10" fmla="*/ 858933 h 2945797"/>
              <a:gd name="connsiteX11" fmla="*/ 4671530 w 4671530"/>
              <a:gd name="connsiteY11" fmla="*/ 1524062 h 2945797"/>
              <a:gd name="connsiteX12" fmla="*/ 4671530 w 4671530"/>
              <a:gd name="connsiteY12" fmla="*/ 2138028 h 2945797"/>
              <a:gd name="connsiteX13" fmla="*/ 4671530 w 4671530"/>
              <a:gd name="connsiteY13" fmla="*/ 2751993 h 2945797"/>
              <a:gd name="connsiteX14" fmla="*/ 4477726 w 4671530"/>
              <a:gd name="connsiteY14" fmla="*/ 2945797 h 2945797"/>
              <a:gd name="connsiteX15" fmla="*/ 3822898 w 4671530"/>
              <a:gd name="connsiteY15" fmla="*/ 2945797 h 2945797"/>
              <a:gd name="connsiteX16" fmla="*/ 3339427 w 4671530"/>
              <a:gd name="connsiteY16" fmla="*/ 2945797 h 2945797"/>
              <a:gd name="connsiteX17" fmla="*/ 2684599 w 4671530"/>
              <a:gd name="connsiteY17" fmla="*/ 2945797 h 2945797"/>
              <a:gd name="connsiteX18" fmla="*/ 2115449 w 4671530"/>
              <a:gd name="connsiteY18" fmla="*/ 2945797 h 2945797"/>
              <a:gd name="connsiteX19" fmla="*/ 1460621 w 4671530"/>
              <a:gd name="connsiteY19" fmla="*/ 2945797 h 2945797"/>
              <a:gd name="connsiteX20" fmla="*/ 934311 w 4671530"/>
              <a:gd name="connsiteY20" fmla="*/ 2945797 h 2945797"/>
              <a:gd name="connsiteX21" fmla="*/ 193804 w 4671530"/>
              <a:gd name="connsiteY21" fmla="*/ 2945797 h 2945797"/>
              <a:gd name="connsiteX22" fmla="*/ 0 w 4671530"/>
              <a:gd name="connsiteY22" fmla="*/ 2751993 h 2945797"/>
              <a:gd name="connsiteX23" fmla="*/ 0 w 4671530"/>
              <a:gd name="connsiteY23" fmla="*/ 2086864 h 2945797"/>
              <a:gd name="connsiteX24" fmla="*/ 0 w 4671530"/>
              <a:gd name="connsiteY24" fmla="*/ 1421735 h 2945797"/>
              <a:gd name="connsiteX25" fmla="*/ 0 w 4671530"/>
              <a:gd name="connsiteY25" fmla="*/ 833351 h 2945797"/>
              <a:gd name="connsiteX26" fmla="*/ 0 w 4671530"/>
              <a:gd name="connsiteY26" fmla="*/ 193804 h 2945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671530" h="2945797" extrusionOk="0">
                <a:moveTo>
                  <a:pt x="0" y="193804"/>
                </a:moveTo>
                <a:cubicBezTo>
                  <a:pt x="2446" y="81442"/>
                  <a:pt x="81283" y="-5174"/>
                  <a:pt x="193804" y="0"/>
                </a:cubicBezTo>
                <a:cubicBezTo>
                  <a:pt x="497459" y="12643"/>
                  <a:pt x="574773" y="29582"/>
                  <a:pt x="805793" y="0"/>
                </a:cubicBezTo>
                <a:cubicBezTo>
                  <a:pt x="1036813" y="-29582"/>
                  <a:pt x="1238671" y="11920"/>
                  <a:pt x="1460621" y="0"/>
                </a:cubicBezTo>
                <a:cubicBezTo>
                  <a:pt x="1682571" y="-11920"/>
                  <a:pt x="1845118" y="31420"/>
                  <a:pt x="2115449" y="0"/>
                </a:cubicBezTo>
                <a:cubicBezTo>
                  <a:pt x="2385780" y="-31420"/>
                  <a:pt x="2587929" y="2843"/>
                  <a:pt x="2813116" y="0"/>
                </a:cubicBezTo>
                <a:cubicBezTo>
                  <a:pt x="3038303" y="-2843"/>
                  <a:pt x="3217723" y="26183"/>
                  <a:pt x="3425105" y="0"/>
                </a:cubicBezTo>
                <a:cubicBezTo>
                  <a:pt x="3632487" y="-26183"/>
                  <a:pt x="3822006" y="-6086"/>
                  <a:pt x="3951416" y="0"/>
                </a:cubicBezTo>
                <a:cubicBezTo>
                  <a:pt x="4080826" y="6086"/>
                  <a:pt x="4249266" y="13754"/>
                  <a:pt x="4477726" y="0"/>
                </a:cubicBezTo>
                <a:cubicBezTo>
                  <a:pt x="4578484" y="-2466"/>
                  <a:pt x="4690363" y="94783"/>
                  <a:pt x="4671530" y="193804"/>
                </a:cubicBezTo>
                <a:cubicBezTo>
                  <a:pt x="4660525" y="473178"/>
                  <a:pt x="4695769" y="550675"/>
                  <a:pt x="4671530" y="858933"/>
                </a:cubicBezTo>
                <a:cubicBezTo>
                  <a:pt x="4647291" y="1167191"/>
                  <a:pt x="4691127" y="1360808"/>
                  <a:pt x="4671530" y="1524062"/>
                </a:cubicBezTo>
                <a:cubicBezTo>
                  <a:pt x="4651933" y="1687316"/>
                  <a:pt x="4644192" y="1901478"/>
                  <a:pt x="4671530" y="2138028"/>
                </a:cubicBezTo>
                <a:cubicBezTo>
                  <a:pt x="4698868" y="2374578"/>
                  <a:pt x="4655152" y="2489662"/>
                  <a:pt x="4671530" y="2751993"/>
                </a:cubicBezTo>
                <a:cubicBezTo>
                  <a:pt x="4678570" y="2860423"/>
                  <a:pt x="4593561" y="2948150"/>
                  <a:pt x="4477726" y="2945797"/>
                </a:cubicBezTo>
                <a:cubicBezTo>
                  <a:pt x="4226605" y="2923824"/>
                  <a:pt x="4128289" y="2950539"/>
                  <a:pt x="3822898" y="2945797"/>
                </a:cubicBezTo>
                <a:cubicBezTo>
                  <a:pt x="3517507" y="2941055"/>
                  <a:pt x="3464832" y="2946634"/>
                  <a:pt x="3339427" y="2945797"/>
                </a:cubicBezTo>
                <a:cubicBezTo>
                  <a:pt x="3214022" y="2944960"/>
                  <a:pt x="3004893" y="2959845"/>
                  <a:pt x="2684599" y="2945797"/>
                </a:cubicBezTo>
                <a:cubicBezTo>
                  <a:pt x="2364305" y="2931749"/>
                  <a:pt x="2318575" y="2973156"/>
                  <a:pt x="2115449" y="2945797"/>
                </a:cubicBezTo>
                <a:cubicBezTo>
                  <a:pt x="1912323" y="2918439"/>
                  <a:pt x="1690007" y="2914797"/>
                  <a:pt x="1460621" y="2945797"/>
                </a:cubicBezTo>
                <a:cubicBezTo>
                  <a:pt x="1231235" y="2976797"/>
                  <a:pt x="1178282" y="2953980"/>
                  <a:pt x="934311" y="2945797"/>
                </a:cubicBezTo>
                <a:cubicBezTo>
                  <a:pt x="690340" y="2937615"/>
                  <a:pt x="503685" y="2921259"/>
                  <a:pt x="193804" y="2945797"/>
                </a:cubicBezTo>
                <a:cubicBezTo>
                  <a:pt x="93553" y="2952574"/>
                  <a:pt x="7913" y="2867255"/>
                  <a:pt x="0" y="2751993"/>
                </a:cubicBezTo>
                <a:cubicBezTo>
                  <a:pt x="-8181" y="2544075"/>
                  <a:pt x="27660" y="2362235"/>
                  <a:pt x="0" y="2086864"/>
                </a:cubicBezTo>
                <a:cubicBezTo>
                  <a:pt x="-27660" y="1811493"/>
                  <a:pt x="15848" y="1713011"/>
                  <a:pt x="0" y="1421735"/>
                </a:cubicBezTo>
                <a:cubicBezTo>
                  <a:pt x="-15848" y="1130459"/>
                  <a:pt x="-20661" y="1074650"/>
                  <a:pt x="0" y="833351"/>
                </a:cubicBezTo>
                <a:cubicBezTo>
                  <a:pt x="20661" y="592052"/>
                  <a:pt x="-21739" y="322337"/>
                  <a:pt x="0" y="193804"/>
                </a:cubicBezTo>
                <a:close/>
              </a:path>
            </a:pathLst>
          </a:cu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solidFill>
                <a:schemeClr val="tx1"/>
              </a:solidFill>
            </a:endParaRPr>
          </a:p>
        </p:txBody>
      </p:sp>
      <p:sp>
        <p:nvSpPr>
          <p:cNvPr id="1243189974" name="Title 1"/>
          <p:cNvSpPr txBox="1"/>
          <p:nvPr/>
        </p:nvSpPr>
        <p:spPr bwMode="auto">
          <a:xfrm>
            <a:off x="8864097" y="328613"/>
            <a:ext cx="1307016" cy="218128"/>
          </a:xfrm>
          <a:prstGeom prst="rect">
            <a:avLst/>
          </a:prstGeom>
          <a:solidFill>
            <a:srgbClr val="8BB31D"/>
          </a:solidFill>
        </p:spPr>
        <p:txBody>
          <a:bodyPr vert="horz" wrap="none" lIns="36000" tIns="36000" rIns="36000" bIns="36000" rtlCol="0" anchor="ctr" anchorCtr="0">
            <a:spAutoFit/>
          </a:bodyPr>
          <a:lstStyle>
            <a:lvl1pPr algn="l" defTabSz="1007943" rtl="0">
              <a:lnSpc>
                <a:spcPct val="90000"/>
              </a:lnSpc>
              <a:spcBef>
                <a:spcPts val="0"/>
              </a:spcBef>
              <a:buNone/>
              <a:defRPr sz="1200">
                <a:solidFill>
                  <a:schemeClr val="tx1"/>
                </a:solidFill>
                <a:latin typeface="+mj-lt"/>
                <a:ea typeface="+mj-ea"/>
                <a:cs typeface="+mj-cs"/>
              </a:defRPr>
            </a:lvl1pPr>
          </a:lstStyle>
          <a:p>
            <a:pPr algn="r">
              <a:defRPr/>
            </a:pPr>
            <a:r>
              <a:rPr lang="en-US" sz="1050">
                <a:solidFill>
                  <a:schemeClr val="bg1"/>
                </a:solidFill>
                <a:latin typeface="PT Sans"/>
              </a:rPr>
              <a:t>Lernreflexionskarte 5</a:t>
            </a:r>
            <a:endParaRPr/>
          </a:p>
        </p:txBody>
      </p:sp>
      <p:pic>
        <p:nvPicPr>
          <p:cNvPr id="1743523385" name="Grafik 5"/>
          <p:cNvPicPr>
            <a:picLocks noChangeAspect="1"/>
          </p:cNvPicPr>
          <p:nvPr/>
        </p:nvPicPr>
        <p:blipFill rotWithShape="1">
          <a:blip r:embed="rId3"/>
          <a:stretch/>
        </p:blipFill>
        <p:spPr bwMode="auto">
          <a:xfrm>
            <a:off x="4382525" y="2582232"/>
            <a:ext cx="1926760" cy="2647949"/>
          </a:xfrm>
          <a:prstGeom prst="rect">
            <a:avLst/>
          </a:prstGeom>
        </p:spPr>
      </p:pic>
      <p:sp>
        <p:nvSpPr>
          <p:cNvPr id="2" name="Textfeld 7">
            <a:extLst>
              <a:ext uri="{FF2B5EF4-FFF2-40B4-BE49-F238E27FC236}">
                <a16:creationId xmlns:a16="http://schemas.microsoft.com/office/drawing/2014/main" id="{71C4F7E0-C2F3-7B50-4CE6-D4919795C509}"/>
              </a:ext>
            </a:extLst>
          </p:cNvPr>
          <p:cNvSpPr txBox="1"/>
          <p:nvPr/>
        </p:nvSpPr>
        <p:spPr bwMode="auto">
          <a:xfrm>
            <a:off x="7374835" y="7074810"/>
            <a:ext cx="2864678" cy="246221"/>
          </a:xfrm>
          <a:prstGeom prst="rect">
            <a:avLst/>
          </a:prstGeom>
          <a:noFill/>
        </p:spPr>
        <p:txBody>
          <a:bodyPr wrap="square" rtlCol="0">
            <a:spAutoFit/>
          </a:bodyPr>
          <a:lstStyle/>
          <a:p>
            <a:pPr algn="r">
              <a:defRPr/>
            </a:pPr>
            <a:r>
              <a:rPr lang="de-DE" sz="1000" dirty="0">
                <a:cs typeface="Arial"/>
              </a:rPr>
              <a:t>© KI-generierter Bildinhalt/</a:t>
            </a:r>
            <a:r>
              <a:rPr lang="de-DE" sz="1000" dirty="0" err="1">
                <a:cs typeface="Arial"/>
              </a:rPr>
              <a:t>Canva</a:t>
            </a:r>
            <a:r>
              <a:rPr lang="de-DE" sz="1000" dirty="0">
                <a:cs typeface="Arial"/>
              </a:rPr>
              <a:t> AI 1.0</a:t>
            </a:r>
            <a:endParaRPr dirty="0"/>
          </a:p>
        </p:txBody>
      </p:sp>
    </p:spTree>
  </p:cSld>
  <p:clrMapOvr>
    <a:masterClrMapping/>
  </p:clrMapOvr>
  <mc:AlternateContent xmlns:mc="http://schemas.openxmlformats.org/markup-compatibility/2006" xmlns:p159="http://schemas.microsoft.com/office/powerpoint/2015/09/main">
    <mc:Choice Requires="p159">
      <p:transition/>
    </mc:Choice>
    <mc:Fallback xmlns="" xmlns:m="http://schemas.openxmlformats.org/officeDocument/2006/math" xmlns:w="http://schemas.openxmlformats.org/wordprocessingml/2006/main">
      <p:transition advClick="1"/>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677502627" name="Fußzeilenplatzhalter 2"/>
          <p:cNvSpPr>
            <a:spLocks noGrp="1"/>
          </p:cNvSpPr>
          <p:nvPr>
            <p:ph type="ftr" sz="quarter" idx="11"/>
          </p:nvPr>
        </p:nvSpPr>
        <p:spPr bwMode="auto">
          <a:xfrm>
            <a:off x="520700" y="7019675"/>
            <a:ext cx="6321688" cy="540000"/>
          </a:xfrm>
        </p:spPr>
        <p:txBody>
          <a:bodyPr/>
          <a:lstStyle/>
          <a:p>
            <a:pPr>
              <a:defRPr/>
            </a:pPr>
            <a:r>
              <a:rPr lang="de-DE" b="1" dirty="0">
                <a:solidFill>
                  <a:schemeClr val="accent3"/>
                </a:solidFill>
              </a:rPr>
              <a:t>ISB</a:t>
            </a:r>
            <a:r>
              <a:rPr lang="de-DE" dirty="0"/>
              <a:t> Staatsinstitut für Schulqualität und Bildungsforschung		     </a:t>
            </a:r>
            <a:r>
              <a:rPr lang="de-DE" b="1" dirty="0">
                <a:solidFill>
                  <a:schemeClr val="accent3"/>
                </a:solidFill>
              </a:rPr>
              <a:t>www.isb.bayern.de</a:t>
            </a:r>
            <a:endParaRPr lang="de-DE" dirty="0">
              <a:solidFill>
                <a:schemeClr val="accent3"/>
              </a:solidFill>
            </a:endParaRPr>
          </a:p>
        </p:txBody>
      </p:sp>
      <p:sp>
        <p:nvSpPr>
          <p:cNvPr id="70583427" name="Inhaltsplatzhalter 4"/>
          <p:cNvSpPr>
            <a:spLocks noGrp="1"/>
          </p:cNvSpPr>
          <p:nvPr>
            <p:ph sz="half" idx="13"/>
          </p:nvPr>
        </p:nvSpPr>
        <p:spPr bwMode="auto">
          <a:xfrm>
            <a:off x="954087" y="5979671"/>
            <a:ext cx="8652029" cy="467649"/>
          </a:xfrm>
        </p:spPr>
        <p:txBody>
          <a:bodyPr anchor="ctr"/>
          <a:lstStyle/>
          <a:p>
            <a:pPr marL="0" indent="0" algn="ctr">
              <a:buNone/>
              <a:defRPr/>
            </a:pPr>
            <a:r>
              <a:rPr lang="de-DE">
                <a:solidFill>
                  <a:schemeClr val="accent3"/>
                </a:solidFill>
              </a:rPr>
              <a:t>„Das möchte ich noch genauer wissen …“</a:t>
            </a:r>
            <a:endParaRPr/>
          </a:p>
        </p:txBody>
      </p:sp>
      <p:pic>
        <p:nvPicPr>
          <p:cNvPr id="988947138" name="Grafik 6"/>
          <p:cNvPicPr>
            <a:picLocks noChangeAspect="1"/>
          </p:cNvPicPr>
          <p:nvPr/>
        </p:nvPicPr>
        <p:blipFill rotWithShape="1">
          <a:blip r:embed="rId3"/>
          <a:stretch/>
        </p:blipFill>
        <p:spPr bwMode="auto">
          <a:xfrm>
            <a:off x="3643755" y="2021880"/>
            <a:ext cx="3545754" cy="3744118"/>
          </a:xfrm>
          <a:prstGeom prst="rect">
            <a:avLst/>
          </a:prstGeom>
        </p:spPr>
      </p:pic>
      <p:sp>
        <p:nvSpPr>
          <p:cNvPr id="1407760880" name="Rechteck: abgerundete Ecken 6"/>
          <p:cNvSpPr/>
          <p:nvPr/>
        </p:nvSpPr>
        <p:spPr bwMode="auto">
          <a:xfrm>
            <a:off x="520699" y="1186927"/>
            <a:ext cx="9650413" cy="5619075"/>
          </a:xfrm>
          <a:custGeom>
            <a:avLst/>
            <a:gdLst>
              <a:gd name="connsiteX0" fmla="*/ 0 w 4671530"/>
              <a:gd name="connsiteY0" fmla="*/ 193804 h 2945797"/>
              <a:gd name="connsiteX1" fmla="*/ 193804 w 4671530"/>
              <a:gd name="connsiteY1" fmla="*/ 0 h 2945797"/>
              <a:gd name="connsiteX2" fmla="*/ 805793 w 4671530"/>
              <a:gd name="connsiteY2" fmla="*/ 0 h 2945797"/>
              <a:gd name="connsiteX3" fmla="*/ 1460621 w 4671530"/>
              <a:gd name="connsiteY3" fmla="*/ 0 h 2945797"/>
              <a:gd name="connsiteX4" fmla="*/ 2115449 w 4671530"/>
              <a:gd name="connsiteY4" fmla="*/ 0 h 2945797"/>
              <a:gd name="connsiteX5" fmla="*/ 2813116 w 4671530"/>
              <a:gd name="connsiteY5" fmla="*/ 0 h 2945797"/>
              <a:gd name="connsiteX6" fmla="*/ 3425105 w 4671530"/>
              <a:gd name="connsiteY6" fmla="*/ 0 h 2945797"/>
              <a:gd name="connsiteX7" fmla="*/ 3951416 w 4671530"/>
              <a:gd name="connsiteY7" fmla="*/ 0 h 2945797"/>
              <a:gd name="connsiteX8" fmla="*/ 4477726 w 4671530"/>
              <a:gd name="connsiteY8" fmla="*/ 0 h 2945797"/>
              <a:gd name="connsiteX9" fmla="*/ 4671530 w 4671530"/>
              <a:gd name="connsiteY9" fmla="*/ 193804 h 2945797"/>
              <a:gd name="connsiteX10" fmla="*/ 4671530 w 4671530"/>
              <a:gd name="connsiteY10" fmla="*/ 858933 h 2945797"/>
              <a:gd name="connsiteX11" fmla="*/ 4671530 w 4671530"/>
              <a:gd name="connsiteY11" fmla="*/ 1524062 h 2945797"/>
              <a:gd name="connsiteX12" fmla="*/ 4671530 w 4671530"/>
              <a:gd name="connsiteY12" fmla="*/ 2138028 h 2945797"/>
              <a:gd name="connsiteX13" fmla="*/ 4671530 w 4671530"/>
              <a:gd name="connsiteY13" fmla="*/ 2751993 h 2945797"/>
              <a:gd name="connsiteX14" fmla="*/ 4477726 w 4671530"/>
              <a:gd name="connsiteY14" fmla="*/ 2945797 h 2945797"/>
              <a:gd name="connsiteX15" fmla="*/ 3822898 w 4671530"/>
              <a:gd name="connsiteY15" fmla="*/ 2945797 h 2945797"/>
              <a:gd name="connsiteX16" fmla="*/ 3339427 w 4671530"/>
              <a:gd name="connsiteY16" fmla="*/ 2945797 h 2945797"/>
              <a:gd name="connsiteX17" fmla="*/ 2684599 w 4671530"/>
              <a:gd name="connsiteY17" fmla="*/ 2945797 h 2945797"/>
              <a:gd name="connsiteX18" fmla="*/ 2115449 w 4671530"/>
              <a:gd name="connsiteY18" fmla="*/ 2945797 h 2945797"/>
              <a:gd name="connsiteX19" fmla="*/ 1460621 w 4671530"/>
              <a:gd name="connsiteY19" fmla="*/ 2945797 h 2945797"/>
              <a:gd name="connsiteX20" fmla="*/ 934311 w 4671530"/>
              <a:gd name="connsiteY20" fmla="*/ 2945797 h 2945797"/>
              <a:gd name="connsiteX21" fmla="*/ 193804 w 4671530"/>
              <a:gd name="connsiteY21" fmla="*/ 2945797 h 2945797"/>
              <a:gd name="connsiteX22" fmla="*/ 0 w 4671530"/>
              <a:gd name="connsiteY22" fmla="*/ 2751993 h 2945797"/>
              <a:gd name="connsiteX23" fmla="*/ 0 w 4671530"/>
              <a:gd name="connsiteY23" fmla="*/ 2086864 h 2945797"/>
              <a:gd name="connsiteX24" fmla="*/ 0 w 4671530"/>
              <a:gd name="connsiteY24" fmla="*/ 1421735 h 2945797"/>
              <a:gd name="connsiteX25" fmla="*/ 0 w 4671530"/>
              <a:gd name="connsiteY25" fmla="*/ 833351 h 2945797"/>
              <a:gd name="connsiteX26" fmla="*/ 0 w 4671530"/>
              <a:gd name="connsiteY26" fmla="*/ 193804 h 2945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671530" h="2945797" extrusionOk="0">
                <a:moveTo>
                  <a:pt x="0" y="193804"/>
                </a:moveTo>
                <a:cubicBezTo>
                  <a:pt x="2446" y="81442"/>
                  <a:pt x="81283" y="-5174"/>
                  <a:pt x="193804" y="0"/>
                </a:cubicBezTo>
                <a:cubicBezTo>
                  <a:pt x="497459" y="12643"/>
                  <a:pt x="574773" y="29582"/>
                  <a:pt x="805793" y="0"/>
                </a:cubicBezTo>
                <a:cubicBezTo>
                  <a:pt x="1036813" y="-29582"/>
                  <a:pt x="1238671" y="11920"/>
                  <a:pt x="1460621" y="0"/>
                </a:cubicBezTo>
                <a:cubicBezTo>
                  <a:pt x="1682571" y="-11920"/>
                  <a:pt x="1845118" y="31420"/>
                  <a:pt x="2115449" y="0"/>
                </a:cubicBezTo>
                <a:cubicBezTo>
                  <a:pt x="2385780" y="-31420"/>
                  <a:pt x="2587929" y="2843"/>
                  <a:pt x="2813116" y="0"/>
                </a:cubicBezTo>
                <a:cubicBezTo>
                  <a:pt x="3038303" y="-2843"/>
                  <a:pt x="3217723" y="26183"/>
                  <a:pt x="3425105" y="0"/>
                </a:cubicBezTo>
                <a:cubicBezTo>
                  <a:pt x="3632487" y="-26183"/>
                  <a:pt x="3822006" y="-6086"/>
                  <a:pt x="3951416" y="0"/>
                </a:cubicBezTo>
                <a:cubicBezTo>
                  <a:pt x="4080826" y="6086"/>
                  <a:pt x="4249266" y="13754"/>
                  <a:pt x="4477726" y="0"/>
                </a:cubicBezTo>
                <a:cubicBezTo>
                  <a:pt x="4578484" y="-2466"/>
                  <a:pt x="4690363" y="94783"/>
                  <a:pt x="4671530" y="193804"/>
                </a:cubicBezTo>
                <a:cubicBezTo>
                  <a:pt x="4660525" y="473178"/>
                  <a:pt x="4695769" y="550675"/>
                  <a:pt x="4671530" y="858933"/>
                </a:cubicBezTo>
                <a:cubicBezTo>
                  <a:pt x="4647291" y="1167191"/>
                  <a:pt x="4691127" y="1360808"/>
                  <a:pt x="4671530" y="1524062"/>
                </a:cubicBezTo>
                <a:cubicBezTo>
                  <a:pt x="4651933" y="1687316"/>
                  <a:pt x="4644192" y="1901478"/>
                  <a:pt x="4671530" y="2138028"/>
                </a:cubicBezTo>
                <a:cubicBezTo>
                  <a:pt x="4698868" y="2374578"/>
                  <a:pt x="4655152" y="2489662"/>
                  <a:pt x="4671530" y="2751993"/>
                </a:cubicBezTo>
                <a:cubicBezTo>
                  <a:pt x="4678570" y="2860423"/>
                  <a:pt x="4593561" y="2948150"/>
                  <a:pt x="4477726" y="2945797"/>
                </a:cubicBezTo>
                <a:cubicBezTo>
                  <a:pt x="4226605" y="2923824"/>
                  <a:pt x="4128289" y="2950539"/>
                  <a:pt x="3822898" y="2945797"/>
                </a:cubicBezTo>
                <a:cubicBezTo>
                  <a:pt x="3517507" y="2941055"/>
                  <a:pt x="3464832" y="2946634"/>
                  <a:pt x="3339427" y="2945797"/>
                </a:cubicBezTo>
                <a:cubicBezTo>
                  <a:pt x="3214022" y="2944960"/>
                  <a:pt x="3004893" y="2959845"/>
                  <a:pt x="2684599" y="2945797"/>
                </a:cubicBezTo>
                <a:cubicBezTo>
                  <a:pt x="2364305" y="2931749"/>
                  <a:pt x="2318575" y="2973156"/>
                  <a:pt x="2115449" y="2945797"/>
                </a:cubicBezTo>
                <a:cubicBezTo>
                  <a:pt x="1912323" y="2918439"/>
                  <a:pt x="1690007" y="2914797"/>
                  <a:pt x="1460621" y="2945797"/>
                </a:cubicBezTo>
                <a:cubicBezTo>
                  <a:pt x="1231235" y="2976797"/>
                  <a:pt x="1178282" y="2953980"/>
                  <a:pt x="934311" y="2945797"/>
                </a:cubicBezTo>
                <a:cubicBezTo>
                  <a:pt x="690340" y="2937615"/>
                  <a:pt x="503685" y="2921259"/>
                  <a:pt x="193804" y="2945797"/>
                </a:cubicBezTo>
                <a:cubicBezTo>
                  <a:pt x="93553" y="2952574"/>
                  <a:pt x="7913" y="2867255"/>
                  <a:pt x="0" y="2751993"/>
                </a:cubicBezTo>
                <a:cubicBezTo>
                  <a:pt x="-8181" y="2544075"/>
                  <a:pt x="27660" y="2362235"/>
                  <a:pt x="0" y="2086864"/>
                </a:cubicBezTo>
                <a:cubicBezTo>
                  <a:pt x="-27660" y="1811493"/>
                  <a:pt x="15848" y="1713011"/>
                  <a:pt x="0" y="1421735"/>
                </a:cubicBezTo>
                <a:cubicBezTo>
                  <a:pt x="-15848" y="1130459"/>
                  <a:pt x="-20661" y="1074650"/>
                  <a:pt x="0" y="833351"/>
                </a:cubicBezTo>
                <a:cubicBezTo>
                  <a:pt x="20661" y="592052"/>
                  <a:pt x="-21739" y="322337"/>
                  <a:pt x="0" y="193804"/>
                </a:cubicBezTo>
                <a:close/>
              </a:path>
            </a:pathLst>
          </a:cu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solidFill>
                <a:schemeClr val="tx1"/>
              </a:solidFill>
            </a:endParaRPr>
          </a:p>
        </p:txBody>
      </p:sp>
      <p:sp>
        <p:nvSpPr>
          <p:cNvPr id="1881130713" name="Title 1"/>
          <p:cNvSpPr txBox="1"/>
          <p:nvPr/>
        </p:nvSpPr>
        <p:spPr bwMode="auto">
          <a:xfrm>
            <a:off x="8864097" y="328613"/>
            <a:ext cx="1307016" cy="218128"/>
          </a:xfrm>
          <a:prstGeom prst="rect">
            <a:avLst/>
          </a:prstGeom>
          <a:solidFill>
            <a:srgbClr val="8BB31D"/>
          </a:solidFill>
        </p:spPr>
        <p:txBody>
          <a:bodyPr vert="horz" wrap="none" lIns="36000" tIns="36000" rIns="36000" bIns="36000" rtlCol="0" anchor="ctr" anchorCtr="0">
            <a:spAutoFit/>
          </a:bodyPr>
          <a:lstStyle>
            <a:lvl1pPr algn="l" defTabSz="1007943" rtl="0">
              <a:lnSpc>
                <a:spcPct val="90000"/>
              </a:lnSpc>
              <a:spcBef>
                <a:spcPts val="0"/>
              </a:spcBef>
              <a:buNone/>
              <a:defRPr sz="1200">
                <a:solidFill>
                  <a:schemeClr val="tx1"/>
                </a:solidFill>
                <a:latin typeface="+mj-lt"/>
                <a:ea typeface="+mj-ea"/>
                <a:cs typeface="+mj-cs"/>
              </a:defRPr>
            </a:lvl1pPr>
          </a:lstStyle>
          <a:p>
            <a:pPr algn="r">
              <a:defRPr/>
            </a:pPr>
            <a:r>
              <a:rPr lang="en-US" sz="1050">
                <a:solidFill>
                  <a:schemeClr val="bg1"/>
                </a:solidFill>
                <a:latin typeface="PT Sans"/>
              </a:rPr>
              <a:t>Lernreflexionskarte 6</a:t>
            </a:r>
            <a:endParaRPr/>
          </a:p>
        </p:txBody>
      </p:sp>
      <p:sp>
        <p:nvSpPr>
          <p:cNvPr id="2" name="Textfeld 7">
            <a:extLst>
              <a:ext uri="{FF2B5EF4-FFF2-40B4-BE49-F238E27FC236}">
                <a16:creationId xmlns:a16="http://schemas.microsoft.com/office/drawing/2014/main" id="{6428D8E1-B434-D4FA-6C2E-E381AB883C66}"/>
              </a:ext>
            </a:extLst>
          </p:cNvPr>
          <p:cNvSpPr txBox="1"/>
          <p:nvPr/>
        </p:nvSpPr>
        <p:spPr bwMode="auto">
          <a:xfrm>
            <a:off x="7374835" y="7074810"/>
            <a:ext cx="2864678" cy="246221"/>
          </a:xfrm>
          <a:prstGeom prst="rect">
            <a:avLst/>
          </a:prstGeom>
          <a:noFill/>
        </p:spPr>
        <p:txBody>
          <a:bodyPr wrap="square" rtlCol="0">
            <a:spAutoFit/>
          </a:bodyPr>
          <a:lstStyle/>
          <a:p>
            <a:pPr algn="r">
              <a:defRPr/>
            </a:pPr>
            <a:r>
              <a:rPr lang="de-DE" sz="1000" dirty="0">
                <a:cs typeface="Arial"/>
              </a:rPr>
              <a:t>© KI-generierter Bildinhalt/</a:t>
            </a:r>
            <a:r>
              <a:rPr lang="de-DE" sz="1000" dirty="0" err="1">
                <a:cs typeface="Arial"/>
              </a:rPr>
              <a:t>Canva</a:t>
            </a:r>
            <a:r>
              <a:rPr lang="de-DE" sz="1000" dirty="0">
                <a:cs typeface="Arial"/>
              </a:rPr>
              <a:t> AI 1.0</a:t>
            </a:r>
            <a:endParaRPr dirty="0"/>
          </a:p>
        </p:txBody>
      </p:sp>
    </p:spTree>
  </p:cSld>
  <p:clrMapOvr>
    <a:masterClrMapping/>
  </p:clrMapOvr>
  <mc:AlternateContent xmlns:mc="http://schemas.openxmlformats.org/markup-compatibility/2006" xmlns:p159="http://schemas.microsoft.com/office/powerpoint/2015/09/main">
    <mc:Choice Requires="p159">
      <p:transition/>
    </mc:Choice>
    <mc:Fallback xmlns="" xmlns:m="http://schemas.openxmlformats.org/officeDocument/2006/math" xmlns:w="http://schemas.openxmlformats.org/wordprocessingml/2006/main">
      <p:transition advClick="1"/>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844202963" name="Fußzeilenplatzhalter 2"/>
          <p:cNvSpPr>
            <a:spLocks noGrp="1"/>
          </p:cNvSpPr>
          <p:nvPr>
            <p:ph type="ftr" sz="quarter" idx="11"/>
          </p:nvPr>
        </p:nvSpPr>
        <p:spPr bwMode="auto">
          <a:xfrm>
            <a:off x="520700" y="7019675"/>
            <a:ext cx="6187874" cy="540000"/>
          </a:xfrm>
        </p:spPr>
        <p:txBody>
          <a:bodyPr/>
          <a:lstStyle/>
          <a:p>
            <a:pPr>
              <a:defRPr/>
            </a:pPr>
            <a:r>
              <a:rPr lang="de-DE" b="1" dirty="0">
                <a:solidFill>
                  <a:schemeClr val="accent3"/>
                </a:solidFill>
              </a:rPr>
              <a:t>ISB</a:t>
            </a:r>
            <a:r>
              <a:rPr lang="de-DE" dirty="0"/>
              <a:t> Staatsinstitut für Schulqualität und Bildungsforschung		     </a:t>
            </a:r>
            <a:r>
              <a:rPr lang="de-DE" b="1" dirty="0">
                <a:solidFill>
                  <a:schemeClr val="accent3"/>
                </a:solidFill>
              </a:rPr>
              <a:t>www.isb.bayern.de</a:t>
            </a:r>
            <a:endParaRPr lang="de-DE" dirty="0">
              <a:solidFill>
                <a:schemeClr val="accent3"/>
              </a:solidFill>
            </a:endParaRPr>
          </a:p>
        </p:txBody>
      </p:sp>
      <p:sp>
        <p:nvSpPr>
          <p:cNvPr id="1228632436" name="Inhaltsplatzhalter 4"/>
          <p:cNvSpPr>
            <a:spLocks noGrp="1"/>
          </p:cNvSpPr>
          <p:nvPr>
            <p:ph sz="half" idx="13"/>
          </p:nvPr>
        </p:nvSpPr>
        <p:spPr bwMode="auto">
          <a:xfrm>
            <a:off x="954087" y="5979671"/>
            <a:ext cx="8652029" cy="467649"/>
          </a:xfrm>
        </p:spPr>
        <p:txBody>
          <a:bodyPr anchor="ctr"/>
          <a:lstStyle/>
          <a:p>
            <a:pPr marL="0" indent="0" algn="ctr">
              <a:buNone/>
              <a:defRPr/>
            </a:pPr>
            <a:r>
              <a:rPr lang="de-DE">
                <a:solidFill>
                  <a:schemeClr val="accent3"/>
                </a:solidFill>
              </a:rPr>
              <a:t>„Das möchte ich beim nächsten Mal </a:t>
            </a:r>
            <a:endParaRPr/>
          </a:p>
          <a:p>
            <a:pPr marL="0" indent="0" algn="ctr">
              <a:buNone/>
              <a:defRPr/>
            </a:pPr>
            <a:r>
              <a:rPr lang="de-DE">
                <a:solidFill>
                  <a:schemeClr val="accent3"/>
                </a:solidFill>
              </a:rPr>
              <a:t>anders machen …“</a:t>
            </a:r>
            <a:endParaRPr/>
          </a:p>
        </p:txBody>
      </p:sp>
      <p:sp>
        <p:nvSpPr>
          <p:cNvPr id="670565260" name="Rechteck: abgerundete Ecken 6"/>
          <p:cNvSpPr/>
          <p:nvPr/>
        </p:nvSpPr>
        <p:spPr bwMode="auto">
          <a:xfrm>
            <a:off x="520699" y="1186927"/>
            <a:ext cx="9650413" cy="5619075"/>
          </a:xfrm>
          <a:custGeom>
            <a:avLst/>
            <a:gdLst>
              <a:gd name="connsiteX0" fmla="*/ 0 w 4671530"/>
              <a:gd name="connsiteY0" fmla="*/ 193804 h 2945797"/>
              <a:gd name="connsiteX1" fmla="*/ 193804 w 4671530"/>
              <a:gd name="connsiteY1" fmla="*/ 0 h 2945797"/>
              <a:gd name="connsiteX2" fmla="*/ 805793 w 4671530"/>
              <a:gd name="connsiteY2" fmla="*/ 0 h 2945797"/>
              <a:gd name="connsiteX3" fmla="*/ 1460621 w 4671530"/>
              <a:gd name="connsiteY3" fmla="*/ 0 h 2945797"/>
              <a:gd name="connsiteX4" fmla="*/ 2115449 w 4671530"/>
              <a:gd name="connsiteY4" fmla="*/ 0 h 2945797"/>
              <a:gd name="connsiteX5" fmla="*/ 2813116 w 4671530"/>
              <a:gd name="connsiteY5" fmla="*/ 0 h 2945797"/>
              <a:gd name="connsiteX6" fmla="*/ 3425105 w 4671530"/>
              <a:gd name="connsiteY6" fmla="*/ 0 h 2945797"/>
              <a:gd name="connsiteX7" fmla="*/ 3951416 w 4671530"/>
              <a:gd name="connsiteY7" fmla="*/ 0 h 2945797"/>
              <a:gd name="connsiteX8" fmla="*/ 4477726 w 4671530"/>
              <a:gd name="connsiteY8" fmla="*/ 0 h 2945797"/>
              <a:gd name="connsiteX9" fmla="*/ 4671530 w 4671530"/>
              <a:gd name="connsiteY9" fmla="*/ 193804 h 2945797"/>
              <a:gd name="connsiteX10" fmla="*/ 4671530 w 4671530"/>
              <a:gd name="connsiteY10" fmla="*/ 858933 h 2945797"/>
              <a:gd name="connsiteX11" fmla="*/ 4671530 w 4671530"/>
              <a:gd name="connsiteY11" fmla="*/ 1524062 h 2945797"/>
              <a:gd name="connsiteX12" fmla="*/ 4671530 w 4671530"/>
              <a:gd name="connsiteY12" fmla="*/ 2138028 h 2945797"/>
              <a:gd name="connsiteX13" fmla="*/ 4671530 w 4671530"/>
              <a:gd name="connsiteY13" fmla="*/ 2751993 h 2945797"/>
              <a:gd name="connsiteX14" fmla="*/ 4477726 w 4671530"/>
              <a:gd name="connsiteY14" fmla="*/ 2945797 h 2945797"/>
              <a:gd name="connsiteX15" fmla="*/ 3822898 w 4671530"/>
              <a:gd name="connsiteY15" fmla="*/ 2945797 h 2945797"/>
              <a:gd name="connsiteX16" fmla="*/ 3339427 w 4671530"/>
              <a:gd name="connsiteY16" fmla="*/ 2945797 h 2945797"/>
              <a:gd name="connsiteX17" fmla="*/ 2684599 w 4671530"/>
              <a:gd name="connsiteY17" fmla="*/ 2945797 h 2945797"/>
              <a:gd name="connsiteX18" fmla="*/ 2115449 w 4671530"/>
              <a:gd name="connsiteY18" fmla="*/ 2945797 h 2945797"/>
              <a:gd name="connsiteX19" fmla="*/ 1460621 w 4671530"/>
              <a:gd name="connsiteY19" fmla="*/ 2945797 h 2945797"/>
              <a:gd name="connsiteX20" fmla="*/ 934311 w 4671530"/>
              <a:gd name="connsiteY20" fmla="*/ 2945797 h 2945797"/>
              <a:gd name="connsiteX21" fmla="*/ 193804 w 4671530"/>
              <a:gd name="connsiteY21" fmla="*/ 2945797 h 2945797"/>
              <a:gd name="connsiteX22" fmla="*/ 0 w 4671530"/>
              <a:gd name="connsiteY22" fmla="*/ 2751993 h 2945797"/>
              <a:gd name="connsiteX23" fmla="*/ 0 w 4671530"/>
              <a:gd name="connsiteY23" fmla="*/ 2086864 h 2945797"/>
              <a:gd name="connsiteX24" fmla="*/ 0 w 4671530"/>
              <a:gd name="connsiteY24" fmla="*/ 1421735 h 2945797"/>
              <a:gd name="connsiteX25" fmla="*/ 0 w 4671530"/>
              <a:gd name="connsiteY25" fmla="*/ 833351 h 2945797"/>
              <a:gd name="connsiteX26" fmla="*/ 0 w 4671530"/>
              <a:gd name="connsiteY26" fmla="*/ 193804 h 2945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671530" h="2945797" extrusionOk="0">
                <a:moveTo>
                  <a:pt x="0" y="193804"/>
                </a:moveTo>
                <a:cubicBezTo>
                  <a:pt x="2446" y="81442"/>
                  <a:pt x="81283" y="-5174"/>
                  <a:pt x="193804" y="0"/>
                </a:cubicBezTo>
                <a:cubicBezTo>
                  <a:pt x="497459" y="12643"/>
                  <a:pt x="574773" y="29582"/>
                  <a:pt x="805793" y="0"/>
                </a:cubicBezTo>
                <a:cubicBezTo>
                  <a:pt x="1036813" y="-29582"/>
                  <a:pt x="1238671" y="11920"/>
                  <a:pt x="1460621" y="0"/>
                </a:cubicBezTo>
                <a:cubicBezTo>
                  <a:pt x="1682571" y="-11920"/>
                  <a:pt x="1845118" y="31420"/>
                  <a:pt x="2115449" y="0"/>
                </a:cubicBezTo>
                <a:cubicBezTo>
                  <a:pt x="2385780" y="-31420"/>
                  <a:pt x="2587929" y="2843"/>
                  <a:pt x="2813116" y="0"/>
                </a:cubicBezTo>
                <a:cubicBezTo>
                  <a:pt x="3038303" y="-2843"/>
                  <a:pt x="3217723" y="26183"/>
                  <a:pt x="3425105" y="0"/>
                </a:cubicBezTo>
                <a:cubicBezTo>
                  <a:pt x="3632487" y="-26183"/>
                  <a:pt x="3822006" y="-6086"/>
                  <a:pt x="3951416" y="0"/>
                </a:cubicBezTo>
                <a:cubicBezTo>
                  <a:pt x="4080826" y="6086"/>
                  <a:pt x="4249266" y="13754"/>
                  <a:pt x="4477726" y="0"/>
                </a:cubicBezTo>
                <a:cubicBezTo>
                  <a:pt x="4578484" y="-2466"/>
                  <a:pt x="4690363" y="94783"/>
                  <a:pt x="4671530" y="193804"/>
                </a:cubicBezTo>
                <a:cubicBezTo>
                  <a:pt x="4660525" y="473178"/>
                  <a:pt x="4695769" y="550675"/>
                  <a:pt x="4671530" y="858933"/>
                </a:cubicBezTo>
                <a:cubicBezTo>
                  <a:pt x="4647291" y="1167191"/>
                  <a:pt x="4691127" y="1360808"/>
                  <a:pt x="4671530" y="1524062"/>
                </a:cubicBezTo>
                <a:cubicBezTo>
                  <a:pt x="4651933" y="1687316"/>
                  <a:pt x="4644192" y="1901478"/>
                  <a:pt x="4671530" y="2138028"/>
                </a:cubicBezTo>
                <a:cubicBezTo>
                  <a:pt x="4698868" y="2374578"/>
                  <a:pt x="4655152" y="2489662"/>
                  <a:pt x="4671530" y="2751993"/>
                </a:cubicBezTo>
                <a:cubicBezTo>
                  <a:pt x="4678570" y="2860423"/>
                  <a:pt x="4593561" y="2948150"/>
                  <a:pt x="4477726" y="2945797"/>
                </a:cubicBezTo>
                <a:cubicBezTo>
                  <a:pt x="4226605" y="2923824"/>
                  <a:pt x="4128289" y="2950539"/>
                  <a:pt x="3822898" y="2945797"/>
                </a:cubicBezTo>
                <a:cubicBezTo>
                  <a:pt x="3517507" y="2941055"/>
                  <a:pt x="3464832" y="2946634"/>
                  <a:pt x="3339427" y="2945797"/>
                </a:cubicBezTo>
                <a:cubicBezTo>
                  <a:pt x="3214022" y="2944960"/>
                  <a:pt x="3004893" y="2959845"/>
                  <a:pt x="2684599" y="2945797"/>
                </a:cubicBezTo>
                <a:cubicBezTo>
                  <a:pt x="2364305" y="2931749"/>
                  <a:pt x="2318575" y="2973156"/>
                  <a:pt x="2115449" y="2945797"/>
                </a:cubicBezTo>
                <a:cubicBezTo>
                  <a:pt x="1912323" y="2918439"/>
                  <a:pt x="1690007" y="2914797"/>
                  <a:pt x="1460621" y="2945797"/>
                </a:cubicBezTo>
                <a:cubicBezTo>
                  <a:pt x="1231235" y="2976797"/>
                  <a:pt x="1178282" y="2953980"/>
                  <a:pt x="934311" y="2945797"/>
                </a:cubicBezTo>
                <a:cubicBezTo>
                  <a:pt x="690340" y="2937615"/>
                  <a:pt x="503685" y="2921259"/>
                  <a:pt x="193804" y="2945797"/>
                </a:cubicBezTo>
                <a:cubicBezTo>
                  <a:pt x="93553" y="2952574"/>
                  <a:pt x="7913" y="2867255"/>
                  <a:pt x="0" y="2751993"/>
                </a:cubicBezTo>
                <a:cubicBezTo>
                  <a:pt x="-8181" y="2544075"/>
                  <a:pt x="27660" y="2362235"/>
                  <a:pt x="0" y="2086864"/>
                </a:cubicBezTo>
                <a:cubicBezTo>
                  <a:pt x="-27660" y="1811493"/>
                  <a:pt x="15848" y="1713011"/>
                  <a:pt x="0" y="1421735"/>
                </a:cubicBezTo>
                <a:cubicBezTo>
                  <a:pt x="-15848" y="1130459"/>
                  <a:pt x="-20661" y="1074650"/>
                  <a:pt x="0" y="833351"/>
                </a:cubicBezTo>
                <a:cubicBezTo>
                  <a:pt x="20661" y="592052"/>
                  <a:pt x="-21739" y="322337"/>
                  <a:pt x="0" y="193804"/>
                </a:cubicBezTo>
                <a:close/>
              </a:path>
            </a:pathLst>
          </a:cu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solidFill>
                <a:schemeClr val="tx1"/>
              </a:solidFill>
            </a:endParaRPr>
          </a:p>
        </p:txBody>
      </p:sp>
      <p:sp>
        <p:nvSpPr>
          <p:cNvPr id="384252237" name="Title 1"/>
          <p:cNvSpPr txBox="1"/>
          <p:nvPr/>
        </p:nvSpPr>
        <p:spPr bwMode="auto">
          <a:xfrm>
            <a:off x="8864097" y="328613"/>
            <a:ext cx="1307016" cy="218128"/>
          </a:xfrm>
          <a:prstGeom prst="rect">
            <a:avLst/>
          </a:prstGeom>
          <a:solidFill>
            <a:srgbClr val="8BB31D"/>
          </a:solidFill>
        </p:spPr>
        <p:txBody>
          <a:bodyPr vert="horz" wrap="none" lIns="36000" tIns="36000" rIns="36000" bIns="36000" rtlCol="0" anchor="ctr" anchorCtr="0">
            <a:spAutoFit/>
          </a:bodyPr>
          <a:lstStyle>
            <a:lvl1pPr algn="l" defTabSz="1007943" rtl="0">
              <a:lnSpc>
                <a:spcPct val="90000"/>
              </a:lnSpc>
              <a:spcBef>
                <a:spcPts val="0"/>
              </a:spcBef>
              <a:buNone/>
              <a:defRPr sz="1200">
                <a:solidFill>
                  <a:schemeClr val="tx1"/>
                </a:solidFill>
                <a:latin typeface="+mj-lt"/>
                <a:ea typeface="+mj-ea"/>
                <a:cs typeface="+mj-cs"/>
              </a:defRPr>
            </a:lvl1pPr>
          </a:lstStyle>
          <a:p>
            <a:pPr algn="r">
              <a:defRPr/>
            </a:pPr>
            <a:r>
              <a:rPr lang="en-US" sz="1050">
                <a:solidFill>
                  <a:schemeClr val="bg1"/>
                </a:solidFill>
                <a:latin typeface="PT Sans"/>
              </a:rPr>
              <a:t>Lernreflexionskarte 7</a:t>
            </a:r>
            <a:endParaRPr/>
          </a:p>
        </p:txBody>
      </p:sp>
      <p:pic>
        <p:nvPicPr>
          <p:cNvPr id="342830478" name="Grafik 5"/>
          <p:cNvPicPr>
            <a:picLocks noChangeAspect="1"/>
          </p:cNvPicPr>
          <p:nvPr/>
        </p:nvPicPr>
        <p:blipFill rotWithShape="1">
          <a:blip r:embed="rId3"/>
          <a:stretch/>
        </p:blipFill>
        <p:spPr bwMode="auto">
          <a:xfrm>
            <a:off x="3705225" y="2170499"/>
            <a:ext cx="3282950" cy="3218675"/>
          </a:xfrm>
          <a:prstGeom prst="rect">
            <a:avLst/>
          </a:prstGeom>
        </p:spPr>
      </p:pic>
      <p:sp>
        <p:nvSpPr>
          <p:cNvPr id="2" name="Textfeld 7">
            <a:extLst>
              <a:ext uri="{FF2B5EF4-FFF2-40B4-BE49-F238E27FC236}">
                <a16:creationId xmlns:a16="http://schemas.microsoft.com/office/drawing/2014/main" id="{E50E5ADE-04BE-C817-6165-5688E1F19F20}"/>
              </a:ext>
            </a:extLst>
          </p:cNvPr>
          <p:cNvSpPr txBox="1"/>
          <p:nvPr/>
        </p:nvSpPr>
        <p:spPr bwMode="auto">
          <a:xfrm>
            <a:off x="7374835" y="7074810"/>
            <a:ext cx="2864678" cy="246221"/>
          </a:xfrm>
          <a:prstGeom prst="rect">
            <a:avLst/>
          </a:prstGeom>
          <a:noFill/>
        </p:spPr>
        <p:txBody>
          <a:bodyPr wrap="square" rtlCol="0">
            <a:spAutoFit/>
          </a:bodyPr>
          <a:lstStyle/>
          <a:p>
            <a:pPr algn="r">
              <a:defRPr/>
            </a:pPr>
            <a:r>
              <a:rPr lang="de-DE" sz="1000" dirty="0">
                <a:cs typeface="Arial"/>
              </a:rPr>
              <a:t>© KI-generierter Bildinhalt/</a:t>
            </a:r>
            <a:r>
              <a:rPr lang="de-DE" sz="1000" dirty="0" err="1">
                <a:cs typeface="Arial"/>
              </a:rPr>
              <a:t>Canva</a:t>
            </a:r>
            <a:r>
              <a:rPr lang="de-DE" sz="1000" dirty="0">
                <a:cs typeface="Arial"/>
              </a:rPr>
              <a:t> AI 1.0</a:t>
            </a:r>
            <a:endParaRPr dirty="0"/>
          </a:p>
        </p:txBody>
      </p:sp>
    </p:spTree>
  </p:cSld>
  <p:clrMapOvr>
    <a:masterClrMapping/>
  </p:clrMapOvr>
  <mc:AlternateContent xmlns:mc="http://schemas.openxmlformats.org/markup-compatibility/2006" xmlns:p159="http://schemas.microsoft.com/office/powerpoint/2015/09/main">
    <mc:Choice Requires="p159">
      <p:transition/>
    </mc:Choice>
    <mc:Fallback xmlns="" xmlns:m="http://schemas.openxmlformats.org/officeDocument/2006/math" xmlns:w="http://schemas.openxmlformats.org/wordprocessingml/2006/main">
      <p:transition advClick="1"/>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589507680" name="Fußzeilenplatzhalter 2"/>
          <p:cNvSpPr>
            <a:spLocks noGrp="1"/>
          </p:cNvSpPr>
          <p:nvPr>
            <p:ph type="ftr" sz="quarter" idx="11"/>
          </p:nvPr>
        </p:nvSpPr>
        <p:spPr bwMode="auto">
          <a:xfrm>
            <a:off x="520699" y="7019675"/>
            <a:ext cx="5947006" cy="540000"/>
          </a:xfrm>
        </p:spPr>
        <p:txBody>
          <a:bodyPr/>
          <a:lstStyle/>
          <a:p>
            <a:pPr>
              <a:defRPr/>
            </a:pPr>
            <a:r>
              <a:rPr lang="de-DE" b="1" dirty="0">
                <a:solidFill>
                  <a:schemeClr val="accent3"/>
                </a:solidFill>
              </a:rPr>
              <a:t>ISB</a:t>
            </a:r>
            <a:r>
              <a:rPr lang="de-DE" dirty="0"/>
              <a:t> Staatsinstitut für Schulqualität und Bildungsforschung		     </a:t>
            </a:r>
            <a:r>
              <a:rPr lang="de-DE" b="1" dirty="0">
                <a:solidFill>
                  <a:schemeClr val="accent3"/>
                </a:solidFill>
              </a:rPr>
              <a:t>www.isb.bayern.de</a:t>
            </a:r>
            <a:endParaRPr lang="de-DE" dirty="0">
              <a:solidFill>
                <a:schemeClr val="accent3"/>
              </a:solidFill>
            </a:endParaRPr>
          </a:p>
        </p:txBody>
      </p:sp>
      <p:sp>
        <p:nvSpPr>
          <p:cNvPr id="1270009775" name="Inhaltsplatzhalter 4"/>
          <p:cNvSpPr>
            <a:spLocks noGrp="1"/>
          </p:cNvSpPr>
          <p:nvPr>
            <p:ph sz="half" idx="13"/>
          </p:nvPr>
        </p:nvSpPr>
        <p:spPr bwMode="auto">
          <a:xfrm>
            <a:off x="954087" y="5979671"/>
            <a:ext cx="8935348" cy="467649"/>
          </a:xfrm>
        </p:spPr>
        <p:txBody>
          <a:bodyPr anchor="ctr"/>
          <a:lstStyle/>
          <a:p>
            <a:pPr marL="0" indent="0" algn="ctr">
              <a:buNone/>
              <a:defRPr/>
            </a:pPr>
            <a:r>
              <a:rPr lang="de-DE" sz="3200">
                <a:solidFill>
                  <a:srgbClr val="1A7950"/>
                </a:solidFill>
                <a:latin typeface="Arial"/>
                <a:ea typeface="Calibri"/>
                <a:cs typeface="Arial"/>
              </a:rPr>
              <a:t>„Das habe ich geschafft …“</a:t>
            </a:r>
            <a:endParaRPr lang="de-DE">
              <a:solidFill>
                <a:schemeClr val="accent3"/>
              </a:solidFill>
            </a:endParaRPr>
          </a:p>
        </p:txBody>
      </p:sp>
      <p:sp>
        <p:nvSpPr>
          <p:cNvPr id="1009385114" name="Rechteck: abgerundete Ecken 6"/>
          <p:cNvSpPr/>
          <p:nvPr/>
        </p:nvSpPr>
        <p:spPr bwMode="auto">
          <a:xfrm>
            <a:off x="520699" y="1186927"/>
            <a:ext cx="9650413" cy="5619075"/>
          </a:xfrm>
          <a:custGeom>
            <a:avLst/>
            <a:gdLst>
              <a:gd name="connsiteX0" fmla="*/ 0 w 4671530"/>
              <a:gd name="connsiteY0" fmla="*/ 193804 h 2945797"/>
              <a:gd name="connsiteX1" fmla="*/ 193804 w 4671530"/>
              <a:gd name="connsiteY1" fmla="*/ 0 h 2945797"/>
              <a:gd name="connsiteX2" fmla="*/ 805793 w 4671530"/>
              <a:gd name="connsiteY2" fmla="*/ 0 h 2945797"/>
              <a:gd name="connsiteX3" fmla="*/ 1460621 w 4671530"/>
              <a:gd name="connsiteY3" fmla="*/ 0 h 2945797"/>
              <a:gd name="connsiteX4" fmla="*/ 2115449 w 4671530"/>
              <a:gd name="connsiteY4" fmla="*/ 0 h 2945797"/>
              <a:gd name="connsiteX5" fmla="*/ 2813116 w 4671530"/>
              <a:gd name="connsiteY5" fmla="*/ 0 h 2945797"/>
              <a:gd name="connsiteX6" fmla="*/ 3425105 w 4671530"/>
              <a:gd name="connsiteY6" fmla="*/ 0 h 2945797"/>
              <a:gd name="connsiteX7" fmla="*/ 3951416 w 4671530"/>
              <a:gd name="connsiteY7" fmla="*/ 0 h 2945797"/>
              <a:gd name="connsiteX8" fmla="*/ 4477726 w 4671530"/>
              <a:gd name="connsiteY8" fmla="*/ 0 h 2945797"/>
              <a:gd name="connsiteX9" fmla="*/ 4671530 w 4671530"/>
              <a:gd name="connsiteY9" fmla="*/ 193804 h 2945797"/>
              <a:gd name="connsiteX10" fmla="*/ 4671530 w 4671530"/>
              <a:gd name="connsiteY10" fmla="*/ 858933 h 2945797"/>
              <a:gd name="connsiteX11" fmla="*/ 4671530 w 4671530"/>
              <a:gd name="connsiteY11" fmla="*/ 1524062 h 2945797"/>
              <a:gd name="connsiteX12" fmla="*/ 4671530 w 4671530"/>
              <a:gd name="connsiteY12" fmla="*/ 2138028 h 2945797"/>
              <a:gd name="connsiteX13" fmla="*/ 4671530 w 4671530"/>
              <a:gd name="connsiteY13" fmla="*/ 2751993 h 2945797"/>
              <a:gd name="connsiteX14" fmla="*/ 4477726 w 4671530"/>
              <a:gd name="connsiteY14" fmla="*/ 2945797 h 2945797"/>
              <a:gd name="connsiteX15" fmla="*/ 3822898 w 4671530"/>
              <a:gd name="connsiteY15" fmla="*/ 2945797 h 2945797"/>
              <a:gd name="connsiteX16" fmla="*/ 3339427 w 4671530"/>
              <a:gd name="connsiteY16" fmla="*/ 2945797 h 2945797"/>
              <a:gd name="connsiteX17" fmla="*/ 2684599 w 4671530"/>
              <a:gd name="connsiteY17" fmla="*/ 2945797 h 2945797"/>
              <a:gd name="connsiteX18" fmla="*/ 2115449 w 4671530"/>
              <a:gd name="connsiteY18" fmla="*/ 2945797 h 2945797"/>
              <a:gd name="connsiteX19" fmla="*/ 1460621 w 4671530"/>
              <a:gd name="connsiteY19" fmla="*/ 2945797 h 2945797"/>
              <a:gd name="connsiteX20" fmla="*/ 934311 w 4671530"/>
              <a:gd name="connsiteY20" fmla="*/ 2945797 h 2945797"/>
              <a:gd name="connsiteX21" fmla="*/ 193804 w 4671530"/>
              <a:gd name="connsiteY21" fmla="*/ 2945797 h 2945797"/>
              <a:gd name="connsiteX22" fmla="*/ 0 w 4671530"/>
              <a:gd name="connsiteY22" fmla="*/ 2751993 h 2945797"/>
              <a:gd name="connsiteX23" fmla="*/ 0 w 4671530"/>
              <a:gd name="connsiteY23" fmla="*/ 2086864 h 2945797"/>
              <a:gd name="connsiteX24" fmla="*/ 0 w 4671530"/>
              <a:gd name="connsiteY24" fmla="*/ 1421735 h 2945797"/>
              <a:gd name="connsiteX25" fmla="*/ 0 w 4671530"/>
              <a:gd name="connsiteY25" fmla="*/ 833351 h 2945797"/>
              <a:gd name="connsiteX26" fmla="*/ 0 w 4671530"/>
              <a:gd name="connsiteY26" fmla="*/ 193804 h 2945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671530" h="2945797" extrusionOk="0">
                <a:moveTo>
                  <a:pt x="0" y="193804"/>
                </a:moveTo>
                <a:cubicBezTo>
                  <a:pt x="2446" y="81442"/>
                  <a:pt x="81283" y="-5174"/>
                  <a:pt x="193804" y="0"/>
                </a:cubicBezTo>
                <a:cubicBezTo>
                  <a:pt x="497459" y="12643"/>
                  <a:pt x="574773" y="29582"/>
                  <a:pt x="805793" y="0"/>
                </a:cubicBezTo>
                <a:cubicBezTo>
                  <a:pt x="1036813" y="-29582"/>
                  <a:pt x="1238671" y="11920"/>
                  <a:pt x="1460621" y="0"/>
                </a:cubicBezTo>
                <a:cubicBezTo>
                  <a:pt x="1682571" y="-11920"/>
                  <a:pt x="1845118" y="31420"/>
                  <a:pt x="2115449" y="0"/>
                </a:cubicBezTo>
                <a:cubicBezTo>
                  <a:pt x="2385780" y="-31420"/>
                  <a:pt x="2587929" y="2843"/>
                  <a:pt x="2813116" y="0"/>
                </a:cubicBezTo>
                <a:cubicBezTo>
                  <a:pt x="3038303" y="-2843"/>
                  <a:pt x="3217723" y="26183"/>
                  <a:pt x="3425105" y="0"/>
                </a:cubicBezTo>
                <a:cubicBezTo>
                  <a:pt x="3632487" y="-26183"/>
                  <a:pt x="3822006" y="-6086"/>
                  <a:pt x="3951416" y="0"/>
                </a:cubicBezTo>
                <a:cubicBezTo>
                  <a:pt x="4080826" y="6086"/>
                  <a:pt x="4249266" y="13754"/>
                  <a:pt x="4477726" y="0"/>
                </a:cubicBezTo>
                <a:cubicBezTo>
                  <a:pt x="4578484" y="-2466"/>
                  <a:pt x="4690363" y="94783"/>
                  <a:pt x="4671530" y="193804"/>
                </a:cubicBezTo>
                <a:cubicBezTo>
                  <a:pt x="4660525" y="473178"/>
                  <a:pt x="4695769" y="550675"/>
                  <a:pt x="4671530" y="858933"/>
                </a:cubicBezTo>
                <a:cubicBezTo>
                  <a:pt x="4647291" y="1167191"/>
                  <a:pt x="4691127" y="1360808"/>
                  <a:pt x="4671530" y="1524062"/>
                </a:cubicBezTo>
                <a:cubicBezTo>
                  <a:pt x="4651933" y="1687316"/>
                  <a:pt x="4644192" y="1901478"/>
                  <a:pt x="4671530" y="2138028"/>
                </a:cubicBezTo>
                <a:cubicBezTo>
                  <a:pt x="4698868" y="2374578"/>
                  <a:pt x="4655152" y="2489662"/>
                  <a:pt x="4671530" y="2751993"/>
                </a:cubicBezTo>
                <a:cubicBezTo>
                  <a:pt x="4678570" y="2860423"/>
                  <a:pt x="4593561" y="2948150"/>
                  <a:pt x="4477726" y="2945797"/>
                </a:cubicBezTo>
                <a:cubicBezTo>
                  <a:pt x="4226605" y="2923824"/>
                  <a:pt x="4128289" y="2950539"/>
                  <a:pt x="3822898" y="2945797"/>
                </a:cubicBezTo>
                <a:cubicBezTo>
                  <a:pt x="3517507" y="2941055"/>
                  <a:pt x="3464832" y="2946634"/>
                  <a:pt x="3339427" y="2945797"/>
                </a:cubicBezTo>
                <a:cubicBezTo>
                  <a:pt x="3214022" y="2944960"/>
                  <a:pt x="3004893" y="2959845"/>
                  <a:pt x="2684599" y="2945797"/>
                </a:cubicBezTo>
                <a:cubicBezTo>
                  <a:pt x="2364305" y="2931749"/>
                  <a:pt x="2318575" y="2973156"/>
                  <a:pt x="2115449" y="2945797"/>
                </a:cubicBezTo>
                <a:cubicBezTo>
                  <a:pt x="1912323" y="2918439"/>
                  <a:pt x="1690007" y="2914797"/>
                  <a:pt x="1460621" y="2945797"/>
                </a:cubicBezTo>
                <a:cubicBezTo>
                  <a:pt x="1231235" y="2976797"/>
                  <a:pt x="1178282" y="2953980"/>
                  <a:pt x="934311" y="2945797"/>
                </a:cubicBezTo>
                <a:cubicBezTo>
                  <a:pt x="690340" y="2937615"/>
                  <a:pt x="503685" y="2921259"/>
                  <a:pt x="193804" y="2945797"/>
                </a:cubicBezTo>
                <a:cubicBezTo>
                  <a:pt x="93553" y="2952574"/>
                  <a:pt x="7913" y="2867255"/>
                  <a:pt x="0" y="2751993"/>
                </a:cubicBezTo>
                <a:cubicBezTo>
                  <a:pt x="-8181" y="2544075"/>
                  <a:pt x="27660" y="2362235"/>
                  <a:pt x="0" y="2086864"/>
                </a:cubicBezTo>
                <a:cubicBezTo>
                  <a:pt x="-27660" y="1811493"/>
                  <a:pt x="15848" y="1713011"/>
                  <a:pt x="0" y="1421735"/>
                </a:cubicBezTo>
                <a:cubicBezTo>
                  <a:pt x="-15848" y="1130459"/>
                  <a:pt x="-20661" y="1074650"/>
                  <a:pt x="0" y="833351"/>
                </a:cubicBezTo>
                <a:cubicBezTo>
                  <a:pt x="20661" y="592052"/>
                  <a:pt x="-21739" y="322337"/>
                  <a:pt x="0" y="193804"/>
                </a:cubicBezTo>
                <a:close/>
              </a:path>
            </a:pathLst>
          </a:cu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solidFill>
                <a:schemeClr val="tx1"/>
              </a:solidFill>
            </a:endParaRPr>
          </a:p>
        </p:txBody>
      </p:sp>
      <p:sp>
        <p:nvSpPr>
          <p:cNvPr id="462623947" name="Title 1"/>
          <p:cNvSpPr txBox="1"/>
          <p:nvPr/>
        </p:nvSpPr>
        <p:spPr bwMode="auto">
          <a:xfrm>
            <a:off x="8864097" y="328613"/>
            <a:ext cx="1307016" cy="218128"/>
          </a:xfrm>
          <a:prstGeom prst="rect">
            <a:avLst/>
          </a:prstGeom>
          <a:solidFill>
            <a:srgbClr val="8BB31D"/>
          </a:solidFill>
        </p:spPr>
        <p:txBody>
          <a:bodyPr vert="horz" wrap="none" lIns="36000" tIns="36000" rIns="36000" bIns="36000" rtlCol="0" anchor="ctr" anchorCtr="0">
            <a:spAutoFit/>
          </a:bodyPr>
          <a:lstStyle>
            <a:lvl1pPr algn="l" defTabSz="1007943" rtl="0">
              <a:lnSpc>
                <a:spcPct val="90000"/>
              </a:lnSpc>
              <a:spcBef>
                <a:spcPts val="0"/>
              </a:spcBef>
              <a:buNone/>
              <a:defRPr sz="1200">
                <a:solidFill>
                  <a:schemeClr val="tx1"/>
                </a:solidFill>
                <a:latin typeface="+mj-lt"/>
                <a:ea typeface="+mj-ea"/>
                <a:cs typeface="+mj-cs"/>
              </a:defRPr>
            </a:lvl1pPr>
          </a:lstStyle>
          <a:p>
            <a:pPr algn="r">
              <a:defRPr/>
            </a:pPr>
            <a:r>
              <a:rPr lang="en-US" sz="1050">
                <a:solidFill>
                  <a:schemeClr val="bg1"/>
                </a:solidFill>
                <a:latin typeface="PT Sans"/>
              </a:rPr>
              <a:t>Lernreflexionskarte 8</a:t>
            </a:r>
            <a:endParaRPr/>
          </a:p>
        </p:txBody>
      </p:sp>
      <p:pic>
        <p:nvPicPr>
          <p:cNvPr id="1241907271" name="Grafik 9"/>
          <p:cNvPicPr>
            <a:picLocks noChangeAspect="1"/>
          </p:cNvPicPr>
          <p:nvPr/>
        </p:nvPicPr>
        <p:blipFill rotWithShape="1">
          <a:blip r:embed="rId3"/>
          <a:stretch/>
        </p:blipFill>
        <p:spPr bwMode="auto">
          <a:xfrm>
            <a:off x="3969401" y="2270162"/>
            <a:ext cx="3040348" cy="3204953"/>
          </a:xfrm>
          <a:prstGeom prst="rect">
            <a:avLst/>
          </a:prstGeom>
        </p:spPr>
      </p:pic>
      <p:sp>
        <p:nvSpPr>
          <p:cNvPr id="2" name="Textfeld 7">
            <a:extLst>
              <a:ext uri="{FF2B5EF4-FFF2-40B4-BE49-F238E27FC236}">
                <a16:creationId xmlns:a16="http://schemas.microsoft.com/office/drawing/2014/main" id="{F69F7D67-6184-B758-CB0E-2C4C5466D771}"/>
              </a:ext>
            </a:extLst>
          </p:cNvPr>
          <p:cNvSpPr txBox="1"/>
          <p:nvPr/>
        </p:nvSpPr>
        <p:spPr bwMode="auto">
          <a:xfrm>
            <a:off x="7374835" y="7074810"/>
            <a:ext cx="2864678" cy="246221"/>
          </a:xfrm>
          <a:prstGeom prst="rect">
            <a:avLst/>
          </a:prstGeom>
          <a:noFill/>
        </p:spPr>
        <p:txBody>
          <a:bodyPr wrap="square" rtlCol="0">
            <a:spAutoFit/>
          </a:bodyPr>
          <a:lstStyle/>
          <a:p>
            <a:pPr algn="r">
              <a:defRPr/>
            </a:pPr>
            <a:r>
              <a:rPr lang="de-DE" sz="1000" dirty="0">
                <a:cs typeface="Arial"/>
              </a:rPr>
              <a:t>© KI-generierter Bildinhalt/</a:t>
            </a:r>
            <a:r>
              <a:rPr lang="de-DE" sz="1000" dirty="0" err="1">
                <a:cs typeface="Arial"/>
              </a:rPr>
              <a:t>Canva</a:t>
            </a:r>
            <a:r>
              <a:rPr lang="de-DE" sz="1000" dirty="0">
                <a:cs typeface="Arial"/>
              </a:rPr>
              <a:t> AI 1.0</a:t>
            </a:r>
            <a:endParaRPr dirty="0"/>
          </a:p>
        </p:txBody>
      </p:sp>
    </p:spTree>
  </p:cSld>
  <p:clrMapOvr>
    <a:masterClrMapping/>
  </p:clrMapOvr>
  <mc:AlternateContent xmlns:mc="http://schemas.openxmlformats.org/markup-compatibility/2006" xmlns:p159="http://schemas.microsoft.com/office/powerpoint/2015/09/main">
    <mc:Choice Requires="p159">
      <p:transition/>
    </mc:Choice>
    <mc:Fallback xmlns="" xmlns:m="http://schemas.openxmlformats.org/officeDocument/2006/math" xmlns:w="http://schemas.openxmlformats.org/wordprocessingml/2006/main">
      <p:transition advClick="1"/>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15900016" name="Fußzeilenplatzhalter 2"/>
          <p:cNvSpPr>
            <a:spLocks noGrp="1"/>
          </p:cNvSpPr>
          <p:nvPr>
            <p:ph type="ftr" sz="quarter" idx="11"/>
          </p:nvPr>
        </p:nvSpPr>
        <p:spPr bwMode="auto">
          <a:xfrm>
            <a:off x="520699" y="7019675"/>
            <a:ext cx="6854135" cy="540000"/>
          </a:xfrm>
        </p:spPr>
        <p:txBody>
          <a:bodyPr/>
          <a:lstStyle/>
          <a:p>
            <a:pPr>
              <a:defRPr/>
            </a:pPr>
            <a:r>
              <a:rPr lang="de-DE" b="1" dirty="0">
                <a:solidFill>
                  <a:schemeClr val="accent3"/>
                </a:solidFill>
              </a:rPr>
              <a:t>ISB</a:t>
            </a:r>
            <a:r>
              <a:rPr lang="de-DE" dirty="0"/>
              <a:t> Staatsinstitut für Schulqualität und Bildungsforschung		     </a:t>
            </a:r>
            <a:r>
              <a:rPr lang="de-DE" b="1" dirty="0">
                <a:solidFill>
                  <a:schemeClr val="accent3"/>
                </a:solidFill>
              </a:rPr>
              <a:t>www.isb.bayern.de</a:t>
            </a:r>
            <a:endParaRPr lang="de-DE" dirty="0">
              <a:solidFill>
                <a:schemeClr val="accent3"/>
              </a:solidFill>
            </a:endParaRPr>
          </a:p>
        </p:txBody>
      </p:sp>
      <p:sp>
        <p:nvSpPr>
          <p:cNvPr id="1717631487" name="Inhaltsplatzhalter 4"/>
          <p:cNvSpPr>
            <a:spLocks noGrp="1"/>
          </p:cNvSpPr>
          <p:nvPr>
            <p:ph sz="half" idx="13"/>
          </p:nvPr>
        </p:nvSpPr>
        <p:spPr bwMode="auto">
          <a:xfrm>
            <a:off x="954087" y="5979671"/>
            <a:ext cx="8652029" cy="467649"/>
          </a:xfrm>
        </p:spPr>
        <p:txBody>
          <a:bodyPr anchor="ctr"/>
          <a:lstStyle/>
          <a:p>
            <a:pPr marL="0" indent="0" algn="ctr">
              <a:buNone/>
              <a:defRPr/>
            </a:pPr>
            <a:r>
              <a:rPr lang="de-DE" sz="3200">
                <a:solidFill>
                  <a:srgbClr val="1A7950"/>
                </a:solidFill>
                <a:latin typeface="Arial"/>
                <a:cs typeface="Arial"/>
              </a:rPr>
              <a:t>„Dazu habe ich noch Fragen …“</a:t>
            </a:r>
            <a:endParaRPr lang="de-DE">
              <a:solidFill>
                <a:schemeClr val="accent3"/>
              </a:solidFill>
            </a:endParaRPr>
          </a:p>
        </p:txBody>
      </p:sp>
      <p:sp>
        <p:nvSpPr>
          <p:cNvPr id="1992859331" name="Rechteck: abgerundete Ecken 6"/>
          <p:cNvSpPr/>
          <p:nvPr/>
        </p:nvSpPr>
        <p:spPr bwMode="auto">
          <a:xfrm>
            <a:off x="520699" y="1186927"/>
            <a:ext cx="9650413" cy="5619075"/>
          </a:xfrm>
          <a:custGeom>
            <a:avLst/>
            <a:gdLst>
              <a:gd name="connsiteX0" fmla="*/ 0 w 4671530"/>
              <a:gd name="connsiteY0" fmla="*/ 193804 h 2945797"/>
              <a:gd name="connsiteX1" fmla="*/ 193804 w 4671530"/>
              <a:gd name="connsiteY1" fmla="*/ 0 h 2945797"/>
              <a:gd name="connsiteX2" fmla="*/ 805793 w 4671530"/>
              <a:gd name="connsiteY2" fmla="*/ 0 h 2945797"/>
              <a:gd name="connsiteX3" fmla="*/ 1460621 w 4671530"/>
              <a:gd name="connsiteY3" fmla="*/ 0 h 2945797"/>
              <a:gd name="connsiteX4" fmla="*/ 2115449 w 4671530"/>
              <a:gd name="connsiteY4" fmla="*/ 0 h 2945797"/>
              <a:gd name="connsiteX5" fmla="*/ 2813116 w 4671530"/>
              <a:gd name="connsiteY5" fmla="*/ 0 h 2945797"/>
              <a:gd name="connsiteX6" fmla="*/ 3425105 w 4671530"/>
              <a:gd name="connsiteY6" fmla="*/ 0 h 2945797"/>
              <a:gd name="connsiteX7" fmla="*/ 3951416 w 4671530"/>
              <a:gd name="connsiteY7" fmla="*/ 0 h 2945797"/>
              <a:gd name="connsiteX8" fmla="*/ 4477726 w 4671530"/>
              <a:gd name="connsiteY8" fmla="*/ 0 h 2945797"/>
              <a:gd name="connsiteX9" fmla="*/ 4671530 w 4671530"/>
              <a:gd name="connsiteY9" fmla="*/ 193804 h 2945797"/>
              <a:gd name="connsiteX10" fmla="*/ 4671530 w 4671530"/>
              <a:gd name="connsiteY10" fmla="*/ 858933 h 2945797"/>
              <a:gd name="connsiteX11" fmla="*/ 4671530 w 4671530"/>
              <a:gd name="connsiteY11" fmla="*/ 1524062 h 2945797"/>
              <a:gd name="connsiteX12" fmla="*/ 4671530 w 4671530"/>
              <a:gd name="connsiteY12" fmla="*/ 2138028 h 2945797"/>
              <a:gd name="connsiteX13" fmla="*/ 4671530 w 4671530"/>
              <a:gd name="connsiteY13" fmla="*/ 2751993 h 2945797"/>
              <a:gd name="connsiteX14" fmla="*/ 4477726 w 4671530"/>
              <a:gd name="connsiteY14" fmla="*/ 2945797 h 2945797"/>
              <a:gd name="connsiteX15" fmla="*/ 3822898 w 4671530"/>
              <a:gd name="connsiteY15" fmla="*/ 2945797 h 2945797"/>
              <a:gd name="connsiteX16" fmla="*/ 3339427 w 4671530"/>
              <a:gd name="connsiteY16" fmla="*/ 2945797 h 2945797"/>
              <a:gd name="connsiteX17" fmla="*/ 2684599 w 4671530"/>
              <a:gd name="connsiteY17" fmla="*/ 2945797 h 2945797"/>
              <a:gd name="connsiteX18" fmla="*/ 2115449 w 4671530"/>
              <a:gd name="connsiteY18" fmla="*/ 2945797 h 2945797"/>
              <a:gd name="connsiteX19" fmla="*/ 1460621 w 4671530"/>
              <a:gd name="connsiteY19" fmla="*/ 2945797 h 2945797"/>
              <a:gd name="connsiteX20" fmla="*/ 934311 w 4671530"/>
              <a:gd name="connsiteY20" fmla="*/ 2945797 h 2945797"/>
              <a:gd name="connsiteX21" fmla="*/ 193804 w 4671530"/>
              <a:gd name="connsiteY21" fmla="*/ 2945797 h 2945797"/>
              <a:gd name="connsiteX22" fmla="*/ 0 w 4671530"/>
              <a:gd name="connsiteY22" fmla="*/ 2751993 h 2945797"/>
              <a:gd name="connsiteX23" fmla="*/ 0 w 4671530"/>
              <a:gd name="connsiteY23" fmla="*/ 2086864 h 2945797"/>
              <a:gd name="connsiteX24" fmla="*/ 0 w 4671530"/>
              <a:gd name="connsiteY24" fmla="*/ 1421735 h 2945797"/>
              <a:gd name="connsiteX25" fmla="*/ 0 w 4671530"/>
              <a:gd name="connsiteY25" fmla="*/ 833351 h 2945797"/>
              <a:gd name="connsiteX26" fmla="*/ 0 w 4671530"/>
              <a:gd name="connsiteY26" fmla="*/ 193804 h 2945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671530" h="2945797" extrusionOk="0">
                <a:moveTo>
                  <a:pt x="0" y="193804"/>
                </a:moveTo>
                <a:cubicBezTo>
                  <a:pt x="2446" y="81442"/>
                  <a:pt x="81283" y="-5174"/>
                  <a:pt x="193804" y="0"/>
                </a:cubicBezTo>
                <a:cubicBezTo>
                  <a:pt x="497459" y="12643"/>
                  <a:pt x="574773" y="29582"/>
                  <a:pt x="805793" y="0"/>
                </a:cubicBezTo>
                <a:cubicBezTo>
                  <a:pt x="1036813" y="-29582"/>
                  <a:pt x="1238671" y="11920"/>
                  <a:pt x="1460621" y="0"/>
                </a:cubicBezTo>
                <a:cubicBezTo>
                  <a:pt x="1682571" y="-11920"/>
                  <a:pt x="1845118" y="31420"/>
                  <a:pt x="2115449" y="0"/>
                </a:cubicBezTo>
                <a:cubicBezTo>
                  <a:pt x="2385780" y="-31420"/>
                  <a:pt x="2587929" y="2843"/>
                  <a:pt x="2813116" y="0"/>
                </a:cubicBezTo>
                <a:cubicBezTo>
                  <a:pt x="3038303" y="-2843"/>
                  <a:pt x="3217723" y="26183"/>
                  <a:pt x="3425105" y="0"/>
                </a:cubicBezTo>
                <a:cubicBezTo>
                  <a:pt x="3632487" y="-26183"/>
                  <a:pt x="3822006" y="-6086"/>
                  <a:pt x="3951416" y="0"/>
                </a:cubicBezTo>
                <a:cubicBezTo>
                  <a:pt x="4080826" y="6086"/>
                  <a:pt x="4249266" y="13754"/>
                  <a:pt x="4477726" y="0"/>
                </a:cubicBezTo>
                <a:cubicBezTo>
                  <a:pt x="4578484" y="-2466"/>
                  <a:pt x="4690363" y="94783"/>
                  <a:pt x="4671530" y="193804"/>
                </a:cubicBezTo>
                <a:cubicBezTo>
                  <a:pt x="4660525" y="473178"/>
                  <a:pt x="4695769" y="550675"/>
                  <a:pt x="4671530" y="858933"/>
                </a:cubicBezTo>
                <a:cubicBezTo>
                  <a:pt x="4647291" y="1167191"/>
                  <a:pt x="4691127" y="1360808"/>
                  <a:pt x="4671530" y="1524062"/>
                </a:cubicBezTo>
                <a:cubicBezTo>
                  <a:pt x="4651933" y="1687316"/>
                  <a:pt x="4644192" y="1901478"/>
                  <a:pt x="4671530" y="2138028"/>
                </a:cubicBezTo>
                <a:cubicBezTo>
                  <a:pt x="4698868" y="2374578"/>
                  <a:pt x="4655152" y="2489662"/>
                  <a:pt x="4671530" y="2751993"/>
                </a:cubicBezTo>
                <a:cubicBezTo>
                  <a:pt x="4678570" y="2860423"/>
                  <a:pt x="4593561" y="2948150"/>
                  <a:pt x="4477726" y="2945797"/>
                </a:cubicBezTo>
                <a:cubicBezTo>
                  <a:pt x="4226605" y="2923824"/>
                  <a:pt x="4128289" y="2950539"/>
                  <a:pt x="3822898" y="2945797"/>
                </a:cubicBezTo>
                <a:cubicBezTo>
                  <a:pt x="3517507" y="2941055"/>
                  <a:pt x="3464832" y="2946634"/>
                  <a:pt x="3339427" y="2945797"/>
                </a:cubicBezTo>
                <a:cubicBezTo>
                  <a:pt x="3214022" y="2944960"/>
                  <a:pt x="3004893" y="2959845"/>
                  <a:pt x="2684599" y="2945797"/>
                </a:cubicBezTo>
                <a:cubicBezTo>
                  <a:pt x="2364305" y="2931749"/>
                  <a:pt x="2318575" y="2973156"/>
                  <a:pt x="2115449" y="2945797"/>
                </a:cubicBezTo>
                <a:cubicBezTo>
                  <a:pt x="1912323" y="2918439"/>
                  <a:pt x="1690007" y="2914797"/>
                  <a:pt x="1460621" y="2945797"/>
                </a:cubicBezTo>
                <a:cubicBezTo>
                  <a:pt x="1231235" y="2976797"/>
                  <a:pt x="1178282" y="2953980"/>
                  <a:pt x="934311" y="2945797"/>
                </a:cubicBezTo>
                <a:cubicBezTo>
                  <a:pt x="690340" y="2937615"/>
                  <a:pt x="503685" y="2921259"/>
                  <a:pt x="193804" y="2945797"/>
                </a:cubicBezTo>
                <a:cubicBezTo>
                  <a:pt x="93553" y="2952574"/>
                  <a:pt x="7913" y="2867255"/>
                  <a:pt x="0" y="2751993"/>
                </a:cubicBezTo>
                <a:cubicBezTo>
                  <a:pt x="-8181" y="2544075"/>
                  <a:pt x="27660" y="2362235"/>
                  <a:pt x="0" y="2086864"/>
                </a:cubicBezTo>
                <a:cubicBezTo>
                  <a:pt x="-27660" y="1811493"/>
                  <a:pt x="15848" y="1713011"/>
                  <a:pt x="0" y="1421735"/>
                </a:cubicBezTo>
                <a:cubicBezTo>
                  <a:pt x="-15848" y="1130459"/>
                  <a:pt x="-20661" y="1074650"/>
                  <a:pt x="0" y="833351"/>
                </a:cubicBezTo>
                <a:cubicBezTo>
                  <a:pt x="20661" y="592052"/>
                  <a:pt x="-21739" y="322337"/>
                  <a:pt x="0" y="193804"/>
                </a:cubicBezTo>
                <a:close/>
              </a:path>
            </a:pathLst>
          </a:cu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solidFill>
                <a:schemeClr val="tx1"/>
              </a:solidFill>
            </a:endParaRPr>
          </a:p>
        </p:txBody>
      </p:sp>
      <p:sp>
        <p:nvSpPr>
          <p:cNvPr id="629415246" name="Title 1"/>
          <p:cNvSpPr txBox="1"/>
          <p:nvPr/>
        </p:nvSpPr>
        <p:spPr bwMode="auto">
          <a:xfrm>
            <a:off x="8864097" y="328613"/>
            <a:ext cx="1307016" cy="218128"/>
          </a:xfrm>
          <a:prstGeom prst="rect">
            <a:avLst/>
          </a:prstGeom>
          <a:solidFill>
            <a:srgbClr val="8BB31D"/>
          </a:solidFill>
        </p:spPr>
        <p:txBody>
          <a:bodyPr vert="horz" wrap="none" lIns="36000" tIns="36000" rIns="36000" bIns="36000" rtlCol="0" anchor="ctr" anchorCtr="0">
            <a:spAutoFit/>
          </a:bodyPr>
          <a:lstStyle>
            <a:lvl1pPr algn="l" defTabSz="1007943" rtl="0">
              <a:lnSpc>
                <a:spcPct val="90000"/>
              </a:lnSpc>
              <a:spcBef>
                <a:spcPts val="0"/>
              </a:spcBef>
              <a:buNone/>
              <a:defRPr sz="1200">
                <a:solidFill>
                  <a:schemeClr val="tx1"/>
                </a:solidFill>
                <a:latin typeface="+mj-lt"/>
                <a:ea typeface="+mj-ea"/>
                <a:cs typeface="+mj-cs"/>
              </a:defRPr>
            </a:lvl1pPr>
          </a:lstStyle>
          <a:p>
            <a:pPr algn="r">
              <a:defRPr/>
            </a:pPr>
            <a:r>
              <a:rPr lang="en-US" sz="1050">
                <a:solidFill>
                  <a:schemeClr val="bg1"/>
                </a:solidFill>
                <a:latin typeface="PT Sans"/>
              </a:rPr>
              <a:t>Lernreflexionskarte 9</a:t>
            </a:r>
            <a:endParaRPr/>
          </a:p>
        </p:txBody>
      </p:sp>
      <p:pic>
        <p:nvPicPr>
          <p:cNvPr id="613984925" name="Grafik 6"/>
          <p:cNvPicPr>
            <a:picLocks noChangeAspect="1"/>
          </p:cNvPicPr>
          <p:nvPr/>
        </p:nvPicPr>
        <p:blipFill rotWithShape="1">
          <a:blip r:embed="rId3"/>
          <a:stretch/>
        </p:blipFill>
        <p:spPr bwMode="auto">
          <a:xfrm>
            <a:off x="3490379" y="2021403"/>
            <a:ext cx="3711050" cy="3516868"/>
          </a:xfrm>
          <a:prstGeom prst="rect">
            <a:avLst/>
          </a:prstGeom>
        </p:spPr>
      </p:pic>
      <p:sp>
        <p:nvSpPr>
          <p:cNvPr id="2" name="Textfeld 7">
            <a:extLst>
              <a:ext uri="{FF2B5EF4-FFF2-40B4-BE49-F238E27FC236}">
                <a16:creationId xmlns:a16="http://schemas.microsoft.com/office/drawing/2014/main" id="{28F0CC1D-317E-809A-992C-03604DBD7F70}"/>
              </a:ext>
            </a:extLst>
          </p:cNvPr>
          <p:cNvSpPr txBox="1"/>
          <p:nvPr/>
        </p:nvSpPr>
        <p:spPr bwMode="auto">
          <a:xfrm>
            <a:off x="7374835" y="7074810"/>
            <a:ext cx="2864678" cy="246221"/>
          </a:xfrm>
          <a:prstGeom prst="rect">
            <a:avLst/>
          </a:prstGeom>
          <a:noFill/>
        </p:spPr>
        <p:txBody>
          <a:bodyPr wrap="square" rtlCol="0">
            <a:spAutoFit/>
          </a:bodyPr>
          <a:lstStyle/>
          <a:p>
            <a:pPr algn="r">
              <a:defRPr/>
            </a:pPr>
            <a:r>
              <a:rPr lang="de-DE" sz="1000" dirty="0">
                <a:cs typeface="Arial"/>
              </a:rPr>
              <a:t>© KI-generierter Bildinhalt/</a:t>
            </a:r>
            <a:r>
              <a:rPr lang="de-DE" sz="1000" dirty="0" err="1">
                <a:cs typeface="Arial"/>
              </a:rPr>
              <a:t>Canva</a:t>
            </a:r>
            <a:r>
              <a:rPr lang="de-DE" sz="1000" dirty="0">
                <a:cs typeface="Arial"/>
              </a:rPr>
              <a:t> AI 1.0</a:t>
            </a:r>
            <a:endParaRPr dirty="0"/>
          </a:p>
        </p:txBody>
      </p:sp>
    </p:spTree>
  </p:cSld>
  <p:clrMapOvr>
    <a:masterClrMapping/>
  </p:clrMapOvr>
  <mc:AlternateContent xmlns:mc="http://schemas.openxmlformats.org/markup-compatibility/2006" xmlns:p159="http://schemas.microsoft.com/office/powerpoint/2015/09/main">
    <mc:Choice Requires="p159">
      <p:transition/>
    </mc:Choice>
    <mc:Fallback xmlns="" xmlns:m="http://schemas.openxmlformats.org/officeDocument/2006/math" xmlns:w="http://schemas.openxmlformats.org/wordprocessingml/2006/main">
      <p:transition advClick="1"/>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473776715" name="Fußzeilenplatzhalter 2"/>
          <p:cNvSpPr>
            <a:spLocks noGrp="1"/>
          </p:cNvSpPr>
          <p:nvPr>
            <p:ph type="ftr" sz="quarter" idx="11"/>
          </p:nvPr>
        </p:nvSpPr>
        <p:spPr bwMode="auto">
          <a:xfrm>
            <a:off x="520700" y="7019675"/>
            <a:ext cx="5692760" cy="540000"/>
          </a:xfrm>
        </p:spPr>
        <p:txBody>
          <a:bodyPr/>
          <a:lstStyle/>
          <a:p>
            <a:pPr>
              <a:defRPr/>
            </a:pPr>
            <a:r>
              <a:rPr lang="de-DE" b="1">
                <a:solidFill>
                  <a:schemeClr val="accent3"/>
                </a:solidFill>
              </a:rPr>
              <a:t>ISB</a:t>
            </a:r>
            <a:r>
              <a:rPr lang="de-DE"/>
              <a:t> Staatsinstitut für Schulqualität und Bildungsforschung			</a:t>
            </a:r>
            <a:r>
              <a:rPr lang="de-DE" b="1">
                <a:solidFill>
                  <a:schemeClr val="accent3"/>
                </a:solidFill>
              </a:rPr>
              <a:t>isb.bayern.de</a:t>
            </a:r>
            <a:endParaRPr lang="de-DE">
              <a:solidFill>
                <a:schemeClr val="accent3"/>
              </a:solidFill>
            </a:endParaRPr>
          </a:p>
        </p:txBody>
      </p:sp>
      <p:sp>
        <p:nvSpPr>
          <p:cNvPr id="2035285210" name="Inhaltsplatzhalter 4"/>
          <p:cNvSpPr>
            <a:spLocks noGrp="1"/>
          </p:cNvSpPr>
          <p:nvPr>
            <p:ph sz="half" idx="13"/>
          </p:nvPr>
        </p:nvSpPr>
        <p:spPr bwMode="auto">
          <a:xfrm>
            <a:off x="954087" y="5979671"/>
            <a:ext cx="8652029" cy="467649"/>
          </a:xfrm>
        </p:spPr>
        <p:txBody>
          <a:bodyPr anchor="ctr"/>
          <a:lstStyle/>
          <a:p>
            <a:pPr marL="0" indent="0" algn="ctr">
              <a:buNone/>
              <a:defRPr/>
            </a:pPr>
            <a:r>
              <a:rPr lang="de-DE" sz="3200">
                <a:solidFill>
                  <a:srgbClr val="1A7950"/>
                </a:solidFill>
                <a:latin typeface="Arial"/>
                <a:cs typeface="Arial"/>
              </a:rPr>
              <a:t>„Ich konnte gut arbeiten, weil …“</a:t>
            </a:r>
            <a:endParaRPr lang="de-DE">
              <a:solidFill>
                <a:schemeClr val="accent3"/>
              </a:solidFill>
            </a:endParaRPr>
          </a:p>
        </p:txBody>
      </p:sp>
      <p:sp>
        <p:nvSpPr>
          <p:cNvPr id="419761825" name="Rechteck: abgerundete Ecken 6"/>
          <p:cNvSpPr/>
          <p:nvPr/>
        </p:nvSpPr>
        <p:spPr bwMode="auto">
          <a:xfrm>
            <a:off x="520699" y="1186927"/>
            <a:ext cx="9650413" cy="5619075"/>
          </a:xfrm>
          <a:custGeom>
            <a:avLst/>
            <a:gdLst>
              <a:gd name="connsiteX0" fmla="*/ 0 w 4671530"/>
              <a:gd name="connsiteY0" fmla="*/ 193804 h 2945797"/>
              <a:gd name="connsiteX1" fmla="*/ 193804 w 4671530"/>
              <a:gd name="connsiteY1" fmla="*/ 0 h 2945797"/>
              <a:gd name="connsiteX2" fmla="*/ 805793 w 4671530"/>
              <a:gd name="connsiteY2" fmla="*/ 0 h 2945797"/>
              <a:gd name="connsiteX3" fmla="*/ 1460621 w 4671530"/>
              <a:gd name="connsiteY3" fmla="*/ 0 h 2945797"/>
              <a:gd name="connsiteX4" fmla="*/ 2115449 w 4671530"/>
              <a:gd name="connsiteY4" fmla="*/ 0 h 2945797"/>
              <a:gd name="connsiteX5" fmla="*/ 2813116 w 4671530"/>
              <a:gd name="connsiteY5" fmla="*/ 0 h 2945797"/>
              <a:gd name="connsiteX6" fmla="*/ 3425105 w 4671530"/>
              <a:gd name="connsiteY6" fmla="*/ 0 h 2945797"/>
              <a:gd name="connsiteX7" fmla="*/ 3951416 w 4671530"/>
              <a:gd name="connsiteY7" fmla="*/ 0 h 2945797"/>
              <a:gd name="connsiteX8" fmla="*/ 4477726 w 4671530"/>
              <a:gd name="connsiteY8" fmla="*/ 0 h 2945797"/>
              <a:gd name="connsiteX9" fmla="*/ 4671530 w 4671530"/>
              <a:gd name="connsiteY9" fmla="*/ 193804 h 2945797"/>
              <a:gd name="connsiteX10" fmla="*/ 4671530 w 4671530"/>
              <a:gd name="connsiteY10" fmla="*/ 858933 h 2945797"/>
              <a:gd name="connsiteX11" fmla="*/ 4671530 w 4671530"/>
              <a:gd name="connsiteY11" fmla="*/ 1524062 h 2945797"/>
              <a:gd name="connsiteX12" fmla="*/ 4671530 w 4671530"/>
              <a:gd name="connsiteY12" fmla="*/ 2138028 h 2945797"/>
              <a:gd name="connsiteX13" fmla="*/ 4671530 w 4671530"/>
              <a:gd name="connsiteY13" fmla="*/ 2751993 h 2945797"/>
              <a:gd name="connsiteX14" fmla="*/ 4477726 w 4671530"/>
              <a:gd name="connsiteY14" fmla="*/ 2945797 h 2945797"/>
              <a:gd name="connsiteX15" fmla="*/ 3822898 w 4671530"/>
              <a:gd name="connsiteY15" fmla="*/ 2945797 h 2945797"/>
              <a:gd name="connsiteX16" fmla="*/ 3339427 w 4671530"/>
              <a:gd name="connsiteY16" fmla="*/ 2945797 h 2945797"/>
              <a:gd name="connsiteX17" fmla="*/ 2684599 w 4671530"/>
              <a:gd name="connsiteY17" fmla="*/ 2945797 h 2945797"/>
              <a:gd name="connsiteX18" fmla="*/ 2115449 w 4671530"/>
              <a:gd name="connsiteY18" fmla="*/ 2945797 h 2945797"/>
              <a:gd name="connsiteX19" fmla="*/ 1460621 w 4671530"/>
              <a:gd name="connsiteY19" fmla="*/ 2945797 h 2945797"/>
              <a:gd name="connsiteX20" fmla="*/ 934311 w 4671530"/>
              <a:gd name="connsiteY20" fmla="*/ 2945797 h 2945797"/>
              <a:gd name="connsiteX21" fmla="*/ 193804 w 4671530"/>
              <a:gd name="connsiteY21" fmla="*/ 2945797 h 2945797"/>
              <a:gd name="connsiteX22" fmla="*/ 0 w 4671530"/>
              <a:gd name="connsiteY22" fmla="*/ 2751993 h 2945797"/>
              <a:gd name="connsiteX23" fmla="*/ 0 w 4671530"/>
              <a:gd name="connsiteY23" fmla="*/ 2086864 h 2945797"/>
              <a:gd name="connsiteX24" fmla="*/ 0 w 4671530"/>
              <a:gd name="connsiteY24" fmla="*/ 1421735 h 2945797"/>
              <a:gd name="connsiteX25" fmla="*/ 0 w 4671530"/>
              <a:gd name="connsiteY25" fmla="*/ 833351 h 2945797"/>
              <a:gd name="connsiteX26" fmla="*/ 0 w 4671530"/>
              <a:gd name="connsiteY26" fmla="*/ 193804 h 2945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671530" h="2945797" extrusionOk="0">
                <a:moveTo>
                  <a:pt x="0" y="193804"/>
                </a:moveTo>
                <a:cubicBezTo>
                  <a:pt x="2446" y="81442"/>
                  <a:pt x="81283" y="-5174"/>
                  <a:pt x="193804" y="0"/>
                </a:cubicBezTo>
                <a:cubicBezTo>
                  <a:pt x="497459" y="12643"/>
                  <a:pt x="574773" y="29582"/>
                  <a:pt x="805793" y="0"/>
                </a:cubicBezTo>
                <a:cubicBezTo>
                  <a:pt x="1036813" y="-29582"/>
                  <a:pt x="1238671" y="11920"/>
                  <a:pt x="1460621" y="0"/>
                </a:cubicBezTo>
                <a:cubicBezTo>
                  <a:pt x="1682571" y="-11920"/>
                  <a:pt x="1845118" y="31420"/>
                  <a:pt x="2115449" y="0"/>
                </a:cubicBezTo>
                <a:cubicBezTo>
                  <a:pt x="2385780" y="-31420"/>
                  <a:pt x="2587929" y="2843"/>
                  <a:pt x="2813116" y="0"/>
                </a:cubicBezTo>
                <a:cubicBezTo>
                  <a:pt x="3038303" y="-2843"/>
                  <a:pt x="3217723" y="26183"/>
                  <a:pt x="3425105" y="0"/>
                </a:cubicBezTo>
                <a:cubicBezTo>
                  <a:pt x="3632487" y="-26183"/>
                  <a:pt x="3822006" y="-6086"/>
                  <a:pt x="3951416" y="0"/>
                </a:cubicBezTo>
                <a:cubicBezTo>
                  <a:pt x="4080826" y="6086"/>
                  <a:pt x="4249266" y="13754"/>
                  <a:pt x="4477726" y="0"/>
                </a:cubicBezTo>
                <a:cubicBezTo>
                  <a:pt x="4578484" y="-2466"/>
                  <a:pt x="4690363" y="94783"/>
                  <a:pt x="4671530" y="193804"/>
                </a:cubicBezTo>
                <a:cubicBezTo>
                  <a:pt x="4660525" y="473178"/>
                  <a:pt x="4695769" y="550675"/>
                  <a:pt x="4671530" y="858933"/>
                </a:cubicBezTo>
                <a:cubicBezTo>
                  <a:pt x="4647291" y="1167191"/>
                  <a:pt x="4691127" y="1360808"/>
                  <a:pt x="4671530" y="1524062"/>
                </a:cubicBezTo>
                <a:cubicBezTo>
                  <a:pt x="4651933" y="1687316"/>
                  <a:pt x="4644192" y="1901478"/>
                  <a:pt x="4671530" y="2138028"/>
                </a:cubicBezTo>
                <a:cubicBezTo>
                  <a:pt x="4698868" y="2374578"/>
                  <a:pt x="4655152" y="2489662"/>
                  <a:pt x="4671530" y="2751993"/>
                </a:cubicBezTo>
                <a:cubicBezTo>
                  <a:pt x="4678570" y="2860423"/>
                  <a:pt x="4593561" y="2948150"/>
                  <a:pt x="4477726" y="2945797"/>
                </a:cubicBezTo>
                <a:cubicBezTo>
                  <a:pt x="4226605" y="2923824"/>
                  <a:pt x="4128289" y="2950539"/>
                  <a:pt x="3822898" y="2945797"/>
                </a:cubicBezTo>
                <a:cubicBezTo>
                  <a:pt x="3517507" y="2941055"/>
                  <a:pt x="3464832" y="2946634"/>
                  <a:pt x="3339427" y="2945797"/>
                </a:cubicBezTo>
                <a:cubicBezTo>
                  <a:pt x="3214022" y="2944960"/>
                  <a:pt x="3004893" y="2959845"/>
                  <a:pt x="2684599" y="2945797"/>
                </a:cubicBezTo>
                <a:cubicBezTo>
                  <a:pt x="2364305" y="2931749"/>
                  <a:pt x="2318575" y="2973156"/>
                  <a:pt x="2115449" y="2945797"/>
                </a:cubicBezTo>
                <a:cubicBezTo>
                  <a:pt x="1912323" y="2918439"/>
                  <a:pt x="1690007" y="2914797"/>
                  <a:pt x="1460621" y="2945797"/>
                </a:cubicBezTo>
                <a:cubicBezTo>
                  <a:pt x="1231235" y="2976797"/>
                  <a:pt x="1178282" y="2953980"/>
                  <a:pt x="934311" y="2945797"/>
                </a:cubicBezTo>
                <a:cubicBezTo>
                  <a:pt x="690340" y="2937615"/>
                  <a:pt x="503685" y="2921259"/>
                  <a:pt x="193804" y="2945797"/>
                </a:cubicBezTo>
                <a:cubicBezTo>
                  <a:pt x="93553" y="2952574"/>
                  <a:pt x="7913" y="2867255"/>
                  <a:pt x="0" y="2751993"/>
                </a:cubicBezTo>
                <a:cubicBezTo>
                  <a:pt x="-8181" y="2544075"/>
                  <a:pt x="27660" y="2362235"/>
                  <a:pt x="0" y="2086864"/>
                </a:cubicBezTo>
                <a:cubicBezTo>
                  <a:pt x="-27660" y="1811493"/>
                  <a:pt x="15848" y="1713011"/>
                  <a:pt x="0" y="1421735"/>
                </a:cubicBezTo>
                <a:cubicBezTo>
                  <a:pt x="-15848" y="1130459"/>
                  <a:pt x="-20661" y="1074650"/>
                  <a:pt x="0" y="833351"/>
                </a:cubicBezTo>
                <a:cubicBezTo>
                  <a:pt x="20661" y="592052"/>
                  <a:pt x="-21739" y="322337"/>
                  <a:pt x="0" y="193804"/>
                </a:cubicBezTo>
                <a:close/>
              </a:path>
            </a:pathLst>
          </a:cu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solidFill>
                <a:schemeClr val="tx1"/>
              </a:solidFill>
            </a:endParaRPr>
          </a:p>
        </p:txBody>
      </p:sp>
      <p:sp>
        <p:nvSpPr>
          <p:cNvPr id="1656248741" name="Title 1"/>
          <p:cNvSpPr txBox="1"/>
          <p:nvPr/>
        </p:nvSpPr>
        <p:spPr bwMode="auto">
          <a:xfrm>
            <a:off x="8790358" y="328613"/>
            <a:ext cx="1380755" cy="218128"/>
          </a:xfrm>
          <a:prstGeom prst="rect">
            <a:avLst/>
          </a:prstGeom>
          <a:solidFill>
            <a:srgbClr val="8BB31D"/>
          </a:solidFill>
        </p:spPr>
        <p:txBody>
          <a:bodyPr vert="horz" wrap="none" lIns="36000" tIns="36000" rIns="36000" bIns="36000" rtlCol="0" anchor="ctr" anchorCtr="0">
            <a:spAutoFit/>
          </a:bodyPr>
          <a:lstStyle>
            <a:lvl1pPr algn="l" defTabSz="1007943" rtl="0">
              <a:lnSpc>
                <a:spcPct val="90000"/>
              </a:lnSpc>
              <a:spcBef>
                <a:spcPts val="0"/>
              </a:spcBef>
              <a:buNone/>
              <a:defRPr sz="1200">
                <a:solidFill>
                  <a:schemeClr val="tx1"/>
                </a:solidFill>
                <a:latin typeface="+mj-lt"/>
                <a:ea typeface="+mj-ea"/>
                <a:cs typeface="+mj-cs"/>
              </a:defRPr>
            </a:lvl1pPr>
          </a:lstStyle>
          <a:p>
            <a:pPr algn="r">
              <a:defRPr/>
            </a:pPr>
            <a:r>
              <a:rPr lang="en-US" sz="1050">
                <a:solidFill>
                  <a:schemeClr val="bg1"/>
                </a:solidFill>
                <a:latin typeface="PT Sans"/>
              </a:rPr>
              <a:t>Lernreflexionskarte 10</a:t>
            </a:r>
            <a:endParaRPr/>
          </a:p>
        </p:txBody>
      </p:sp>
      <p:pic>
        <p:nvPicPr>
          <p:cNvPr id="830585575" name="Grafik 5"/>
          <p:cNvPicPr>
            <a:picLocks noChangeAspect="1"/>
          </p:cNvPicPr>
          <p:nvPr/>
        </p:nvPicPr>
        <p:blipFill rotWithShape="1">
          <a:blip r:embed="rId3"/>
          <a:stretch/>
        </p:blipFill>
        <p:spPr bwMode="auto">
          <a:xfrm rot="1210860">
            <a:off x="4100432" y="2246620"/>
            <a:ext cx="2778283" cy="3066434"/>
          </a:xfrm>
          <a:prstGeom prst="rect">
            <a:avLst/>
          </a:prstGeom>
        </p:spPr>
      </p:pic>
      <p:sp>
        <p:nvSpPr>
          <p:cNvPr id="2" name="Textfeld 7">
            <a:extLst>
              <a:ext uri="{FF2B5EF4-FFF2-40B4-BE49-F238E27FC236}">
                <a16:creationId xmlns:a16="http://schemas.microsoft.com/office/drawing/2014/main" id="{8F0035B5-F3B8-69E7-89BF-B97D20A6A3A1}"/>
              </a:ext>
            </a:extLst>
          </p:cNvPr>
          <p:cNvSpPr txBox="1"/>
          <p:nvPr/>
        </p:nvSpPr>
        <p:spPr bwMode="auto">
          <a:xfrm>
            <a:off x="7374835" y="7074810"/>
            <a:ext cx="2864678" cy="246221"/>
          </a:xfrm>
          <a:prstGeom prst="rect">
            <a:avLst/>
          </a:prstGeom>
          <a:noFill/>
        </p:spPr>
        <p:txBody>
          <a:bodyPr wrap="square" rtlCol="0">
            <a:spAutoFit/>
          </a:bodyPr>
          <a:lstStyle/>
          <a:p>
            <a:pPr algn="r">
              <a:defRPr/>
            </a:pPr>
            <a:r>
              <a:rPr lang="de-DE" sz="1000" dirty="0">
                <a:cs typeface="Arial"/>
              </a:rPr>
              <a:t>© KI-generierter Bildinhalt/</a:t>
            </a:r>
            <a:r>
              <a:rPr lang="de-DE" sz="1000" dirty="0" err="1">
                <a:cs typeface="Arial"/>
              </a:rPr>
              <a:t>Canva</a:t>
            </a:r>
            <a:r>
              <a:rPr lang="de-DE" sz="1000" dirty="0">
                <a:cs typeface="Arial"/>
              </a:rPr>
              <a:t> AI 1.0</a:t>
            </a:r>
            <a:endParaRPr dirty="0"/>
          </a:p>
        </p:txBody>
      </p:sp>
    </p:spTree>
  </p:cSld>
  <p:clrMapOvr>
    <a:masterClrMapping/>
  </p:clrMapOvr>
  <mc:AlternateContent xmlns:mc="http://schemas.openxmlformats.org/markup-compatibility/2006" xmlns:p159="http://schemas.microsoft.com/office/powerpoint/2015/09/main">
    <mc:Choice Requires="p159">
      <p:transition/>
    </mc:Choice>
    <mc:Fallback xmlns="" xmlns:m="http://schemas.openxmlformats.org/officeDocument/2006/math" xmlns:w="http://schemas.openxmlformats.org/wordprocessingml/2006/main">
      <p:transition advClick="1"/>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5789699" name="Fußzeilenplatzhalter 2"/>
          <p:cNvSpPr>
            <a:spLocks noGrp="1"/>
          </p:cNvSpPr>
          <p:nvPr>
            <p:ph type="ftr" sz="quarter" idx="11"/>
          </p:nvPr>
        </p:nvSpPr>
        <p:spPr bwMode="auto">
          <a:xfrm>
            <a:off x="520700" y="7019675"/>
            <a:ext cx="6263576" cy="540000"/>
          </a:xfrm>
        </p:spPr>
        <p:txBody>
          <a:bodyPr/>
          <a:lstStyle/>
          <a:p>
            <a:pPr>
              <a:defRPr/>
            </a:pPr>
            <a:r>
              <a:rPr lang="de-DE" b="1" dirty="0">
                <a:solidFill>
                  <a:schemeClr val="accent3"/>
                </a:solidFill>
              </a:rPr>
              <a:t>ISB</a:t>
            </a:r>
            <a:r>
              <a:rPr lang="de-DE" dirty="0"/>
              <a:t> Staatsinstitut für Schulqualität und Bildungsforschung		     </a:t>
            </a:r>
            <a:r>
              <a:rPr lang="de-DE" b="1" dirty="0">
                <a:solidFill>
                  <a:schemeClr val="accent3"/>
                </a:solidFill>
              </a:rPr>
              <a:t>www.isb.bayern.de</a:t>
            </a:r>
            <a:endParaRPr lang="de-DE" dirty="0">
              <a:solidFill>
                <a:schemeClr val="accent3"/>
              </a:solidFill>
            </a:endParaRPr>
          </a:p>
        </p:txBody>
      </p:sp>
      <p:sp>
        <p:nvSpPr>
          <p:cNvPr id="1031947949" name="Inhaltsplatzhalter 4"/>
          <p:cNvSpPr>
            <a:spLocks noGrp="1"/>
          </p:cNvSpPr>
          <p:nvPr>
            <p:ph sz="half" idx="13"/>
          </p:nvPr>
        </p:nvSpPr>
        <p:spPr bwMode="auto">
          <a:xfrm>
            <a:off x="954087" y="5979671"/>
            <a:ext cx="8652029" cy="467649"/>
          </a:xfrm>
        </p:spPr>
        <p:txBody>
          <a:bodyPr anchor="ctr"/>
          <a:lstStyle/>
          <a:p>
            <a:pPr marL="0" indent="0" algn="ctr">
              <a:buNone/>
              <a:defRPr/>
            </a:pPr>
            <a:r>
              <a:rPr lang="de-DE" sz="3200">
                <a:solidFill>
                  <a:srgbClr val="1A7950"/>
                </a:solidFill>
                <a:latin typeface="Arial"/>
                <a:cs typeface="Arial"/>
              </a:rPr>
              <a:t>„Ich konnte nicht so gut arbeiten, weil …“</a:t>
            </a:r>
            <a:endParaRPr lang="de-DE">
              <a:solidFill>
                <a:schemeClr val="accent3"/>
              </a:solidFill>
            </a:endParaRPr>
          </a:p>
        </p:txBody>
      </p:sp>
      <p:sp>
        <p:nvSpPr>
          <p:cNvPr id="213438075" name="Rechteck: abgerundete Ecken 6"/>
          <p:cNvSpPr/>
          <p:nvPr/>
        </p:nvSpPr>
        <p:spPr bwMode="auto">
          <a:xfrm>
            <a:off x="520699" y="1186927"/>
            <a:ext cx="9650413" cy="5619075"/>
          </a:xfrm>
          <a:custGeom>
            <a:avLst/>
            <a:gdLst>
              <a:gd name="connsiteX0" fmla="*/ 0 w 4671530"/>
              <a:gd name="connsiteY0" fmla="*/ 193804 h 2945797"/>
              <a:gd name="connsiteX1" fmla="*/ 193804 w 4671530"/>
              <a:gd name="connsiteY1" fmla="*/ 0 h 2945797"/>
              <a:gd name="connsiteX2" fmla="*/ 805793 w 4671530"/>
              <a:gd name="connsiteY2" fmla="*/ 0 h 2945797"/>
              <a:gd name="connsiteX3" fmla="*/ 1460621 w 4671530"/>
              <a:gd name="connsiteY3" fmla="*/ 0 h 2945797"/>
              <a:gd name="connsiteX4" fmla="*/ 2115449 w 4671530"/>
              <a:gd name="connsiteY4" fmla="*/ 0 h 2945797"/>
              <a:gd name="connsiteX5" fmla="*/ 2813116 w 4671530"/>
              <a:gd name="connsiteY5" fmla="*/ 0 h 2945797"/>
              <a:gd name="connsiteX6" fmla="*/ 3425105 w 4671530"/>
              <a:gd name="connsiteY6" fmla="*/ 0 h 2945797"/>
              <a:gd name="connsiteX7" fmla="*/ 3951416 w 4671530"/>
              <a:gd name="connsiteY7" fmla="*/ 0 h 2945797"/>
              <a:gd name="connsiteX8" fmla="*/ 4477726 w 4671530"/>
              <a:gd name="connsiteY8" fmla="*/ 0 h 2945797"/>
              <a:gd name="connsiteX9" fmla="*/ 4671530 w 4671530"/>
              <a:gd name="connsiteY9" fmla="*/ 193804 h 2945797"/>
              <a:gd name="connsiteX10" fmla="*/ 4671530 w 4671530"/>
              <a:gd name="connsiteY10" fmla="*/ 858933 h 2945797"/>
              <a:gd name="connsiteX11" fmla="*/ 4671530 w 4671530"/>
              <a:gd name="connsiteY11" fmla="*/ 1524062 h 2945797"/>
              <a:gd name="connsiteX12" fmla="*/ 4671530 w 4671530"/>
              <a:gd name="connsiteY12" fmla="*/ 2138028 h 2945797"/>
              <a:gd name="connsiteX13" fmla="*/ 4671530 w 4671530"/>
              <a:gd name="connsiteY13" fmla="*/ 2751993 h 2945797"/>
              <a:gd name="connsiteX14" fmla="*/ 4477726 w 4671530"/>
              <a:gd name="connsiteY14" fmla="*/ 2945797 h 2945797"/>
              <a:gd name="connsiteX15" fmla="*/ 3822898 w 4671530"/>
              <a:gd name="connsiteY15" fmla="*/ 2945797 h 2945797"/>
              <a:gd name="connsiteX16" fmla="*/ 3339427 w 4671530"/>
              <a:gd name="connsiteY16" fmla="*/ 2945797 h 2945797"/>
              <a:gd name="connsiteX17" fmla="*/ 2684599 w 4671530"/>
              <a:gd name="connsiteY17" fmla="*/ 2945797 h 2945797"/>
              <a:gd name="connsiteX18" fmla="*/ 2115449 w 4671530"/>
              <a:gd name="connsiteY18" fmla="*/ 2945797 h 2945797"/>
              <a:gd name="connsiteX19" fmla="*/ 1460621 w 4671530"/>
              <a:gd name="connsiteY19" fmla="*/ 2945797 h 2945797"/>
              <a:gd name="connsiteX20" fmla="*/ 934311 w 4671530"/>
              <a:gd name="connsiteY20" fmla="*/ 2945797 h 2945797"/>
              <a:gd name="connsiteX21" fmla="*/ 193804 w 4671530"/>
              <a:gd name="connsiteY21" fmla="*/ 2945797 h 2945797"/>
              <a:gd name="connsiteX22" fmla="*/ 0 w 4671530"/>
              <a:gd name="connsiteY22" fmla="*/ 2751993 h 2945797"/>
              <a:gd name="connsiteX23" fmla="*/ 0 w 4671530"/>
              <a:gd name="connsiteY23" fmla="*/ 2086864 h 2945797"/>
              <a:gd name="connsiteX24" fmla="*/ 0 w 4671530"/>
              <a:gd name="connsiteY24" fmla="*/ 1421735 h 2945797"/>
              <a:gd name="connsiteX25" fmla="*/ 0 w 4671530"/>
              <a:gd name="connsiteY25" fmla="*/ 833351 h 2945797"/>
              <a:gd name="connsiteX26" fmla="*/ 0 w 4671530"/>
              <a:gd name="connsiteY26" fmla="*/ 193804 h 2945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671530" h="2945797" extrusionOk="0">
                <a:moveTo>
                  <a:pt x="0" y="193804"/>
                </a:moveTo>
                <a:cubicBezTo>
                  <a:pt x="2446" y="81442"/>
                  <a:pt x="81283" y="-5174"/>
                  <a:pt x="193804" y="0"/>
                </a:cubicBezTo>
                <a:cubicBezTo>
                  <a:pt x="497459" y="12643"/>
                  <a:pt x="574773" y="29582"/>
                  <a:pt x="805793" y="0"/>
                </a:cubicBezTo>
                <a:cubicBezTo>
                  <a:pt x="1036813" y="-29582"/>
                  <a:pt x="1238671" y="11920"/>
                  <a:pt x="1460621" y="0"/>
                </a:cubicBezTo>
                <a:cubicBezTo>
                  <a:pt x="1682571" y="-11920"/>
                  <a:pt x="1845118" y="31420"/>
                  <a:pt x="2115449" y="0"/>
                </a:cubicBezTo>
                <a:cubicBezTo>
                  <a:pt x="2385780" y="-31420"/>
                  <a:pt x="2587929" y="2843"/>
                  <a:pt x="2813116" y="0"/>
                </a:cubicBezTo>
                <a:cubicBezTo>
                  <a:pt x="3038303" y="-2843"/>
                  <a:pt x="3217723" y="26183"/>
                  <a:pt x="3425105" y="0"/>
                </a:cubicBezTo>
                <a:cubicBezTo>
                  <a:pt x="3632487" y="-26183"/>
                  <a:pt x="3822006" y="-6086"/>
                  <a:pt x="3951416" y="0"/>
                </a:cubicBezTo>
                <a:cubicBezTo>
                  <a:pt x="4080826" y="6086"/>
                  <a:pt x="4249266" y="13754"/>
                  <a:pt x="4477726" y="0"/>
                </a:cubicBezTo>
                <a:cubicBezTo>
                  <a:pt x="4578484" y="-2466"/>
                  <a:pt x="4690363" y="94783"/>
                  <a:pt x="4671530" y="193804"/>
                </a:cubicBezTo>
                <a:cubicBezTo>
                  <a:pt x="4660525" y="473178"/>
                  <a:pt x="4695769" y="550675"/>
                  <a:pt x="4671530" y="858933"/>
                </a:cubicBezTo>
                <a:cubicBezTo>
                  <a:pt x="4647291" y="1167191"/>
                  <a:pt x="4691127" y="1360808"/>
                  <a:pt x="4671530" y="1524062"/>
                </a:cubicBezTo>
                <a:cubicBezTo>
                  <a:pt x="4651933" y="1687316"/>
                  <a:pt x="4644192" y="1901478"/>
                  <a:pt x="4671530" y="2138028"/>
                </a:cubicBezTo>
                <a:cubicBezTo>
                  <a:pt x="4698868" y="2374578"/>
                  <a:pt x="4655152" y="2489662"/>
                  <a:pt x="4671530" y="2751993"/>
                </a:cubicBezTo>
                <a:cubicBezTo>
                  <a:pt x="4678570" y="2860423"/>
                  <a:pt x="4593561" y="2948150"/>
                  <a:pt x="4477726" y="2945797"/>
                </a:cubicBezTo>
                <a:cubicBezTo>
                  <a:pt x="4226605" y="2923824"/>
                  <a:pt x="4128289" y="2950539"/>
                  <a:pt x="3822898" y="2945797"/>
                </a:cubicBezTo>
                <a:cubicBezTo>
                  <a:pt x="3517507" y="2941055"/>
                  <a:pt x="3464832" y="2946634"/>
                  <a:pt x="3339427" y="2945797"/>
                </a:cubicBezTo>
                <a:cubicBezTo>
                  <a:pt x="3214022" y="2944960"/>
                  <a:pt x="3004893" y="2959845"/>
                  <a:pt x="2684599" y="2945797"/>
                </a:cubicBezTo>
                <a:cubicBezTo>
                  <a:pt x="2364305" y="2931749"/>
                  <a:pt x="2318575" y="2973156"/>
                  <a:pt x="2115449" y="2945797"/>
                </a:cubicBezTo>
                <a:cubicBezTo>
                  <a:pt x="1912323" y="2918439"/>
                  <a:pt x="1690007" y="2914797"/>
                  <a:pt x="1460621" y="2945797"/>
                </a:cubicBezTo>
                <a:cubicBezTo>
                  <a:pt x="1231235" y="2976797"/>
                  <a:pt x="1178282" y="2953980"/>
                  <a:pt x="934311" y="2945797"/>
                </a:cubicBezTo>
                <a:cubicBezTo>
                  <a:pt x="690340" y="2937615"/>
                  <a:pt x="503685" y="2921259"/>
                  <a:pt x="193804" y="2945797"/>
                </a:cubicBezTo>
                <a:cubicBezTo>
                  <a:pt x="93553" y="2952574"/>
                  <a:pt x="7913" y="2867255"/>
                  <a:pt x="0" y="2751993"/>
                </a:cubicBezTo>
                <a:cubicBezTo>
                  <a:pt x="-8181" y="2544075"/>
                  <a:pt x="27660" y="2362235"/>
                  <a:pt x="0" y="2086864"/>
                </a:cubicBezTo>
                <a:cubicBezTo>
                  <a:pt x="-27660" y="1811493"/>
                  <a:pt x="15848" y="1713011"/>
                  <a:pt x="0" y="1421735"/>
                </a:cubicBezTo>
                <a:cubicBezTo>
                  <a:pt x="-15848" y="1130459"/>
                  <a:pt x="-20661" y="1074650"/>
                  <a:pt x="0" y="833351"/>
                </a:cubicBezTo>
                <a:cubicBezTo>
                  <a:pt x="20661" y="592052"/>
                  <a:pt x="-21739" y="322337"/>
                  <a:pt x="0" y="193804"/>
                </a:cubicBezTo>
                <a:close/>
              </a:path>
            </a:pathLst>
          </a:cu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solidFill>
                <a:schemeClr val="tx1"/>
              </a:solidFill>
            </a:endParaRPr>
          </a:p>
        </p:txBody>
      </p:sp>
      <p:sp>
        <p:nvSpPr>
          <p:cNvPr id="419834594" name="Title 1"/>
          <p:cNvSpPr txBox="1"/>
          <p:nvPr/>
        </p:nvSpPr>
        <p:spPr bwMode="auto">
          <a:xfrm>
            <a:off x="8790358" y="328613"/>
            <a:ext cx="1380755" cy="218128"/>
          </a:xfrm>
          <a:prstGeom prst="rect">
            <a:avLst/>
          </a:prstGeom>
          <a:solidFill>
            <a:srgbClr val="8BB31D"/>
          </a:solidFill>
        </p:spPr>
        <p:txBody>
          <a:bodyPr vert="horz" wrap="none" lIns="36000" tIns="36000" rIns="36000" bIns="36000" rtlCol="0" anchor="ctr" anchorCtr="0">
            <a:spAutoFit/>
          </a:bodyPr>
          <a:lstStyle>
            <a:lvl1pPr algn="l" defTabSz="1007943" rtl="0">
              <a:lnSpc>
                <a:spcPct val="90000"/>
              </a:lnSpc>
              <a:spcBef>
                <a:spcPts val="0"/>
              </a:spcBef>
              <a:buNone/>
              <a:defRPr sz="1200">
                <a:solidFill>
                  <a:schemeClr val="tx1"/>
                </a:solidFill>
                <a:latin typeface="+mj-lt"/>
                <a:ea typeface="+mj-ea"/>
                <a:cs typeface="+mj-cs"/>
              </a:defRPr>
            </a:lvl1pPr>
          </a:lstStyle>
          <a:p>
            <a:pPr algn="r">
              <a:defRPr/>
            </a:pPr>
            <a:r>
              <a:rPr lang="en-US" sz="1050">
                <a:solidFill>
                  <a:schemeClr val="bg1"/>
                </a:solidFill>
                <a:latin typeface="PT Sans"/>
              </a:rPr>
              <a:t>Lernreflexionskarte 11</a:t>
            </a:r>
            <a:endParaRPr/>
          </a:p>
        </p:txBody>
      </p:sp>
      <p:pic>
        <p:nvPicPr>
          <p:cNvPr id="762107286" name="Grafik 7"/>
          <p:cNvPicPr>
            <a:picLocks noChangeAspect="1"/>
          </p:cNvPicPr>
          <p:nvPr/>
        </p:nvPicPr>
        <p:blipFill rotWithShape="1">
          <a:blip r:embed="rId3"/>
          <a:stretch/>
        </p:blipFill>
        <p:spPr bwMode="auto">
          <a:xfrm rot="10444528">
            <a:off x="4049930" y="2439138"/>
            <a:ext cx="2593539" cy="2862529"/>
          </a:xfrm>
          <a:prstGeom prst="rect">
            <a:avLst/>
          </a:prstGeom>
        </p:spPr>
      </p:pic>
      <p:sp>
        <p:nvSpPr>
          <p:cNvPr id="2" name="Textfeld 7">
            <a:extLst>
              <a:ext uri="{FF2B5EF4-FFF2-40B4-BE49-F238E27FC236}">
                <a16:creationId xmlns:a16="http://schemas.microsoft.com/office/drawing/2014/main" id="{EF3FB950-18DA-9056-DDE2-4157F083F5C5}"/>
              </a:ext>
            </a:extLst>
          </p:cNvPr>
          <p:cNvSpPr txBox="1"/>
          <p:nvPr/>
        </p:nvSpPr>
        <p:spPr bwMode="auto">
          <a:xfrm>
            <a:off x="7374835" y="7074810"/>
            <a:ext cx="2864678" cy="246221"/>
          </a:xfrm>
          <a:prstGeom prst="rect">
            <a:avLst/>
          </a:prstGeom>
          <a:noFill/>
        </p:spPr>
        <p:txBody>
          <a:bodyPr wrap="square" rtlCol="0">
            <a:spAutoFit/>
          </a:bodyPr>
          <a:lstStyle/>
          <a:p>
            <a:pPr algn="r">
              <a:defRPr/>
            </a:pPr>
            <a:r>
              <a:rPr lang="de-DE" sz="1000" dirty="0">
                <a:cs typeface="Arial"/>
              </a:rPr>
              <a:t>© KI-generierter Bildinhalt/</a:t>
            </a:r>
            <a:r>
              <a:rPr lang="de-DE" sz="1000" dirty="0" err="1">
                <a:cs typeface="Arial"/>
              </a:rPr>
              <a:t>Canva</a:t>
            </a:r>
            <a:r>
              <a:rPr lang="de-DE" sz="1000" dirty="0">
                <a:cs typeface="Arial"/>
              </a:rPr>
              <a:t> AI 1.0</a:t>
            </a:r>
            <a:endParaRPr dirty="0"/>
          </a:p>
        </p:txBody>
      </p:sp>
    </p:spTree>
  </p:cSld>
  <p:clrMapOvr>
    <a:masterClrMapping/>
  </p:clrMapOvr>
  <mc:AlternateContent xmlns:mc="http://schemas.openxmlformats.org/markup-compatibility/2006" xmlns:p159="http://schemas.microsoft.com/office/powerpoint/2015/09/main">
    <mc:Choice Requires="p159">
      <p:transition/>
    </mc:Choice>
    <mc:Fallback xmlns="" xmlns:m="http://schemas.openxmlformats.org/officeDocument/2006/math" xmlns:w="http://schemas.openxmlformats.org/wordprocessingml/2006/main">
      <p:transition advClick="1"/>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689922026" name="Fußzeilenplatzhalter 2"/>
          <p:cNvSpPr>
            <a:spLocks noGrp="1"/>
          </p:cNvSpPr>
          <p:nvPr>
            <p:ph type="ftr" sz="quarter" idx="11"/>
          </p:nvPr>
        </p:nvSpPr>
        <p:spPr bwMode="auto">
          <a:xfrm>
            <a:off x="520699" y="7019675"/>
            <a:ext cx="6533243" cy="540000"/>
          </a:xfrm>
        </p:spPr>
        <p:txBody>
          <a:bodyPr/>
          <a:lstStyle/>
          <a:p>
            <a:pPr>
              <a:defRPr/>
            </a:pPr>
            <a:r>
              <a:rPr lang="de-DE" b="1" dirty="0">
                <a:solidFill>
                  <a:schemeClr val="accent3"/>
                </a:solidFill>
              </a:rPr>
              <a:t>ISB</a:t>
            </a:r>
            <a:r>
              <a:rPr lang="de-DE" dirty="0"/>
              <a:t> Staatsinstitut für Schulqualität und Bildungsforschung		     </a:t>
            </a:r>
            <a:r>
              <a:rPr lang="de-DE" b="1" dirty="0">
                <a:solidFill>
                  <a:schemeClr val="accent3"/>
                </a:solidFill>
              </a:rPr>
              <a:t>www.isb.bayern.de</a:t>
            </a:r>
            <a:endParaRPr lang="de-DE" dirty="0">
              <a:solidFill>
                <a:schemeClr val="accent3"/>
              </a:solidFill>
            </a:endParaRPr>
          </a:p>
        </p:txBody>
      </p:sp>
      <p:sp>
        <p:nvSpPr>
          <p:cNvPr id="1114381177" name="Inhaltsplatzhalter 4"/>
          <p:cNvSpPr>
            <a:spLocks noGrp="1"/>
          </p:cNvSpPr>
          <p:nvPr>
            <p:ph sz="half" idx="13"/>
          </p:nvPr>
        </p:nvSpPr>
        <p:spPr bwMode="auto"/>
        <p:txBody>
          <a:bodyPr anchor="ctr"/>
          <a:lstStyle/>
          <a:p>
            <a:pPr marL="0" indent="0" algn="ctr">
              <a:buNone/>
              <a:defRPr/>
            </a:pPr>
            <a:r>
              <a:rPr lang="de-DE">
                <a:solidFill>
                  <a:schemeClr val="accent3"/>
                </a:solidFill>
              </a:rPr>
              <a:t>Praxismaterial 2: Lernreflexionskarten mit Notizfeld</a:t>
            </a:r>
            <a:endParaRPr/>
          </a:p>
        </p:txBody>
      </p:sp>
      <p:sp>
        <p:nvSpPr>
          <p:cNvPr id="1530546867" name="Title 1"/>
          <p:cNvSpPr txBox="1"/>
          <p:nvPr/>
        </p:nvSpPr>
        <p:spPr bwMode="auto">
          <a:xfrm>
            <a:off x="7400555" y="328613"/>
            <a:ext cx="2770558" cy="218128"/>
          </a:xfrm>
          <a:prstGeom prst="rect">
            <a:avLst/>
          </a:prstGeom>
          <a:solidFill>
            <a:srgbClr val="8BB31D"/>
          </a:solidFill>
        </p:spPr>
        <p:txBody>
          <a:bodyPr vert="horz" wrap="none" lIns="36000" tIns="36000" rIns="36000" bIns="36000" rtlCol="0" anchor="ctr" anchorCtr="0">
            <a:spAutoFit/>
          </a:bodyPr>
          <a:lstStyle>
            <a:lvl1pPr algn="l" defTabSz="1007943" rtl="0">
              <a:lnSpc>
                <a:spcPct val="90000"/>
              </a:lnSpc>
              <a:spcBef>
                <a:spcPts val="0"/>
              </a:spcBef>
              <a:buNone/>
              <a:defRPr sz="1200">
                <a:solidFill>
                  <a:schemeClr val="tx1"/>
                </a:solidFill>
                <a:latin typeface="+mj-lt"/>
                <a:ea typeface="+mj-ea"/>
                <a:cs typeface="+mj-cs"/>
              </a:defRPr>
            </a:lvl1pPr>
          </a:lstStyle>
          <a:p>
            <a:pPr algn="r">
              <a:defRPr/>
            </a:pPr>
            <a:r>
              <a:rPr lang="en-US" sz="1050">
                <a:solidFill>
                  <a:schemeClr val="bg1"/>
                </a:solidFill>
                <a:latin typeface="PT Sans"/>
              </a:rPr>
              <a:t>Lernreflexionskarten mit Notizfeld - Kartenset </a:t>
            </a:r>
            <a:endParaRPr/>
          </a:p>
        </p:txBody>
      </p:sp>
      <p:pic>
        <p:nvPicPr>
          <p:cNvPr id="773107066" name="Grafik 5"/>
          <p:cNvPicPr>
            <a:picLocks noChangeAspect="1"/>
          </p:cNvPicPr>
          <p:nvPr/>
        </p:nvPicPr>
        <p:blipFill rotWithShape="1">
          <a:blip r:embed="rId3">
            <a:biLevel thresh="75000"/>
          </a:blip>
          <a:srcRect l="7305" t="7862" r="6602" b="5194"/>
          <a:stretch/>
        </p:blipFill>
        <p:spPr bwMode="auto">
          <a:xfrm>
            <a:off x="2018438" y="1890093"/>
            <a:ext cx="6653348" cy="3779489"/>
          </a:xfrm>
          <a:prstGeom prst="rect">
            <a:avLst/>
          </a:prstGeom>
        </p:spPr>
      </p:pic>
      <p:sp>
        <p:nvSpPr>
          <p:cNvPr id="2" name="Textfeld 7">
            <a:extLst>
              <a:ext uri="{FF2B5EF4-FFF2-40B4-BE49-F238E27FC236}">
                <a16:creationId xmlns:a16="http://schemas.microsoft.com/office/drawing/2014/main" id="{671CC046-D3E2-48B2-D40F-A925414B6B44}"/>
              </a:ext>
            </a:extLst>
          </p:cNvPr>
          <p:cNvSpPr txBox="1"/>
          <p:nvPr/>
        </p:nvSpPr>
        <p:spPr bwMode="auto">
          <a:xfrm>
            <a:off x="7374835" y="7074810"/>
            <a:ext cx="2864678" cy="246221"/>
          </a:xfrm>
          <a:prstGeom prst="rect">
            <a:avLst/>
          </a:prstGeom>
          <a:noFill/>
        </p:spPr>
        <p:txBody>
          <a:bodyPr wrap="square" rtlCol="0">
            <a:spAutoFit/>
          </a:bodyPr>
          <a:lstStyle/>
          <a:p>
            <a:pPr algn="r">
              <a:defRPr/>
            </a:pPr>
            <a:r>
              <a:rPr lang="de-DE" sz="1000" dirty="0">
                <a:cs typeface="Arial"/>
              </a:rPr>
              <a:t>© KI-generierter Bildinhalt/</a:t>
            </a:r>
            <a:r>
              <a:rPr lang="de-DE" sz="1000" dirty="0" err="1">
                <a:cs typeface="Arial"/>
              </a:rPr>
              <a:t>Canva</a:t>
            </a:r>
            <a:r>
              <a:rPr lang="de-DE" sz="1000" dirty="0">
                <a:cs typeface="Arial"/>
              </a:rPr>
              <a:t> AI 1.0</a:t>
            </a:r>
            <a:endParaRPr dirty="0"/>
          </a:p>
        </p:txBody>
      </p:sp>
    </p:spTree>
  </p:cSld>
  <p:clrMapOvr>
    <a:masterClrMapping/>
  </p:clrMapOvr>
  <mc:AlternateContent xmlns:mc="http://schemas.openxmlformats.org/markup-compatibility/2006" xmlns:p159="http://schemas.microsoft.com/office/powerpoint/2015/09/main">
    <mc:Choice Requires="p159">
      <p:transition/>
    </mc:Choice>
    <mc:Fallback xmlns="" xmlns:m="http://schemas.openxmlformats.org/officeDocument/2006/math" xmlns:w="http://schemas.openxmlformats.org/wordprocessingml/2006/main">
      <p:transition advClick="1"/>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32516489" name="Inhaltsplatzhalter 2"/>
          <p:cNvSpPr>
            <a:spLocks noGrp="1"/>
          </p:cNvSpPr>
          <p:nvPr>
            <p:ph idx="1"/>
          </p:nvPr>
        </p:nvSpPr>
        <p:spPr bwMode="auto">
          <a:xfrm>
            <a:off x="954238" y="1556740"/>
            <a:ext cx="4248000" cy="5679084"/>
          </a:xfrm>
        </p:spPr>
        <p:txBody>
          <a:bodyPr>
            <a:noAutofit/>
          </a:bodyPr>
          <a:lstStyle/>
          <a:p>
            <a:pPr indent="0" defTabSz="180000">
              <a:buNone/>
              <a:defRPr/>
            </a:pPr>
            <a:r>
              <a:rPr lang="de-DE" sz="1400" dirty="0">
                <a:solidFill>
                  <a:schemeClr val="accent3"/>
                </a:solidFill>
              </a:rPr>
              <a:t>Worum geht es?</a:t>
            </a:r>
            <a:endParaRPr lang="de-DE" dirty="0"/>
          </a:p>
          <a:p>
            <a:pPr lvl="1" indent="0">
              <a:spcBef>
                <a:spcPts val="600"/>
              </a:spcBef>
              <a:buNone/>
              <a:defRPr/>
            </a:pPr>
            <a:r>
              <a:rPr lang="de-DE" sz="1200" dirty="0">
                <a:latin typeface="PT Sans bold"/>
              </a:rPr>
              <a:t>Beschreibung &amp; Zielsetzung</a:t>
            </a:r>
            <a:endParaRPr lang="de-DE" dirty="0"/>
          </a:p>
          <a:p>
            <a:pPr lvl="1" indent="0">
              <a:spcBef>
                <a:spcPts val="600"/>
              </a:spcBef>
              <a:buNone/>
              <a:defRPr/>
            </a:pPr>
            <a:r>
              <a:rPr lang="de-DE" sz="1100" dirty="0"/>
              <a:t>Jede Lernreflexionskarte enthält eine vorbereitete Frage mit Bild, das als metaphorischer / visueller Anker dient. Die Fragen regen zur (Selbst-)Reflexion an und sollen Selbstständigkeit sowie Motivation fördern, indem Lernprozesse bewusst wahrgenommen und weiterentwickelt werden.</a:t>
            </a:r>
            <a:endParaRPr lang="de-DE" sz="1100" dirty="0">
              <a:latin typeface="PT Sans bold"/>
            </a:endParaRPr>
          </a:p>
          <a:p>
            <a:pPr lvl="1" indent="0">
              <a:spcBef>
                <a:spcPts val="600"/>
              </a:spcBef>
              <a:buNone/>
              <a:defRPr/>
            </a:pPr>
            <a:r>
              <a:rPr lang="de-DE" sz="1200" dirty="0">
                <a:latin typeface="PT Sans bold"/>
              </a:rPr>
              <a:t>Zeitbedarf</a:t>
            </a:r>
            <a:endParaRPr dirty="0"/>
          </a:p>
          <a:p>
            <a:pPr lvl="1" indent="0">
              <a:lnSpc>
                <a:spcPct val="110000"/>
              </a:lnSpc>
              <a:spcBef>
                <a:spcPts val="0"/>
              </a:spcBef>
              <a:buNone/>
              <a:defRPr/>
            </a:pPr>
            <a:r>
              <a:rPr lang="de-DE" sz="1100" dirty="0"/>
              <a:t>ca. 3-15 Minuten</a:t>
            </a:r>
            <a:endParaRPr dirty="0"/>
          </a:p>
          <a:p>
            <a:pPr lvl="1" indent="0">
              <a:lnSpc>
                <a:spcPct val="110000"/>
              </a:lnSpc>
              <a:spcBef>
                <a:spcPts val="600"/>
              </a:spcBef>
              <a:buNone/>
              <a:defRPr/>
            </a:pPr>
            <a:r>
              <a:rPr lang="de-DE" sz="1100" dirty="0"/>
              <a:t>Der Zeitbedarf variiert je nach Anzahl der eingesetzten Reflexionskarten und Art der Weiterarbeit mit den Reflexionsergebnissen (siehe Anregungen zur Weiterarbeit).</a:t>
            </a:r>
          </a:p>
          <a:p>
            <a:pPr lvl="1" indent="0">
              <a:lnSpc>
                <a:spcPct val="110000"/>
              </a:lnSpc>
              <a:spcBef>
                <a:spcPts val="600"/>
              </a:spcBef>
              <a:buNone/>
              <a:defRPr/>
            </a:pPr>
            <a:r>
              <a:rPr lang="de-DE" sz="1200" dirty="0">
                <a:latin typeface="PT Sans bold"/>
              </a:rPr>
              <a:t>Material </a:t>
            </a:r>
            <a:endParaRPr dirty="0"/>
          </a:p>
          <a:p>
            <a:pPr lvl="1" indent="0">
              <a:lnSpc>
                <a:spcPct val="90000"/>
              </a:lnSpc>
              <a:spcBef>
                <a:spcPts val="0"/>
              </a:spcBef>
              <a:spcAft>
                <a:spcPts val="0"/>
              </a:spcAft>
              <a:buNone/>
              <a:defRPr/>
            </a:pPr>
            <a:r>
              <a:rPr lang="de-DE" sz="1100" dirty="0"/>
              <a:t>Die Methode eignet sich sowohl für den Einsatz im Plenum als auch für die Einzel- oder Gruppenarbeit: </a:t>
            </a:r>
            <a:endParaRPr dirty="0"/>
          </a:p>
          <a:p>
            <a:pPr marL="171450" lvl="1">
              <a:spcBef>
                <a:spcPts val="0"/>
              </a:spcBef>
              <a:spcAft>
                <a:spcPts val="0"/>
              </a:spcAft>
              <a:defRPr/>
            </a:pPr>
            <a:r>
              <a:rPr lang="de-DE" sz="1100" dirty="0" err="1"/>
              <a:t>Beamer</a:t>
            </a:r>
            <a:r>
              <a:rPr lang="de-DE" sz="1100" dirty="0"/>
              <a:t> und PPT-Präsentation (Plenum)</a:t>
            </a:r>
            <a:endParaRPr dirty="0"/>
          </a:p>
          <a:p>
            <a:pPr marL="171450" lvl="1">
              <a:spcBef>
                <a:spcPts val="0"/>
              </a:spcBef>
              <a:spcAft>
                <a:spcPts val="0"/>
              </a:spcAft>
              <a:buFont typeface="Arial"/>
              <a:buChar char="•"/>
              <a:defRPr/>
            </a:pPr>
            <a:r>
              <a:rPr lang="de-DE" sz="1100" dirty="0"/>
              <a:t>Ausdrucke der Lernreflexionskarten</a:t>
            </a:r>
            <a:endParaRPr dirty="0"/>
          </a:p>
          <a:p>
            <a:pPr lvl="1" indent="0">
              <a:spcBef>
                <a:spcPts val="0"/>
              </a:spcBef>
              <a:spcAft>
                <a:spcPts val="0"/>
              </a:spcAft>
              <a:buNone/>
              <a:defRPr/>
            </a:pPr>
            <a:r>
              <a:rPr lang="de-DE" sz="1100" dirty="0"/>
              <a:t>     a) große Karten (Plenum)</a:t>
            </a:r>
            <a:endParaRPr dirty="0"/>
          </a:p>
          <a:p>
            <a:pPr lvl="1" indent="0">
              <a:spcBef>
                <a:spcPts val="0"/>
              </a:spcBef>
              <a:spcAft>
                <a:spcPts val="0"/>
              </a:spcAft>
              <a:buNone/>
              <a:defRPr/>
            </a:pPr>
            <a:r>
              <a:rPr lang="de-DE" sz="1100" dirty="0"/>
              <a:t>     b) kleine Karten (9 Seiten pro Blatt; Einzel- oder  </a:t>
            </a:r>
            <a:br>
              <a:rPr lang="de-DE" sz="1100" dirty="0"/>
            </a:br>
            <a:r>
              <a:rPr lang="de-DE" sz="1100" dirty="0"/>
              <a:t>         Gruppenarbeit)</a:t>
            </a:r>
            <a:endParaRPr dirty="0"/>
          </a:p>
          <a:p>
            <a:pPr lvl="1" indent="0">
              <a:spcBef>
                <a:spcPts val="0"/>
              </a:spcBef>
              <a:spcAft>
                <a:spcPts val="0"/>
              </a:spcAft>
              <a:buNone/>
              <a:defRPr/>
            </a:pPr>
            <a:r>
              <a:rPr lang="de-DE" sz="1100" dirty="0"/>
              <a:t>	c) mit Notizfeld (Einzelarbeit)</a:t>
            </a:r>
            <a:endParaRPr dirty="0"/>
          </a:p>
          <a:p>
            <a:pPr marL="171450" lvl="1">
              <a:spcBef>
                <a:spcPts val="600"/>
              </a:spcBef>
              <a:buFont typeface="Arial"/>
              <a:buChar char="•"/>
              <a:defRPr/>
            </a:pPr>
            <a:r>
              <a:rPr lang="de-DE" sz="1100" dirty="0"/>
              <a:t>evtl. Karte mit Leitfragen zur Weiterarbeit</a:t>
            </a:r>
            <a:endParaRPr dirty="0"/>
          </a:p>
          <a:p>
            <a:pPr lvl="1" indent="0">
              <a:lnSpc>
                <a:spcPct val="110000"/>
              </a:lnSpc>
              <a:spcBef>
                <a:spcPts val="600"/>
              </a:spcBef>
              <a:buNone/>
              <a:defRPr/>
            </a:pPr>
            <a:r>
              <a:rPr lang="de-DE" sz="1200" dirty="0">
                <a:latin typeface="PT Sans bold"/>
              </a:rPr>
              <a:t>Tipps: </a:t>
            </a:r>
            <a:endParaRPr dirty="0"/>
          </a:p>
          <a:p>
            <a:pPr marL="171450" lvl="1">
              <a:lnSpc>
                <a:spcPct val="110000"/>
              </a:lnSpc>
              <a:spcBef>
                <a:spcPts val="0"/>
              </a:spcBef>
              <a:spcAft>
                <a:spcPts val="0"/>
              </a:spcAft>
              <a:defRPr/>
            </a:pPr>
            <a:r>
              <a:rPr lang="de-DE" sz="1100" dirty="0"/>
              <a:t>Ergänzen Sie das Kartenset mit ihren eigenen Reflexionsfragen. </a:t>
            </a:r>
            <a:endParaRPr dirty="0"/>
          </a:p>
          <a:p>
            <a:pPr marL="171450" lvl="1">
              <a:lnSpc>
                <a:spcPct val="110000"/>
              </a:lnSpc>
              <a:spcBef>
                <a:spcPts val="0"/>
              </a:spcBef>
              <a:spcAft>
                <a:spcPts val="0"/>
              </a:spcAft>
              <a:defRPr/>
            </a:pPr>
            <a:r>
              <a:rPr lang="de-DE" sz="1100" dirty="0"/>
              <a:t>Drucken Sie sich die Karten als Set auf dickem Papier aus, sodass Sie diese im Unterricht jederzeit situativ einsetzen können.</a:t>
            </a:r>
            <a:endParaRPr dirty="0"/>
          </a:p>
        </p:txBody>
      </p:sp>
      <p:sp>
        <p:nvSpPr>
          <p:cNvPr id="452031714" name="Fußzeilenplatzhalter 3"/>
          <p:cNvSpPr>
            <a:spLocks noGrp="1"/>
          </p:cNvSpPr>
          <p:nvPr>
            <p:ph type="ftr" sz="quarter" idx="11"/>
          </p:nvPr>
        </p:nvSpPr>
        <p:spPr bwMode="auto"/>
        <p:txBody>
          <a:bodyPr/>
          <a:lstStyle/>
          <a:p>
            <a:pPr>
              <a:defRPr/>
            </a:pPr>
            <a:r>
              <a:rPr lang="de-DE" b="1" dirty="0">
                <a:solidFill>
                  <a:schemeClr val="accent3"/>
                </a:solidFill>
              </a:rPr>
              <a:t>ISB</a:t>
            </a:r>
            <a:r>
              <a:rPr lang="de-DE" dirty="0"/>
              <a:t> Staatsinstitut für Schulqualität und Bildungsforschung		     </a:t>
            </a:r>
            <a:r>
              <a:rPr lang="de-DE" b="1" dirty="0">
                <a:solidFill>
                  <a:schemeClr val="accent3"/>
                </a:solidFill>
              </a:rPr>
              <a:t>www.isb.bayern.de</a:t>
            </a:r>
            <a:endParaRPr lang="de-DE" dirty="0">
              <a:solidFill>
                <a:schemeClr val="accent3"/>
              </a:solidFill>
            </a:endParaRPr>
          </a:p>
        </p:txBody>
      </p:sp>
      <p:sp>
        <p:nvSpPr>
          <p:cNvPr id="1510025432" name="Inhaltsplatzhalter 5"/>
          <p:cNvSpPr>
            <a:spLocks noGrp="1"/>
          </p:cNvSpPr>
          <p:nvPr>
            <p:ph idx="13"/>
          </p:nvPr>
        </p:nvSpPr>
        <p:spPr bwMode="auto">
          <a:xfrm>
            <a:off x="5923113" y="1571033"/>
            <a:ext cx="4248000" cy="5909446"/>
          </a:xfrm>
        </p:spPr>
        <p:txBody>
          <a:bodyPr wrap="square">
            <a:noAutofit/>
          </a:bodyPr>
          <a:lstStyle/>
          <a:p>
            <a:pPr lvl="1" indent="0">
              <a:spcBef>
                <a:spcPts val="600"/>
              </a:spcBef>
              <a:spcAft>
                <a:spcPts val="300"/>
              </a:spcAft>
              <a:buNone/>
              <a:defRPr/>
            </a:pPr>
            <a:r>
              <a:rPr lang="de-DE" sz="1400" dirty="0">
                <a:solidFill>
                  <a:schemeClr val="accent3"/>
                </a:solidFill>
                <a:latin typeface="+mj-lt"/>
              </a:rPr>
              <a:t>So gelingt der Einsatz!</a:t>
            </a:r>
            <a:endParaRPr dirty="0"/>
          </a:p>
          <a:p>
            <a:pPr lvl="1" indent="0">
              <a:spcBef>
                <a:spcPts val="600"/>
              </a:spcBef>
              <a:spcAft>
                <a:spcPts val="300"/>
              </a:spcAft>
              <a:buNone/>
              <a:defRPr/>
            </a:pPr>
            <a:r>
              <a:rPr lang="de-DE" sz="1200" dirty="0">
                <a:latin typeface="PT Sans bold"/>
              </a:rPr>
              <a:t>Vorbereitung</a:t>
            </a:r>
            <a:endParaRPr dirty="0"/>
          </a:p>
          <a:p>
            <a:pPr marL="171450" lvl="1">
              <a:spcBef>
                <a:spcPts val="600"/>
              </a:spcBef>
              <a:spcAft>
                <a:spcPts val="300"/>
              </a:spcAft>
              <a:buFont typeface="Arial"/>
              <a:buChar char="•"/>
              <a:defRPr/>
            </a:pPr>
            <a:r>
              <a:rPr lang="de-DE" sz="1100" dirty="0"/>
              <a:t>Die Lehrkraft wählt die passenden Lernreflexionskarten aus (i. d. R. 3-5 Karten pro Person oder Gruppe) und hält sie digital bzw. als Ausdruck in der benötigten Zahl bereit.</a:t>
            </a:r>
            <a:endParaRPr dirty="0"/>
          </a:p>
          <a:p>
            <a:pPr marL="171450" lvl="1">
              <a:spcBef>
                <a:spcPts val="600"/>
              </a:spcBef>
              <a:spcAft>
                <a:spcPts val="300"/>
              </a:spcAft>
              <a:buFont typeface="Arial"/>
              <a:buChar char="•"/>
              <a:defRPr/>
            </a:pPr>
            <a:r>
              <a:rPr lang="de-DE" sz="1100" dirty="0"/>
              <a:t>Wenn die Methode noch neu ist, sollten Fragen auf der Ebene der Aufgabe ausgewählt werden. Um die Lernenden nicht zu überfordern, wird der Einsatz aller Lernreflexionskarten gleichzeitig nicht empfohlen.</a:t>
            </a:r>
          </a:p>
          <a:p>
            <a:pPr indent="0">
              <a:spcAft>
                <a:spcPts val="0"/>
              </a:spcAft>
              <a:buNone/>
              <a:defRPr/>
            </a:pPr>
            <a:r>
              <a:rPr lang="de-DE" sz="1100" dirty="0">
                <a:latin typeface="PT Sans"/>
              </a:rPr>
              <a:t>Alternative: </a:t>
            </a:r>
            <a:endParaRPr lang="de-DE" sz="1400" dirty="0"/>
          </a:p>
          <a:p>
            <a:pPr marL="171450">
              <a:spcBef>
                <a:spcPts val="600"/>
              </a:spcBef>
              <a:buFont typeface="Arial"/>
              <a:buChar char="•"/>
              <a:defRPr/>
            </a:pPr>
            <a:r>
              <a:rPr lang="de-DE" sz="1100" dirty="0">
                <a:latin typeface="PT Sans"/>
              </a:rPr>
              <a:t>Die Schülerinnen und Schüler können aus mehreren zur Verfügung gestellten Reflexionskarten selbst auswählen. Bei der Vorstellung ihres Ergebnisses begründen sie später, warum sie sich für diese Karte(n) entschieden haben.</a:t>
            </a:r>
            <a:endParaRPr lang="de-DE" sz="1200" dirty="0">
              <a:latin typeface="PT Sans bold"/>
            </a:endParaRPr>
          </a:p>
          <a:p>
            <a:pPr lvl="1" indent="0">
              <a:spcBef>
                <a:spcPts val="600"/>
              </a:spcBef>
              <a:spcAft>
                <a:spcPts val="300"/>
              </a:spcAft>
              <a:buNone/>
              <a:defRPr/>
            </a:pPr>
            <a:r>
              <a:rPr lang="de-DE" sz="1200" dirty="0">
                <a:latin typeface="PT Sans bold"/>
              </a:rPr>
              <a:t>Durchführung</a:t>
            </a:r>
            <a:endParaRPr lang="de-DE" sz="1000" dirty="0">
              <a:latin typeface="PT Sans bold"/>
            </a:endParaRPr>
          </a:p>
          <a:p>
            <a:pPr marL="228600" lvl="1" indent="-228600">
              <a:spcBef>
                <a:spcPts val="600"/>
              </a:spcBef>
              <a:spcAft>
                <a:spcPts val="300"/>
              </a:spcAft>
              <a:buFont typeface="+mj-lt"/>
              <a:buAutoNum type="arabicPeriod"/>
              <a:defRPr/>
            </a:pPr>
            <a:r>
              <a:rPr lang="de-DE" sz="1100" dirty="0"/>
              <a:t>Die Lernenden beantworten die Fragen auf den Lernreflexions-karten schriftlich und nutzen dafür das Notizfeld der Karten, ihr Heft, ein Lerntagebuch o. Ä.</a:t>
            </a:r>
            <a:endParaRPr dirty="0"/>
          </a:p>
          <a:p>
            <a:pPr marL="228600" lvl="1" indent="-228600">
              <a:spcBef>
                <a:spcPts val="600"/>
              </a:spcBef>
              <a:spcAft>
                <a:spcPts val="300"/>
              </a:spcAft>
              <a:buFont typeface="+mj-lt"/>
              <a:buAutoNum type="arabicPeriod"/>
              <a:defRPr/>
            </a:pPr>
            <a:r>
              <a:rPr lang="de-DE" sz="1100" dirty="0"/>
              <a:t>Die Lernenden arbeiten dann mit den Leitfragenkarten (siehe Material) weiter. Die Lehrkraft entscheidet, welcher Schwerpunkt, z. B. „Mein Lernstand“, „Meine Lernziele“, „Meine Lernstrategien“, „Mein Lernplan“, „Meine Erkenntnisse“, hier gesetzt werden soll. Auch diese Ergebnisse werden schriftlich festgehalten.</a:t>
            </a:r>
            <a:endParaRPr dirty="0"/>
          </a:p>
          <a:p>
            <a:pPr marL="228600" lvl="1" indent="-228600">
              <a:spcBef>
                <a:spcPts val="600"/>
              </a:spcBef>
              <a:spcAft>
                <a:spcPts val="300"/>
              </a:spcAft>
              <a:buFont typeface="+mj-lt"/>
              <a:buAutoNum type="arabicPeriod"/>
              <a:defRPr/>
            </a:pPr>
            <a:r>
              <a:rPr lang="de-DE" sz="1100" dirty="0"/>
              <a:t>Ein kurzer Austausch zu zweit, in Kleingruppen oder auch im Plenum liefert ggf. noch weitere Ideen sowie die Erkenntnis, dass Mitschülerinnen und Mitschüler oftmals mit ähnlichen Schwierigkeiten im Lernprozess konfrontiert sind.</a:t>
            </a:r>
            <a:endParaRPr lang="de-DE" sz="1100" strike="sngStrike" dirty="0"/>
          </a:p>
        </p:txBody>
      </p:sp>
      <p:pic>
        <p:nvPicPr>
          <p:cNvPr id="1063775988" name="Grafik 30"/>
          <p:cNvPicPr>
            <a:picLocks noChangeAspect="1"/>
          </p:cNvPicPr>
          <p:nvPr/>
        </p:nvPicPr>
        <p:blipFill rotWithShape="1">
          <a:blip r:embed="rId3"/>
          <a:stretch/>
        </p:blipFill>
        <p:spPr bwMode="auto">
          <a:xfrm>
            <a:off x="569064" y="1791366"/>
            <a:ext cx="291976" cy="327945"/>
          </a:xfrm>
          <a:prstGeom prst="rect">
            <a:avLst/>
          </a:prstGeom>
        </p:spPr>
      </p:pic>
      <p:pic>
        <p:nvPicPr>
          <p:cNvPr id="1545256444" name="Grafik 33"/>
          <p:cNvPicPr>
            <a:picLocks noChangeAspect="1"/>
          </p:cNvPicPr>
          <p:nvPr/>
        </p:nvPicPr>
        <p:blipFill rotWithShape="1">
          <a:blip r:embed="rId4"/>
          <a:stretch/>
        </p:blipFill>
        <p:spPr bwMode="auto">
          <a:xfrm>
            <a:off x="5463891" y="1778907"/>
            <a:ext cx="405709" cy="353884"/>
          </a:xfrm>
          <a:prstGeom prst="rect">
            <a:avLst/>
          </a:prstGeom>
        </p:spPr>
      </p:pic>
      <p:sp>
        <p:nvSpPr>
          <p:cNvPr id="108586045" name="Title 1"/>
          <p:cNvSpPr txBox="1"/>
          <p:nvPr/>
        </p:nvSpPr>
        <p:spPr bwMode="auto">
          <a:xfrm>
            <a:off x="7868632" y="596393"/>
            <a:ext cx="2302481" cy="218128"/>
          </a:xfrm>
          <a:prstGeom prst="rect">
            <a:avLst/>
          </a:prstGeom>
          <a:solidFill>
            <a:schemeClr val="accent6"/>
          </a:solidFill>
        </p:spPr>
        <p:txBody>
          <a:bodyPr vert="horz" wrap="none" lIns="36000" tIns="36000" rIns="36000" bIns="36000" rtlCol="0" anchor="ctr" anchorCtr="0">
            <a:spAutoFit/>
          </a:bodyPr>
          <a:lstStyle>
            <a:lvl1pPr algn="l" defTabSz="1007943" rtl="0">
              <a:lnSpc>
                <a:spcPct val="90000"/>
              </a:lnSpc>
              <a:spcBef>
                <a:spcPts val="0"/>
              </a:spcBef>
              <a:buNone/>
              <a:defRPr sz="1200">
                <a:solidFill>
                  <a:schemeClr val="tx1"/>
                </a:solidFill>
                <a:latin typeface="+mj-lt"/>
                <a:ea typeface="+mj-ea"/>
                <a:cs typeface="+mj-cs"/>
              </a:defRPr>
            </a:lvl1pPr>
          </a:lstStyle>
          <a:p>
            <a:pPr algn="r">
              <a:defRPr/>
            </a:pPr>
            <a:r>
              <a:rPr lang="en-US" sz="1050">
                <a:solidFill>
                  <a:schemeClr val="bg1"/>
                </a:solidFill>
                <a:latin typeface="PT Sans"/>
              </a:rPr>
              <a:t>Hinweise zur Planung &amp; Durchführung</a:t>
            </a:r>
            <a:endParaRPr/>
          </a:p>
        </p:txBody>
      </p:sp>
      <p:pic>
        <p:nvPicPr>
          <p:cNvPr id="2087571093" name="Grafik 15" descr="Ein Bild, das Schwarz, Dunkelheit enthält.&#10;&#10;KI-generierte Inhalte können fehlerhaft sein."/>
          <p:cNvPicPr>
            <a:picLocks noChangeAspect="1"/>
          </p:cNvPicPr>
          <p:nvPr/>
        </p:nvPicPr>
        <p:blipFill rotWithShape="1">
          <a:blip r:embed="rId5"/>
          <a:stretch/>
        </p:blipFill>
        <p:spPr bwMode="auto">
          <a:xfrm>
            <a:off x="5533285" y="4452028"/>
            <a:ext cx="330291" cy="353884"/>
          </a:xfrm>
          <a:prstGeom prst="rect">
            <a:avLst/>
          </a:prstGeom>
        </p:spPr>
      </p:pic>
      <p:pic>
        <p:nvPicPr>
          <p:cNvPr id="1758661799" name="Grafik 16"/>
          <p:cNvPicPr>
            <a:picLocks noChangeAspect="1"/>
          </p:cNvPicPr>
          <p:nvPr/>
        </p:nvPicPr>
        <p:blipFill rotWithShape="1">
          <a:blip r:embed="rId6"/>
          <a:stretch/>
        </p:blipFill>
        <p:spPr bwMode="auto">
          <a:xfrm>
            <a:off x="589977" y="4343457"/>
            <a:ext cx="302400" cy="324000"/>
          </a:xfrm>
          <a:prstGeom prst="rect">
            <a:avLst/>
          </a:prstGeom>
        </p:spPr>
      </p:pic>
      <p:pic>
        <p:nvPicPr>
          <p:cNvPr id="1477868135" name="Grafik 11" descr="Ein Bild, das Schwarz, Dunkelheit enthält.&#10;&#10;KI-generierte Inhalte können fehlerhaft sein."/>
          <p:cNvPicPr>
            <a:picLocks noChangeAspect="1"/>
          </p:cNvPicPr>
          <p:nvPr/>
        </p:nvPicPr>
        <p:blipFill rotWithShape="1">
          <a:blip r:embed="rId7"/>
          <a:stretch/>
        </p:blipFill>
        <p:spPr bwMode="auto">
          <a:xfrm>
            <a:off x="541599" y="3145880"/>
            <a:ext cx="302400" cy="324000"/>
          </a:xfrm>
          <a:prstGeom prst="rect">
            <a:avLst/>
          </a:prstGeom>
        </p:spPr>
      </p:pic>
      <p:sp>
        <p:nvSpPr>
          <p:cNvPr id="12919695" name="Textfeld 8"/>
          <p:cNvSpPr txBox="1"/>
          <p:nvPr/>
        </p:nvSpPr>
        <p:spPr bwMode="auto">
          <a:xfrm>
            <a:off x="7374835" y="7074810"/>
            <a:ext cx="2864678" cy="246221"/>
          </a:xfrm>
          <a:prstGeom prst="rect">
            <a:avLst/>
          </a:prstGeom>
          <a:noFill/>
        </p:spPr>
        <p:txBody>
          <a:bodyPr wrap="square" rtlCol="0">
            <a:spAutoFit/>
          </a:bodyPr>
          <a:lstStyle/>
          <a:p>
            <a:pPr algn="r">
              <a:defRPr/>
            </a:pPr>
            <a:r>
              <a:rPr lang="de-DE" sz="1000" dirty="0">
                <a:cs typeface="Arial"/>
              </a:rPr>
              <a:t>© Icons: Anja von Klitzing</a:t>
            </a:r>
            <a:endParaRPr dirty="0"/>
          </a:p>
        </p:txBody>
      </p:sp>
      <p:sp>
        <p:nvSpPr>
          <p:cNvPr id="1961553050" name="Title 1"/>
          <p:cNvSpPr txBox="1"/>
          <p:nvPr/>
        </p:nvSpPr>
        <p:spPr bwMode="auto">
          <a:xfrm>
            <a:off x="3245555" y="314952"/>
            <a:ext cx="6925557" cy="216001"/>
          </a:xfrm>
          <a:prstGeom prst="rect">
            <a:avLst/>
          </a:prstGeom>
        </p:spPr>
        <p:txBody>
          <a:bodyPr vert="horz" lIns="0" tIns="0" rIns="0" bIns="0" rtlCol="0" anchor="t" anchorCtr="0">
            <a:normAutofit/>
          </a:bodyPr>
          <a:lstStyle>
            <a:lvl1pPr algn="l" defTabSz="1007943" rtl="0">
              <a:lnSpc>
                <a:spcPct val="90000"/>
              </a:lnSpc>
              <a:spcBef>
                <a:spcPts val="0"/>
              </a:spcBef>
              <a:buNone/>
              <a:defRPr sz="1200">
                <a:solidFill>
                  <a:schemeClr val="tx1"/>
                </a:solidFill>
                <a:latin typeface="+mj-lt"/>
                <a:ea typeface="+mj-ea"/>
                <a:cs typeface="+mj-cs"/>
              </a:defRPr>
            </a:lvl1pPr>
          </a:lstStyle>
          <a:p>
            <a:pPr algn="r">
              <a:defRPr/>
            </a:pPr>
            <a:r>
              <a:rPr lang="de-DE" sz="1050" b="1" dirty="0">
                <a:latin typeface="+mn-lt"/>
              </a:rPr>
              <a:t>Feedback    </a:t>
            </a:r>
            <a:r>
              <a:rPr lang="de-DE" sz="1050" dirty="0">
                <a:solidFill>
                  <a:srgbClr val="000000"/>
                </a:solidFill>
                <a:latin typeface="+mn-lt"/>
                <a:ea typeface="Times New Roman"/>
              </a:rPr>
              <a:t>☐ </a:t>
            </a:r>
            <a:r>
              <a:rPr lang="de-DE" sz="1050" dirty="0">
                <a:latin typeface="+mn-lt"/>
              </a:rPr>
              <a:t>Lehrende–Lernende    </a:t>
            </a:r>
            <a:r>
              <a:rPr lang="de-DE" sz="1050" dirty="0">
                <a:solidFill>
                  <a:srgbClr val="000000"/>
                </a:solidFill>
                <a:latin typeface="+mn-lt"/>
                <a:ea typeface="Times New Roman"/>
              </a:rPr>
              <a:t>☐</a:t>
            </a:r>
            <a:r>
              <a:rPr lang="de-DE" sz="1050" dirty="0">
                <a:latin typeface="+mn-lt"/>
              </a:rPr>
              <a:t> Lernende–Lehrende    </a:t>
            </a:r>
            <a:r>
              <a:rPr lang="de-DE" sz="1050" dirty="0">
                <a:solidFill>
                  <a:srgbClr val="000000"/>
                </a:solidFill>
                <a:latin typeface="+mn-lt"/>
                <a:ea typeface="Times New Roman"/>
              </a:rPr>
              <a:t>☐</a:t>
            </a:r>
            <a:r>
              <a:rPr lang="de-DE" sz="1050" dirty="0">
                <a:solidFill>
                  <a:srgbClr val="000000"/>
                </a:solidFill>
                <a:latin typeface="+mn-lt"/>
              </a:rPr>
              <a:t> </a:t>
            </a:r>
            <a:r>
              <a:rPr lang="de-DE" sz="1050" dirty="0">
                <a:latin typeface="+mn-lt"/>
              </a:rPr>
              <a:t>Peer–Peer    ☑ (Selbst-)Reflexion</a:t>
            </a:r>
            <a:endParaRPr lang="en-US" sz="1050" dirty="0">
              <a:latin typeface="+mn-lt"/>
            </a:endParaRPr>
          </a:p>
        </p:txBody>
      </p:sp>
      <p:sp>
        <p:nvSpPr>
          <p:cNvPr id="3" name="Titel 2">
            <a:extLst>
              <a:ext uri="{FF2B5EF4-FFF2-40B4-BE49-F238E27FC236}">
                <a16:creationId xmlns:a16="http://schemas.microsoft.com/office/drawing/2014/main" id="{80AB9AC3-E4B2-A801-A2AF-52457800CA18}"/>
              </a:ext>
            </a:extLst>
          </p:cNvPr>
          <p:cNvSpPr>
            <a:spLocks noGrp="1"/>
          </p:cNvSpPr>
          <p:nvPr>
            <p:ph type="title"/>
          </p:nvPr>
        </p:nvSpPr>
        <p:spPr/>
        <p:txBody>
          <a:bodyPr/>
          <a:lstStyle/>
          <a:p>
            <a:r>
              <a:rPr lang="de-DE" dirty="0"/>
              <a:t>„Lernreflexionskarten“</a:t>
            </a:r>
          </a:p>
        </p:txBody>
      </p:sp>
    </p:spTree>
  </p:cSld>
  <p:clrMapOvr>
    <a:masterClrMapping/>
  </p:clrMapOvr>
  <mc:AlternateContent xmlns:mc="http://schemas.openxmlformats.org/markup-compatibility/2006" xmlns:p159="http://schemas.microsoft.com/office/powerpoint/2015/09/main">
    <mc:Choice Requires="p159">
      <p:transition/>
    </mc:Choice>
    <mc:Fallback xmlns="" xmlns:m="http://schemas.openxmlformats.org/officeDocument/2006/math" xmlns:w="http://schemas.openxmlformats.org/wordprocessingml/2006/main">
      <p:transition advClick="1"/>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5604782" name="Inhaltsplatzhalter 2"/>
          <p:cNvSpPr>
            <a:spLocks noGrp="1"/>
          </p:cNvSpPr>
          <p:nvPr>
            <p:ph sz="half" idx="13"/>
          </p:nvPr>
        </p:nvSpPr>
        <p:spPr bwMode="auto">
          <a:xfrm>
            <a:off x="954087" y="1587604"/>
            <a:ext cx="8701189" cy="467649"/>
          </a:xfrm>
        </p:spPr>
        <p:txBody>
          <a:bodyPr anchor="ctr"/>
          <a:lstStyle/>
          <a:p>
            <a:pPr marL="0" indent="0" algn="ctr">
              <a:buNone/>
              <a:defRPr/>
            </a:pPr>
            <a:r>
              <a:rPr lang="de-DE">
                <a:solidFill>
                  <a:schemeClr val="accent3"/>
                </a:solidFill>
              </a:rPr>
              <a:t>„Da war ich voll und ganz dabei …“</a:t>
            </a:r>
            <a:endParaRPr/>
          </a:p>
        </p:txBody>
      </p:sp>
      <p:sp>
        <p:nvSpPr>
          <p:cNvPr id="941841700" name="Title 1"/>
          <p:cNvSpPr txBox="1"/>
          <p:nvPr/>
        </p:nvSpPr>
        <p:spPr bwMode="auto">
          <a:xfrm>
            <a:off x="8072213" y="323850"/>
            <a:ext cx="2098900" cy="218128"/>
          </a:xfrm>
          <a:prstGeom prst="rect">
            <a:avLst/>
          </a:prstGeom>
          <a:solidFill>
            <a:srgbClr val="8BB31D"/>
          </a:solidFill>
        </p:spPr>
        <p:txBody>
          <a:bodyPr vert="horz" wrap="none" lIns="36000" tIns="36000" rIns="36000" bIns="36000" rtlCol="0" anchor="ctr" anchorCtr="0">
            <a:spAutoFit/>
          </a:bodyPr>
          <a:lstStyle>
            <a:lvl1pPr algn="l" defTabSz="1007943" rtl="0">
              <a:lnSpc>
                <a:spcPct val="90000"/>
              </a:lnSpc>
              <a:spcBef>
                <a:spcPts val="0"/>
              </a:spcBef>
              <a:buNone/>
              <a:defRPr sz="1200">
                <a:solidFill>
                  <a:schemeClr val="tx1"/>
                </a:solidFill>
                <a:latin typeface="+mj-lt"/>
                <a:ea typeface="+mj-ea"/>
                <a:cs typeface="+mj-cs"/>
              </a:defRPr>
            </a:lvl1pPr>
          </a:lstStyle>
          <a:p>
            <a:pPr algn="r">
              <a:defRPr/>
            </a:pPr>
            <a:r>
              <a:rPr lang="en-US" sz="1050">
                <a:solidFill>
                  <a:schemeClr val="bg1"/>
                </a:solidFill>
                <a:latin typeface="PT Sans"/>
              </a:rPr>
              <a:t>Lernreflexionskarte 1 mit Notizfeld</a:t>
            </a:r>
            <a:endParaRPr/>
          </a:p>
        </p:txBody>
      </p:sp>
      <p:pic>
        <p:nvPicPr>
          <p:cNvPr id="683201165" name="Grafik 1"/>
          <p:cNvPicPr>
            <a:picLocks noChangeAspect="1"/>
          </p:cNvPicPr>
          <p:nvPr/>
        </p:nvPicPr>
        <p:blipFill rotWithShape="1">
          <a:blip r:embed="rId3"/>
          <a:stretch/>
        </p:blipFill>
        <p:spPr bwMode="auto">
          <a:xfrm>
            <a:off x="1496930" y="2549421"/>
            <a:ext cx="2937446" cy="3422650"/>
          </a:xfrm>
          <a:prstGeom prst="rect">
            <a:avLst/>
          </a:prstGeom>
        </p:spPr>
      </p:pic>
      <p:sp>
        <p:nvSpPr>
          <p:cNvPr id="8" name="Fußzeilenplatzhalter 3">
            <a:extLst>
              <a:ext uri="{FF2B5EF4-FFF2-40B4-BE49-F238E27FC236}">
                <a16:creationId xmlns:a16="http://schemas.microsoft.com/office/drawing/2014/main" id="{DD7F6131-CA51-8758-72DC-220900E26E1D}"/>
              </a:ext>
            </a:extLst>
          </p:cNvPr>
          <p:cNvSpPr>
            <a:spLocks noGrp="1"/>
          </p:cNvSpPr>
          <p:nvPr>
            <p:ph type="ftr" sz="quarter" idx="15"/>
          </p:nvPr>
        </p:nvSpPr>
        <p:spPr bwMode="auto">
          <a:xfrm>
            <a:off x="520699" y="7019675"/>
            <a:ext cx="6671023" cy="540000"/>
          </a:xfrm>
        </p:spPr>
        <p:txBody>
          <a:bodyPr/>
          <a:lstStyle/>
          <a:p>
            <a:pPr algn="l">
              <a:defRPr/>
            </a:pPr>
            <a:r>
              <a:rPr lang="de-DE" b="1" dirty="0">
                <a:solidFill>
                  <a:schemeClr val="accent3"/>
                </a:solidFill>
              </a:rPr>
              <a:t>ISB</a:t>
            </a:r>
            <a:r>
              <a:rPr lang="de-DE" dirty="0"/>
              <a:t> Staatsinstitut für Schulqualität und Bildungsforschung		     </a:t>
            </a:r>
            <a:r>
              <a:rPr lang="de-DE" b="1" dirty="0">
                <a:solidFill>
                  <a:schemeClr val="accent3"/>
                </a:solidFill>
              </a:rPr>
              <a:t>www.isb.bayern.de</a:t>
            </a:r>
            <a:endParaRPr lang="de-DE" dirty="0">
              <a:solidFill>
                <a:schemeClr val="accent3"/>
              </a:solidFill>
            </a:endParaRPr>
          </a:p>
        </p:txBody>
      </p:sp>
      <p:sp>
        <p:nvSpPr>
          <p:cNvPr id="9" name="Textfeld 7">
            <a:extLst>
              <a:ext uri="{FF2B5EF4-FFF2-40B4-BE49-F238E27FC236}">
                <a16:creationId xmlns:a16="http://schemas.microsoft.com/office/drawing/2014/main" id="{5455C1F6-982E-B68B-56C9-889C4935AC54}"/>
              </a:ext>
            </a:extLst>
          </p:cNvPr>
          <p:cNvSpPr txBox="1"/>
          <p:nvPr/>
        </p:nvSpPr>
        <p:spPr bwMode="auto">
          <a:xfrm>
            <a:off x="7374835" y="7074810"/>
            <a:ext cx="2864678" cy="246221"/>
          </a:xfrm>
          <a:prstGeom prst="rect">
            <a:avLst/>
          </a:prstGeom>
          <a:noFill/>
        </p:spPr>
        <p:txBody>
          <a:bodyPr wrap="square" rtlCol="0">
            <a:spAutoFit/>
          </a:bodyPr>
          <a:lstStyle/>
          <a:p>
            <a:pPr algn="r">
              <a:defRPr/>
            </a:pPr>
            <a:r>
              <a:rPr lang="de-DE" sz="1000" dirty="0">
                <a:cs typeface="Arial"/>
              </a:rPr>
              <a:t>© KI-generierter Bildinhalt/</a:t>
            </a:r>
            <a:r>
              <a:rPr lang="de-DE" sz="1000" dirty="0" err="1">
                <a:cs typeface="Arial"/>
              </a:rPr>
              <a:t>Canva</a:t>
            </a:r>
            <a:r>
              <a:rPr lang="de-DE" sz="1000" dirty="0">
                <a:cs typeface="Arial"/>
              </a:rPr>
              <a:t> AI 1.0</a:t>
            </a:r>
            <a:endParaRPr dirty="0"/>
          </a:p>
        </p:txBody>
      </p:sp>
    </p:spTree>
  </p:cSld>
  <p:clrMapOvr>
    <a:masterClrMapping/>
  </p:clrMapOvr>
  <mc:AlternateContent xmlns:mc="http://schemas.openxmlformats.org/markup-compatibility/2006" xmlns:p159="http://schemas.microsoft.com/office/powerpoint/2015/09/main">
    <mc:Choice Requires="p159">
      <p:transition/>
    </mc:Choice>
    <mc:Fallback xmlns="" xmlns:m="http://schemas.openxmlformats.org/officeDocument/2006/math" xmlns:w="http://schemas.openxmlformats.org/wordprocessingml/2006/main">
      <p:transition advClick="1"/>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85886762" name="Inhaltsplatzhalter 2"/>
          <p:cNvSpPr>
            <a:spLocks noGrp="1"/>
          </p:cNvSpPr>
          <p:nvPr>
            <p:ph sz="half" idx="13"/>
          </p:nvPr>
        </p:nvSpPr>
        <p:spPr bwMode="auto">
          <a:xfrm>
            <a:off x="954087" y="1587604"/>
            <a:ext cx="8701189" cy="467649"/>
          </a:xfrm>
        </p:spPr>
        <p:txBody>
          <a:bodyPr anchor="ctr"/>
          <a:lstStyle/>
          <a:p>
            <a:pPr marL="0" indent="0" algn="ctr">
              <a:buNone/>
              <a:defRPr/>
            </a:pPr>
            <a:r>
              <a:rPr lang="de-DE">
                <a:solidFill>
                  <a:schemeClr val="accent3"/>
                </a:solidFill>
              </a:rPr>
              <a:t>„Das war leicht für mich …“</a:t>
            </a:r>
            <a:endParaRPr/>
          </a:p>
        </p:txBody>
      </p:sp>
      <p:sp>
        <p:nvSpPr>
          <p:cNvPr id="184845093" name="Fußzeilenplatzhalter 3"/>
          <p:cNvSpPr>
            <a:spLocks noGrp="1"/>
          </p:cNvSpPr>
          <p:nvPr>
            <p:ph type="ftr" sz="quarter" idx="15"/>
          </p:nvPr>
        </p:nvSpPr>
        <p:spPr bwMode="auto"/>
        <p:txBody>
          <a:bodyPr/>
          <a:lstStyle/>
          <a:p>
            <a:pPr algn="l">
              <a:defRPr/>
            </a:pPr>
            <a:r>
              <a:rPr lang="de-DE" b="1" dirty="0">
                <a:solidFill>
                  <a:schemeClr val="accent3"/>
                </a:solidFill>
              </a:rPr>
              <a:t>ISB</a:t>
            </a:r>
            <a:r>
              <a:rPr lang="de-DE" dirty="0"/>
              <a:t> Staatsinstitut für Schulqualität und Bildungsforschung		     </a:t>
            </a:r>
            <a:r>
              <a:rPr lang="de-DE" b="1" dirty="0">
                <a:solidFill>
                  <a:schemeClr val="accent3"/>
                </a:solidFill>
              </a:rPr>
              <a:t>www.isb.bayern.de</a:t>
            </a:r>
            <a:endParaRPr lang="de-DE" dirty="0">
              <a:solidFill>
                <a:schemeClr val="accent3"/>
              </a:solidFill>
            </a:endParaRPr>
          </a:p>
        </p:txBody>
      </p:sp>
      <p:sp>
        <p:nvSpPr>
          <p:cNvPr id="1133578354" name="Title 1"/>
          <p:cNvSpPr txBox="1"/>
          <p:nvPr/>
        </p:nvSpPr>
        <p:spPr bwMode="auto">
          <a:xfrm>
            <a:off x="8072213" y="323850"/>
            <a:ext cx="2098900" cy="218128"/>
          </a:xfrm>
          <a:prstGeom prst="rect">
            <a:avLst/>
          </a:prstGeom>
          <a:solidFill>
            <a:srgbClr val="8BB31D"/>
          </a:solidFill>
        </p:spPr>
        <p:txBody>
          <a:bodyPr vert="horz" wrap="none" lIns="36000" tIns="36000" rIns="36000" bIns="36000" rtlCol="0" anchor="ctr" anchorCtr="0">
            <a:spAutoFit/>
          </a:bodyPr>
          <a:lstStyle>
            <a:lvl1pPr algn="l" defTabSz="1007943" rtl="0">
              <a:lnSpc>
                <a:spcPct val="90000"/>
              </a:lnSpc>
              <a:spcBef>
                <a:spcPts val="0"/>
              </a:spcBef>
              <a:buNone/>
              <a:defRPr sz="1200">
                <a:solidFill>
                  <a:schemeClr val="tx1"/>
                </a:solidFill>
                <a:latin typeface="+mj-lt"/>
                <a:ea typeface="+mj-ea"/>
                <a:cs typeface="+mj-cs"/>
              </a:defRPr>
            </a:lvl1pPr>
          </a:lstStyle>
          <a:p>
            <a:pPr algn="r">
              <a:defRPr/>
            </a:pPr>
            <a:r>
              <a:rPr lang="en-US" sz="1050">
                <a:solidFill>
                  <a:schemeClr val="bg1"/>
                </a:solidFill>
                <a:latin typeface="PT Sans"/>
              </a:rPr>
              <a:t>Lernreflexionskarte 2 mit Notizfeld</a:t>
            </a:r>
            <a:endParaRPr/>
          </a:p>
        </p:txBody>
      </p:sp>
      <p:pic>
        <p:nvPicPr>
          <p:cNvPr id="2061729572" name="Grafik 1"/>
          <p:cNvPicPr>
            <a:picLocks noChangeAspect="1"/>
          </p:cNvPicPr>
          <p:nvPr/>
        </p:nvPicPr>
        <p:blipFill rotWithShape="1">
          <a:blip r:embed="rId3"/>
          <a:stretch/>
        </p:blipFill>
        <p:spPr bwMode="auto">
          <a:xfrm rot="15941172">
            <a:off x="1286443" y="3052984"/>
            <a:ext cx="3296515" cy="2611234"/>
          </a:xfrm>
          <a:prstGeom prst="rect">
            <a:avLst/>
          </a:prstGeom>
        </p:spPr>
      </p:pic>
      <p:sp>
        <p:nvSpPr>
          <p:cNvPr id="2" name="Textfeld 7">
            <a:extLst>
              <a:ext uri="{FF2B5EF4-FFF2-40B4-BE49-F238E27FC236}">
                <a16:creationId xmlns:a16="http://schemas.microsoft.com/office/drawing/2014/main" id="{43CFA060-6761-4979-0EEB-09D9931CC45C}"/>
              </a:ext>
            </a:extLst>
          </p:cNvPr>
          <p:cNvSpPr txBox="1"/>
          <p:nvPr/>
        </p:nvSpPr>
        <p:spPr bwMode="auto">
          <a:xfrm>
            <a:off x="7374835" y="7074810"/>
            <a:ext cx="2864678" cy="246221"/>
          </a:xfrm>
          <a:prstGeom prst="rect">
            <a:avLst/>
          </a:prstGeom>
          <a:noFill/>
        </p:spPr>
        <p:txBody>
          <a:bodyPr wrap="square" rtlCol="0">
            <a:spAutoFit/>
          </a:bodyPr>
          <a:lstStyle/>
          <a:p>
            <a:pPr algn="r">
              <a:defRPr/>
            </a:pPr>
            <a:r>
              <a:rPr lang="de-DE" sz="1000" dirty="0">
                <a:cs typeface="Arial"/>
              </a:rPr>
              <a:t>© KI-generierter Bildinhalt/</a:t>
            </a:r>
            <a:r>
              <a:rPr lang="de-DE" sz="1000" dirty="0" err="1">
                <a:cs typeface="Arial"/>
              </a:rPr>
              <a:t>Canva</a:t>
            </a:r>
            <a:r>
              <a:rPr lang="de-DE" sz="1000" dirty="0">
                <a:cs typeface="Arial"/>
              </a:rPr>
              <a:t> AI 1.0</a:t>
            </a:r>
            <a:endParaRPr dirty="0"/>
          </a:p>
        </p:txBody>
      </p:sp>
    </p:spTree>
  </p:cSld>
  <p:clrMapOvr>
    <a:masterClrMapping/>
  </p:clrMapOvr>
  <mc:AlternateContent xmlns:mc="http://schemas.openxmlformats.org/markup-compatibility/2006" xmlns:p159="http://schemas.microsoft.com/office/powerpoint/2015/09/main">
    <mc:Choice Requires="p159">
      <p:transition/>
    </mc:Choice>
    <mc:Fallback xmlns="" xmlns:m="http://schemas.openxmlformats.org/officeDocument/2006/math" xmlns:w="http://schemas.openxmlformats.org/wordprocessingml/2006/main">
      <p:transition advClick="1"/>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81988761" name="Inhaltsplatzhalter 2"/>
          <p:cNvSpPr>
            <a:spLocks noGrp="1"/>
          </p:cNvSpPr>
          <p:nvPr>
            <p:ph sz="half" idx="13"/>
          </p:nvPr>
        </p:nvSpPr>
        <p:spPr bwMode="auto">
          <a:xfrm>
            <a:off x="954087" y="1587604"/>
            <a:ext cx="8701189" cy="467649"/>
          </a:xfrm>
        </p:spPr>
        <p:txBody>
          <a:bodyPr anchor="ctr"/>
          <a:lstStyle/>
          <a:p>
            <a:pPr marL="0" indent="0" algn="ctr">
              <a:buNone/>
              <a:defRPr/>
            </a:pPr>
            <a:r>
              <a:rPr lang="de-DE" sz="3200">
                <a:solidFill>
                  <a:srgbClr val="1A7950"/>
                </a:solidFill>
                <a:latin typeface="Arial"/>
                <a:cs typeface="Arial"/>
              </a:rPr>
              <a:t>„Das war schwierig für mich …“</a:t>
            </a:r>
            <a:endParaRPr lang="de-DE">
              <a:solidFill>
                <a:schemeClr val="accent3"/>
              </a:solidFill>
            </a:endParaRPr>
          </a:p>
        </p:txBody>
      </p:sp>
      <p:sp>
        <p:nvSpPr>
          <p:cNvPr id="365560335" name="Fußzeilenplatzhalter 3"/>
          <p:cNvSpPr>
            <a:spLocks noGrp="1"/>
          </p:cNvSpPr>
          <p:nvPr>
            <p:ph type="ftr" sz="quarter" idx="15"/>
          </p:nvPr>
        </p:nvSpPr>
        <p:spPr bwMode="auto"/>
        <p:txBody>
          <a:bodyPr/>
          <a:lstStyle/>
          <a:p>
            <a:pPr algn="l">
              <a:defRPr/>
            </a:pPr>
            <a:r>
              <a:rPr lang="de-DE" b="1" dirty="0">
                <a:solidFill>
                  <a:schemeClr val="accent3"/>
                </a:solidFill>
              </a:rPr>
              <a:t>ISB</a:t>
            </a:r>
            <a:r>
              <a:rPr lang="de-DE" dirty="0"/>
              <a:t> Staatsinstitut für Schulqualität und Bildungsforschung		     </a:t>
            </a:r>
            <a:r>
              <a:rPr lang="de-DE" b="1" dirty="0">
                <a:solidFill>
                  <a:schemeClr val="accent3"/>
                </a:solidFill>
              </a:rPr>
              <a:t>www.isb.bayern.de</a:t>
            </a:r>
            <a:endParaRPr lang="de-DE" dirty="0">
              <a:solidFill>
                <a:schemeClr val="accent3"/>
              </a:solidFill>
            </a:endParaRPr>
          </a:p>
        </p:txBody>
      </p:sp>
      <p:sp>
        <p:nvSpPr>
          <p:cNvPr id="179641179" name="Title 1"/>
          <p:cNvSpPr txBox="1"/>
          <p:nvPr/>
        </p:nvSpPr>
        <p:spPr bwMode="auto">
          <a:xfrm>
            <a:off x="8072213" y="323850"/>
            <a:ext cx="2098900" cy="218128"/>
          </a:xfrm>
          <a:prstGeom prst="rect">
            <a:avLst/>
          </a:prstGeom>
          <a:solidFill>
            <a:srgbClr val="8BB31D"/>
          </a:solidFill>
        </p:spPr>
        <p:txBody>
          <a:bodyPr vert="horz" wrap="none" lIns="36000" tIns="36000" rIns="36000" bIns="36000" rtlCol="0" anchor="ctr" anchorCtr="0">
            <a:spAutoFit/>
          </a:bodyPr>
          <a:lstStyle>
            <a:lvl1pPr algn="l" defTabSz="1007943" rtl="0">
              <a:lnSpc>
                <a:spcPct val="90000"/>
              </a:lnSpc>
              <a:spcBef>
                <a:spcPts val="0"/>
              </a:spcBef>
              <a:buNone/>
              <a:defRPr sz="1200">
                <a:solidFill>
                  <a:schemeClr val="tx1"/>
                </a:solidFill>
                <a:latin typeface="+mj-lt"/>
                <a:ea typeface="+mj-ea"/>
                <a:cs typeface="+mj-cs"/>
              </a:defRPr>
            </a:lvl1pPr>
          </a:lstStyle>
          <a:p>
            <a:pPr algn="r">
              <a:defRPr/>
            </a:pPr>
            <a:r>
              <a:rPr lang="en-US" sz="1050">
                <a:solidFill>
                  <a:schemeClr val="bg1"/>
                </a:solidFill>
                <a:latin typeface="PT Sans"/>
              </a:rPr>
              <a:t>Lernreflexionskarte 3 mit Notizfeld</a:t>
            </a:r>
            <a:endParaRPr/>
          </a:p>
        </p:txBody>
      </p:sp>
      <p:pic>
        <p:nvPicPr>
          <p:cNvPr id="127348328" name="Grafik 1"/>
          <p:cNvPicPr>
            <a:picLocks noChangeAspect="1"/>
          </p:cNvPicPr>
          <p:nvPr/>
        </p:nvPicPr>
        <p:blipFill rotWithShape="1">
          <a:blip r:embed="rId3"/>
          <a:stretch/>
        </p:blipFill>
        <p:spPr bwMode="auto">
          <a:xfrm>
            <a:off x="1011376" y="3595577"/>
            <a:ext cx="4032485" cy="1517949"/>
          </a:xfrm>
          <a:prstGeom prst="rect">
            <a:avLst/>
          </a:prstGeom>
        </p:spPr>
      </p:pic>
      <p:sp>
        <p:nvSpPr>
          <p:cNvPr id="2" name="Textfeld 7">
            <a:extLst>
              <a:ext uri="{FF2B5EF4-FFF2-40B4-BE49-F238E27FC236}">
                <a16:creationId xmlns:a16="http://schemas.microsoft.com/office/drawing/2014/main" id="{298597C2-D3FE-5637-FB34-2A1FEAE13F00}"/>
              </a:ext>
            </a:extLst>
          </p:cNvPr>
          <p:cNvSpPr txBox="1"/>
          <p:nvPr/>
        </p:nvSpPr>
        <p:spPr bwMode="auto">
          <a:xfrm>
            <a:off x="7374835" y="7074810"/>
            <a:ext cx="2864678" cy="246221"/>
          </a:xfrm>
          <a:prstGeom prst="rect">
            <a:avLst/>
          </a:prstGeom>
          <a:noFill/>
        </p:spPr>
        <p:txBody>
          <a:bodyPr wrap="square" rtlCol="0">
            <a:spAutoFit/>
          </a:bodyPr>
          <a:lstStyle/>
          <a:p>
            <a:pPr algn="r">
              <a:defRPr/>
            </a:pPr>
            <a:r>
              <a:rPr lang="de-DE" sz="1000" dirty="0">
                <a:cs typeface="Arial"/>
              </a:rPr>
              <a:t>© KI-generierter Bildinhalt/</a:t>
            </a:r>
            <a:r>
              <a:rPr lang="de-DE" sz="1000" dirty="0" err="1">
                <a:cs typeface="Arial"/>
              </a:rPr>
              <a:t>Canva</a:t>
            </a:r>
            <a:r>
              <a:rPr lang="de-DE" sz="1000" dirty="0">
                <a:cs typeface="Arial"/>
              </a:rPr>
              <a:t> AI 1.0</a:t>
            </a:r>
            <a:endParaRPr dirty="0"/>
          </a:p>
        </p:txBody>
      </p:sp>
    </p:spTree>
  </p:cSld>
  <p:clrMapOvr>
    <a:masterClrMapping/>
  </p:clrMapOvr>
  <mc:AlternateContent xmlns:mc="http://schemas.openxmlformats.org/markup-compatibility/2006" xmlns:p159="http://schemas.microsoft.com/office/powerpoint/2015/09/main">
    <mc:Choice Requires="p159">
      <p:transition/>
    </mc:Choice>
    <mc:Fallback xmlns="" xmlns:m="http://schemas.openxmlformats.org/officeDocument/2006/math" xmlns:w="http://schemas.openxmlformats.org/wordprocessingml/2006/main">
      <p:transition advClick="1"/>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945537432" name="Inhaltsplatzhalter 2"/>
          <p:cNvSpPr>
            <a:spLocks noGrp="1"/>
          </p:cNvSpPr>
          <p:nvPr>
            <p:ph sz="half" idx="13"/>
          </p:nvPr>
        </p:nvSpPr>
        <p:spPr bwMode="auto">
          <a:xfrm>
            <a:off x="954087" y="1587604"/>
            <a:ext cx="8701189" cy="467649"/>
          </a:xfrm>
        </p:spPr>
        <p:txBody>
          <a:bodyPr anchor="ctr"/>
          <a:lstStyle/>
          <a:p>
            <a:pPr marL="0" indent="0" algn="ctr">
              <a:buNone/>
              <a:defRPr/>
            </a:pPr>
            <a:r>
              <a:rPr lang="de-DE" sz="3200">
                <a:solidFill>
                  <a:srgbClr val="1A7950"/>
                </a:solidFill>
                <a:latin typeface="Arial"/>
                <a:cs typeface="Arial"/>
              </a:rPr>
              <a:t>„Das habe ich noch nicht geschafft …“</a:t>
            </a:r>
            <a:endParaRPr lang="de-DE">
              <a:solidFill>
                <a:schemeClr val="accent3"/>
              </a:solidFill>
            </a:endParaRPr>
          </a:p>
        </p:txBody>
      </p:sp>
      <p:sp>
        <p:nvSpPr>
          <p:cNvPr id="1804404949" name="Fußzeilenplatzhalter 3"/>
          <p:cNvSpPr>
            <a:spLocks noGrp="1"/>
          </p:cNvSpPr>
          <p:nvPr>
            <p:ph type="ftr" sz="quarter" idx="15"/>
          </p:nvPr>
        </p:nvSpPr>
        <p:spPr bwMode="auto"/>
        <p:txBody>
          <a:bodyPr/>
          <a:lstStyle/>
          <a:p>
            <a:pPr algn="l">
              <a:defRPr/>
            </a:pPr>
            <a:r>
              <a:rPr lang="de-DE" b="1" dirty="0">
                <a:solidFill>
                  <a:schemeClr val="accent3"/>
                </a:solidFill>
              </a:rPr>
              <a:t>ISB</a:t>
            </a:r>
            <a:r>
              <a:rPr lang="de-DE" dirty="0"/>
              <a:t> Staatsinstitut für Schulqualität und Bildungsforschung		     </a:t>
            </a:r>
            <a:r>
              <a:rPr lang="de-DE" b="1" dirty="0">
                <a:solidFill>
                  <a:schemeClr val="accent3"/>
                </a:solidFill>
              </a:rPr>
              <a:t>www.isb.bayern.de</a:t>
            </a:r>
            <a:endParaRPr lang="de-DE" dirty="0">
              <a:solidFill>
                <a:schemeClr val="accent3"/>
              </a:solidFill>
            </a:endParaRPr>
          </a:p>
        </p:txBody>
      </p:sp>
      <p:sp>
        <p:nvSpPr>
          <p:cNvPr id="1402636127" name="Title 1"/>
          <p:cNvSpPr txBox="1"/>
          <p:nvPr/>
        </p:nvSpPr>
        <p:spPr bwMode="auto">
          <a:xfrm>
            <a:off x="8072213" y="323850"/>
            <a:ext cx="2098900" cy="218128"/>
          </a:xfrm>
          <a:prstGeom prst="rect">
            <a:avLst/>
          </a:prstGeom>
          <a:solidFill>
            <a:srgbClr val="8BB31D"/>
          </a:solidFill>
        </p:spPr>
        <p:txBody>
          <a:bodyPr vert="horz" wrap="none" lIns="36000" tIns="36000" rIns="36000" bIns="36000" rtlCol="0" anchor="ctr" anchorCtr="0">
            <a:spAutoFit/>
          </a:bodyPr>
          <a:lstStyle>
            <a:lvl1pPr algn="l" defTabSz="1007943" rtl="0">
              <a:lnSpc>
                <a:spcPct val="90000"/>
              </a:lnSpc>
              <a:spcBef>
                <a:spcPts val="0"/>
              </a:spcBef>
              <a:buNone/>
              <a:defRPr sz="1200">
                <a:solidFill>
                  <a:schemeClr val="tx1"/>
                </a:solidFill>
                <a:latin typeface="+mj-lt"/>
                <a:ea typeface="+mj-ea"/>
                <a:cs typeface="+mj-cs"/>
              </a:defRPr>
            </a:lvl1pPr>
          </a:lstStyle>
          <a:p>
            <a:pPr algn="r">
              <a:defRPr/>
            </a:pPr>
            <a:r>
              <a:rPr lang="en-US" sz="1050">
                <a:solidFill>
                  <a:schemeClr val="bg1"/>
                </a:solidFill>
                <a:latin typeface="PT Sans"/>
              </a:rPr>
              <a:t>Lernreflexionskarte 4 mit Notizfeld</a:t>
            </a:r>
            <a:endParaRPr/>
          </a:p>
        </p:txBody>
      </p:sp>
      <p:pic>
        <p:nvPicPr>
          <p:cNvPr id="985246619" name="Grafik 1"/>
          <p:cNvPicPr>
            <a:picLocks noChangeAspect="1"/>
          </p:cNvPicPr>
          <p:nvPr/>
        </p:nvPicPr>
        <p:blipFill rotWithShape="1">
          <a:blip r:embed="rId3"/>
          <a:stretch/>
        </p:blipFill>
        <p:spPr bwMode="auto">
          <a:xfrm>
            <a:off x="1864383" y="2988019"/>
            <a:ext cx="2510314" cy="2895600"/>
          </a:xfrm>
          <a:prstGeom prst="rect">
            <a:avLst/>
          </a:prstGeom>
        </p:spPr>
      </p:pic>
      <p:sp>
        <p:nvSpPr>
          <p:cNvPr id="2" name="Textfeld 7">
            <a:extLst>
              <a:ext uri="{FF2B5EF4-FFF2-40B4-BE49-F238E27FC236}">
                <a16:creationId xmlns:a16="http://schemas.microsoft.com/office/drawing/2014/main" id="{5A5546B2-8BBC-6286-675C-B11D943A1E24}"/>
              </a:ext>
            </a:extLst>
          </p:cNvPr>
          <p:cNvSpPr txBox="1"/>
          <p:nvPr/>
        </p:nvSpPr>
        <p:spPr bwMode="auto">
          <a:xfrm>
            <a:off x="7374835" y="7074810"/>
            <a:ext cx="2864678" cy="246221"/>
          </a:xfrm>
          <a:prstGeom prst="rect">
            <a:avLst/>
          </a:prstGeom>
          <a:noFill/>
        </p:spPr>
        <p:txBody>
          <a:bodyPr wrap="square" rtlCol="0">
            <a:spAutoFit/>
          </a:bodyPr>
          <a:lstStyle/>
          <a:p>
            <a:pPr algn="r">
              <a:defRPr/>
            </a:pPr>
            <a:r>
              <a:rPr lang="de-DE" sz="1000" dirty="0">
                <a:cs typeface="Arial"/>
              </a:rPr>
              <a:t>© KI-generierter Bildinhalt/</a:t>
            </a:r>
            <a:r>
              <a:rPr lang="de-DE" sz="1000" dirty="0" err="1">
                <a:cs typeface="Arial"/>
              </a:rPr>
              <a:t>Canva</a:t>
            </a:r>
            <a:r>
              <a:rPr lang="de-DE" sz="1000" dirty="0">
                <a:cs typeface="Arial"/>
              </a:rPr>
              <a:t> AI 1.0</a:t>
            </a:r>
            <a:endParaRPr dirty="0"/>
          </a:p>
        </p:txBody>
      </p:sp>
    </p:spTree>
  </p:cSld>
  <p:clrMapOvr>
    <a:masterClrMapping/>
  </p:clrMapOvr>
  <mc:AlternateContent xmlns:mc="http://schemas.openxmlformats.org/markup-compatibility/2006" xmlns:p159="http://schemas.microsoft.com/office/powerpoint/2015/09/main">
    <mc:Choice Requires="p159">
      <p:transition/>
    </mc:Choice>
    <mc:Fallback xmlns="" xmlns:m="http://schemas.openxmlformats.org/officeDocument/2006/math" xmlns:w="http://schemas.openxmlformats.org/wordprocessingml/2006/main">
      <p:transition advClick="1"/>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811292795" name="Inhaltsplatzhalter 2"/>
          <p:cNvSpPr>
            <a:spLocks noGrp="1"/>
          </p:cNvSpPr>
          <p:nvPr>
            <p:ph sz="half" idx="13"/>
          </p:nvPr>
        </p:nvSpPr>
        <p:spPr bwMode="auto">
          <a:xfrm>
            <a:off x="954087" y="1587604"/>
            <a:ext cx="8701189" cy="467649"/>
          </a:xfrm>
        </p:spPr>
        <p:txBody>
          <a:bodyPr anchor="ctr"/>
          <a:lstStyle/>
          <a:p>
            <a:pPr marL="0" indent="0" algn="ctr">
              <a:buNone/>
              <a:defRPr/>
            </a:pPr>
            <a:r>
              <a:rPr lang="de-DE" sz="3200">
                <a:solidFill>
                  <a:srgbClr val="1A7950"/>
                </a:solidFill>
                <a:latin typeface="Arial"/>
                <a:cs typeface="Arial"/>
              </a:rPr>
              <a:t>„Das brauche ich noch, um … zu schaffen.“</a:t>
            </a:r>
            <a:endParaRPr lang="de-DE">
              <a:solidFill>
                <a:schemeClr val="accent3"/>
              </a:solidFill>
            </a:endParaRPr>
          </a:p>
        </p:txBody>
      </p:sp>
      <p:sp>
        <p:nvSpPr>
          <p:cNvPr id="132997572" name="Fußzeilenplatzhalter 3"/>
          <p:cNvSpPr>
            <a:spLocks noGrp="1"/>
          </p:cNvSpPr>
          <p:nvPr>
            <p:ph type="ftr" sz="quarter" idx="15"/>
          </p:nvPr>
        </p:nvSpPr>
        <p:spPr bwMode="auto"/>
        <p:txBody>
          <a:bodyPr/>
          <a:lstStyle/>
          <a:p>
            <a:pPr algn="l">
              <a:defRPr/>
            </a:pPr>
            <a:r>
              <a:rPr lang="de-DE" b="1" dirty="0">
                <a:solidFill>
                  <a:schemeClr val="accent3"/>
                </a:solidFill>
              </a:rPr>
              <a:t>ISB</a:t>
            </a:r>
            <a:r>
              <a:rPr lang="de-DE" dirty="0"/>
              <a:t> Staatsinstitut für Schulqualität und Bildungsforschung		     </a:t>
            </a:r>
            <a:r>
              <a:rPr lang="de-DE" b="1" dirty="0">
                <a:solidFill>
                  <a:schemeClr val="accent3"/>
                </a:solidFill>
              </a:rPr>
              <a:t>www.isb.bayern.de</a:t>
            </a:r>
            <a:endParaRPr lang="de-DE" dirty="0">
              <a:solidFill>
                <a:schemeClr val="accent3"/>
              </a:solidFill>
            </a:endParaRPr>
          </a:p>
        </p:txBody>
      </p:sp>
      <p:sp>
        <p:nvSpPr>
          <p:cNvPr id="735820122" name="Title 1"/>
          <p:cNvSpPr txBox="1"/>
          <p:nvPr/>
        </p:nvSpPr>
        <p:spPr bwMode="auto">
          <a:xfrm>
            <a:off x="8072213" y="323850"/>
            <a:ext cx="2098900" cy="218128"/>
          </a:xfrm>
          <a:prstGeom prst="rect">
            <a:avLst/>
          </a:prstGeom>
          <a:solidFill>
            <a:srgbClr val="8BB31D"/>
          </a:solidFill>
        </p:spPr>
        <p:txBody>
          <a:bodyPr vert="horz" wrap="none" lIns="36000" tIns="36000" rIns="36000" bIns="36000" rtlCol="0" anchor="ctr" anchorCtr="0">
            <a:spAutoFit/>
          </a:bodyPr>
          <a:lstStyle>
            <a:lvl1pPr algn="l" defTabSz="1007943" rtl="0">
              <a:lnSpc>
                <a:spcPct val="90000"/>
              </a:lnSpc>
              <a:spcBef>
                <a:spcPts val="0"/>
              </a:spcBef>
              <a:buNone/>
              <a:defRPr sz="1200">
                <a:solidFill>
                  <a:schemeClr val="tx1"/>
                </a:solidFill>
                <a:latin typeface="+mj-lt"/>
                <a:ea typeface="+mj-ea"/>
                <a:cs typeface="+mj-cs"/>
              </a:defRPr>
            </a:lvl1pPr>
          </a:lstStyle>
          <a:p>
            <a:pPr algn="r">
              <a:defRPr/>
            </a:pPr>
            <a:r>
              <a:rPr lang="en-US" sz="1050">
                <a:solidFill>
                  <a:schemeClr val="bg1"/>
                </a:solidFill>
                <a:latin typeface="PT Sans"/>
              </a:rPr>
              <a:t>Lernreflexionskarte 5 mit Notizfeld</a:t>
            </a:r>
            <a:endParaRPr/>
          </a:p>
        </p:txBody>
      </p:sp>
      <p:pic>
        <p:nvPicPr>
          <p:cNvPr id="522175903" name="Grafik 1"/>
          <p:cNvPicPr>
            <a:picLocks noChangeAspect="1"/>
          </p:cNvPicPr>
          <p:nvPr/>
        </p:nvPicPr>
        <p:blipFill rotWithShape="1">
          <a:blip r:embed="rId3"/>
          <a:stretch/>
        </p:blipFill>
        <p:spPr bwMode="auto">
          <a:xfrm>
            <a:off x="2056769" y="2969858"/>
            <a:ext cx="1926760" cy="2647949"/>
          </a:xfrm>
          <a:prstGeom prst="rect">
            <a:avLst/>
          </a:prstGeom>
        </p:spPr>
      </p:pic>
      <p:sp>
        <p:nvSpPr>
          <p:cNvPr id="2" name="Textfeld 7">
            <a:extLst>
              <a:ext uri="{FF2B5EF4-FFF2-40B4-BE49-F238E27FC236}">
                <a16:creationId xmlns:a16="http://schemas.microsoft.com/office/drawing/2014/main" id="{239DFF65-D521-2812-92B5-78294CCC8AC8}"/>
              </a:ext>
            </a:extLst>
          </p:cNvPr>
          <p:cNvSpPr txBox="1"/>
          <p:nvPr/>
        </p:nvSpPr>
        <p:spPr bwMode="auto">
          <a:xfrm>
            <a:off x="7374835" y="7074810"/>
            <a:ext cx="2864678" cy="246221"/>
          </a:xfrm>
          <a:prstGeom prst="rect">
            <a:avLst/>
          </a:prstGeom>
          <a:noFill/>
        </p:spPr>
        <p:txBody>
          <a:bodyPr wrap="square" rtlCol="0">
            <a:spAutoFit/>
          </a:bodyPr>
          <a:lstStyle/>
          <a:p>
            <a:pPr algn="r">
              <a:defRPr/>
            </a:pPr>
            <a:r>
              <a:rPr lang="de-DE" sz="1000" dirty="0">
                <a:cs typeface="Arial"/>
              </a:rPr>
              <a:t>© KI-generierter Bildinhalt/</a:t>
            </a:r>
            <a:r>
              <a:rPr lang="de-DE" sz="1000" dirty="0" err="1">
                <a:cs typeface="Arial"/>
              </a:rPr>
              <a:t>Canva</a:t>
            </a:r>
            <a:r>
              <a:rPr lang="de-DE" sz="1000" dirty="0">
                <a:cs typeface="Arial"/>
              </a:rPr>
              <a:t> AI 1.0</a:t>
            </a:r>
            <a:endParaRPr dirty="0"/>
          </a:p>
        </p:txBody>
      </p:sp>
    </p:spTree>
  </p:cSld>
  <p:clrMapOvr>
    <a:masterClrMapping/>
  </p:clrMapOvr>
  <mc:AlternateContent xmlns:mc="http://schemas.openxmlformats.org/markup-compatibility/2006" xmlns:p159="http://schemas.microsoft.com/office/powerpoint/2015/09/main">
    <mc:Choice Requires="p159">
      <p:transition/>
    </mc:Choice>
    <mc:Fallback xmlns="" xmlns:m="http://schemas.openxmlformats.org/officeDocument/2006/math" xmlns:w="http://schemas.openxmlformats.org/wordprocessingml/2006/main">
      <p:transition advClick="1"/>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662236913" name="Inhaltsplatzhalter 2"/>
          <p:cNvSpPr>
            <a:spLocks noGrp="1"/>
          </p:cNvSpPr>
          <p:nvPr>
            <p:ph sz="half" idx="13"/>
          </p:nvPr>
        </p:nvSpPr>
        <p:spPr bwMode="auto">
          <a:xfrm>
            <a:off x="954087" y="1587604"/>
            <a:ext cx="8701189" cy="467649"/>
          </a:xfrm>
        </p:spPr>
        <p:txBody>
          <a:bodyPr anchor="ctr"/>
          <a:lstStyle/>
          <a:p>
            <a:pPr marL="0" indent="0" algn="ctr">
              <a:buNone/>
              <a:defRPr/>
            </a:pPr>
            <a:r>
              <a:rPr lang="de-DE">
                <a:solidFill>
                  <a:schemeClr val="accent3"/>
                </a:solidFill>
              </a:rPr>
              <a:t>„Das möchte ich noch genauer wissen …“</a:t>
            </a:r>
            <a:endParaRPr/>
          </a:p>
        </p:txBody>
      </p:sp>
      <p:sp>
        <p:nvSpPr>
          <p:cNvPr id="1467187197" name="Fußzeilenplatzhalter 3"/>
          <p:cNvSpPr>
            <a:spLocks noGrp="1"/>
          </p:cNvSpPr>
          <p:nvPr>
            <p:ph type="ftr" sz="quarter" idx="15"/>
          </p:nvPr>
        </p:nvSpPr>
        <p:spPr bwMode="auto"/>
        <p:txBody>
          <a:bodyPr/>
          <a:lstStyle/>
          <a:p>
            <a:pPr algn="l">
              <a:defRPr/>
            </a:pPr>
            <a:r>
              <a:rPr lang="de-DE" b="1" dirty="0">
                <a:solidFill>
                  <a:schemeClr val="accent3"/>
                </a:solidFill>
              </a:rPr>
              <a:t>ISB</a:t>
            </a:r>
            <a:r>
              <a:rPr lang="de-DE" dirty="0"/>
              <a:t> Staatsinstitut für Schulqualität und Bildungsforschung		     </a:t>
            </a:r>
            <a:r>
              <a:rPr lang="de-DE" b="1" dirty="0">
                <a:solidFill>
                  <a:schemeClr val="accent3"/>
                </a:solidFill>
              </a:rPr>
              <a:t>www.isb.bayern.de</a:t>
            </a:r>
            <a:endParaRPr lang="de-DE" dirty="0">
              <a:solidFill>
                <a:schemeClr val="accent3"/>
              </a:solidFill>
            </a:endParaRPr>
          </a:p>
        </p:txBody>
      </p:sp>
      <p:pic>
        <p:nvPicPr>
          <p:cNvPr id="2101872395" name="Grafik 5"/>
          <p:cNvPicPr>
            <a:picLocks noChangeAspect="1"/>
          </p:cNvPicPr>
          <p:nvPr/>
        </p:nvPicPr>
        <p:blipFill rotWithShape="1">
          <a:blip r:embed="rId3"/>
          <a:stretch/>
        </p:blipFill>
        <p:spPr bwMode="auto">
          <a:xfrm>
            <a:off x="1583676" y="2901508"/>
            <a:ext cx="2907884" cy="3070563"/>
          </a:xfrm>
          <a:prstGeom prst="rect">
            <a:avLst/>
          </a:prstGeom>
        </p:spPr>
      </p:pic>
      <p:sp>
        <p:nvSpPr>
          <p:cNvPr id="593927" name="Title 1"/>
          <p:cNvSpPr txBox="1"/>
          <p:nvPr/>
        </p:nvSpPr>
        <p:spPr bwMode="auto">
          <a:xfrm>
            <a:off x="8072213" y="323850"/>
            <a:ext cx="2098900" cy="218128"/>
          </a:xfrm>
          <a:prstGeom prst="rect">
            <a:avLst/>
          </a:prstGeom>
          <a:solidFill>
            <a:srgbClr val="8BB31D"/>
          </a:solidFill>
        </p:spPr>
        <p:txBody>
          <a:bodyPr vert="horz" wrap="none" lIns="36000" tIns="36000" rIns="36000" bIns="36000" rtlCol="0" anchor="ctr" anchorCtr="0">
            <a:spAutoFit/>
          </a:bodyPr>
          <a:lstStyle>
            <a:lvl1pPr algn="l" defTabSz="1007943" rtl="0">
              <a:lnSpc>
                <a:spcPct val="90000"/>
              </a:lnSpc>
              <a:spcBef>
                <a:spcPts val="0"/>
              </a:spcBef>
              <a:buNone/>
              <a:defRPr sz="1200">
                <a:solidFill>
                  <a:schemeClr val="tx1"/>
                </a:solidFill>
                <a:latin typeface="+mj-lt"/>
                <a:ea typeface="+mj-ea"/>
                <a:cs typeface="+mj-cs"/>
              </a:defRPr>
            </a:lvl1pPr>
          </a:lstStyle>
          <a:p>
            <a:pPr algn="r">
              <a:defRPr/>
            </a:pPr>
            <a:r>
              <a:rPr lang="en-US" sz="1050">
                <a:solidFill>
                  <a:schemeClr val="bg1"/>
                </a:solidFill>
                <a:latin typeface="PT Sans"/>
              </a:rPr>
              <a:t>Lernreflexionskarte 6 mit Notizfeld</a:t>
            </a:r>
            <a:endParaRPr/>
          </a:p>
        </p:txBody>
      </p:sp>
      <p:sp>
        <p:nvSpPr>
          <p:cNvPr id="2" name="Textfeld 7">
            <a:extLst>
              <a:ext uri="{FF2B5EF4-FFF2-40B4-BE49-F238E27FC236}">
                <a16:creationId xmlns:a16="http://schemas.microsoft.com/office/drawing/2014/main" id="{C654F00F-F3BA-2ED4-DF9F-A2B4B716900E}"/>
              </a:ext>
            </a:extLst>
          </p:cNvPr>
          <p:cNvSpPr txBox="1"/>
          <p:nvPr/>
        </p:nvSpPr>
        <p:spPr bwMode="auto">
          <a:xfrm>
            <a:off x="7374835" y="7074810"/>
            <a:ext cx="2864678" cy="246221"/>
          </a:xfrm>
          <a:prstGeom prst="rect">
            <a:avLst/>
          </a:prstGeom>
          <a:noFill/>
        </p:spPr>
        <p:txBody>
          <a:bodyPr wrap="square" rtlCol="0">
            <a:spAutoFit/>
          </a:bodyPr>
          <a:lstStyle/>
          <a:p>
            <a:pPr algn="r">
              <a:defRPr/>
            </a:pPr>
            <a:r>
              <a:rPr lang="de-DE" sz="1000" dirty="0">
                <a:cs typeface="Arial"/>
              </a:rPr>
              <a:t>© KI-generierter Bildinhalt/</a:t>
            </a:r>
            <a:r>
              <a:rPr lang="de-DE" sz="1000" dirty="0" err="1">
                <a:cs typeface="Arial"/>
              </a:rPr>
              <a:t>Canva</a:t>
            </a:r>
            <a:r>
              <a:rPr lang="de-DE" sz="1000" dirty="0">
                <a:cs typeface="Arial"/>
              </a:rPr>
              <a:t> AI 1.0</a:t>
            </a:r>
            <a:endParaRPr dirty="0"/>
          </a:p>
        </p:txBody>
      </p:sp>
    </p:spTree>
  </p:cSld>
  <p:clrMapOvr>
    <a:masterClrMapping/>
  </p:clrMapOvr>
  <mc:AlternateContent xmlns:mc="http://schemas.openxmlformats.org/markup-compatibility/2006" xmlns:p159="http://schemas.microsoft.com/office/powerpoint/2015/09/main">
    <mc:Choice Requires="p159">
      <p:transition/>
    </mc:Choice>
    <mc:Fallback xmlns="" xmlns:m="http://schemas.openxmlformats.org/officeDocument/2006/math" xmlns:w="http://schemas.openxmlformats.org/wordprocessingml/2006/main">
      <p:transition advClick="1"/>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182467219" name="Inhaltsplatzhalter 2"/>
          <p:cNvSpPr>
            <a:spLocks noGrp="1"/>
          </p:cNvSpPr>
          <p:nvPr>
            <p:ph sz="half" idx="13"/>
          </p:nvPr>
        </p:nvSpPr>
        <p:spPr bwMode="auto">
          <a:xfrm>
            <a:off x="954087" y="1587604"/>
            <a:ext cx="8701189" cy="467649"/>
          </a:xfrm>
        </p:spPr>
        <p:txBody>
          <a:bodyPr anchor="ctr"/>
          <a:lstStyle/>
          <a:p>
            <a:pPr marL="0" indent="0" algn="ctr">
              <a:buNone/>
              <a:defRPr/>
            </a:pPr>
            <a:r>
              <a:rPr lang="de-DE">
                <a:solidFill>
                  <a:schemeClr val="accent3"/>
                </a:solidFill>
              </a:rPr>
              <a:t>„Das möchte im beim nächsten Mal </a:t>
            </a:r>
            <a:endParaRPr/>
          </a:p>
          <a:p>
            <a:pPr marL="0" indent="0" algn="ctr">
              <a:buNone/>
              <a:defRPr/>
            </a:pPr>
            <a:r>
              <a:rPr lang="de-DE">
                <a:solidFill>
                  <a:schemeClr val="accent3"/>
                </a:solidFill>
              </a:rPr>
              <a:t>anders machen …“</a:t>
            </a:r>
            <a:endParaRPr/>
          </a:p>
        </p:txBody>
      </p:sp>
      <p:sp>
        <p:nvSpPr>
          <p:cNvPr id="2037893858" name="Fußzeilenplatzhalter 3"/>
          <p:cNvSpPr>
            <a:spLocks noGrp="1"/>
          </p:cNvSpPr>
          <p:nvPr>
            <p:ph type="ftr" sz="quarter" idx="15"/>
          </p:nvPr>
        </p:nvSpPr>
        <p:spPr bwMode="auto"/>
        <p:txBody>
          <a:bodyPr/>
          <a:lstStyle/>
          <a:p>
            <a:pPr algn="l">
              <a:defRPr/>
            </a:pPr>
            <a:r>
              <a:rPr lang="de-DE" b="1" dirty="0">
                <a:solidFill>
                  <a:schemeClr val="accent3"/>
                </a:solidFill>
              </a:rPr>
              <a:t>ISB</a:t>
            </a:r>
            <a:r>
              <a:rPr lang="de-DE" dirty="0"/>
              <a:t> Staatsinstitut für Schulqualität und Bildungsforschung		     </a:t>
            </a:r>
            <a:r>
              <a:rPr lang="de-DE" b="1" dirty="0">
                <a:solidFill>
                  <a:schemeClr val="accent3"/>
                </a:solidFill>
              </a:rPr>
              <a:t>www.isb.bayern.de</a:t>
            </a:r>
            <a:endParaRPr lang="de-DE" dirty="0">
              <a:solidFill>
                <a:schemeClr val="accent3"/>
              </a:solidFill>
            </a:endParaRPr>
          </a:p>
        </p:txBody>
      </p:sp>
      <p:sp>
        <p:nvSpPr>
          <p:cNvPr id="1939925360" name="Title 1"/>
          <p:cNvSpPr txBox="1"/>
          <p:nvPr/>
        </p:nvSpPr>
        <p:spPr bwMode="auto">
          <a:xfrm>
            <a:off x="8072213" y="323850"/>
            <a:ext cx="2098900" cy="218128"/>
          </a:xfrm>
          <a:prstGeom prst="rect">
            <a:avLst/>
          </a:prstGeom>
          <a:solidFill>
            <a:srgbClr val="8BB31D"/>
          </a:solidFill>
        </p:spPr>
        <p:txBody>
          <a:bodyPr vert="horz" wrap="none" lIns="36000" tIns="36000" rIns="36000" bIns="36000" rtlCol="0" anchor="ctr" anchorCtr="0">
            <a:spAutoFit/>
          </a:bodyPr>
          <a:lstStyle>
            <a:lvl1pPr algn="l" defTabSz="1007943" rtl="0">
              <a:lnSpc>
                <a:spcPct val="90000"/>
              </a:lnSpc>
              <a:spcBef>
                <a:spcPts val="0"/>
              </a:spcBef>
              <a:buNone/>
              <a:defRPr sz="1200">
                <a:solidFill>
                  <a:schemeClr val="tx1"/>
                </a:solidFill>
                <a:latin typeface="+mj-lt"/>
                <a:ea typeface="+mj-ea"/>
                <a:cs typeface="+mj-cs"/>
              </a:defRPr>
            </a:lvl1pPr>
          </a:lstStyle>
          <a:p>
            <a:pPr algn="r">
              <a:defRPr/>
            </a:pPr>
            <a:r>
              <a:rPr lang="en-US" sz="1050">
                <a:solidFill>
                  <a:schemeClr val="bg1"/>
                </a:solidFill>
                <a:latin typeface="PT Sans"/>
              </a:rPr>
              <a:t>Lernreflexionskarte 7 mit Notizfeld</a:t>
            </a:r>
            <a:endParaRPr/>
          </a:p>
        </p:txBody>
      </p:sp>
      <p:pic>
        <p:nvPicPr>
          <p:cNvPr id="240771117" name="Grafik 1"/>
          <p:cNvPicPr>
            <a:picLocks noChangeAspect="1"/>
          </p:cNvPicPr>
          <p:nvPr/>
        </p:nvPicPr>
        <p:blipFill rotWithShape="1">
          <a:blip r:embed="rId3"/>
          <a:stretch/>
        </p:blipFill>
        <p:spPr bwMode="auto">
          <a:xfrm>
            <a:off x="1488798" y="2753396"/>
            <a:ext cx="3282950" cy="3218675"/>
          </a:xfrm>
          <a:prstGeom prst="rect">
            <a:avLst/>
          </a:prstGeom>
        </p:spPr>
      </p:pic>
      <p:sp>
        <p:nvSpPr>
          <p:cNvPr id="2" name="Textfeld 7">
            <a:extLst>
              <a:ext uri="{FF2B5EF4-FFF2-40B4-BE49-F238E27FC236}">
                <a16:creationId xmlns:a16="http://schemas.microsoft.com/office/drawing/2014/main" id="{1E1093C7-A1A9-7800-329E-8B699A98451A}"/>
              </a:ext>
            </a:extLst>
          </p:cNvPr>
          <p:cNvSpPr txBox="1"/>
          <p:nvPr/>
        </p:nvSpPr>
        <p:spPr bwMode="auto">
          <a:xfrm>
            <a:off x="7374835" y="7074810"/>
            <a:ext cx="2864678" cy="246221"/>
          </a:xfrm>
          <a:prstGeom prst="rect">
            <a:avLst/>
          </a:prstGeom>
          <a:noFill/>
        </p:spPr>
        <p:txBody>
          <a:bodyPr wrap="square" rtlCol="0">
            <a:spAutoFit/>
          </a:bodyPr>
          <a:lstStyle/>
          <a:p>
            <a:pPr algn="r">
              <a:defRPr/>
            </a:pPr>
            <a:r>
              <a:rPr lang="de-DE" sz="1000" dirty="0">
                <a:cs typeface="Arial"/>
              </a:rPr>
              <a:t>© KI-generierter Bildinhalt/</a:t>
            </a:r>
            <a:r>
              <a:rPr lang="de-DE" sz="1000" dirty="0" err="1">
                <a:cs typeface="Arial"/>
              </a:rPr>
              <a:t>Canva</a:t>
            </a:r>
            <a:r>
              <a:rPr lang="de-DE" sz="1000" dirty="0">
                <a:cs typeface="Arial"/>
              </a:rPr>
              <a:t> AI 1.0</a:t>
            </a:r>
            <a:endParaRPr dirty="0"/>
          </a:p>
        </p:txBody>
      </p:sp>
    </p:spTree>
  </p:cSld>
  <p:clrMapOvr>
    <a:masterClrMapping/>
  </p:clrMapOvr>
  <mc:AlternateContent xmlns:mc="http://schemas.openxmlformats.org/markup-compatibility/2006" xmlns:p159="http://schemas.microsoft.com/office/powerpoint/2015/09/main">
    <mc:Choice Requires="p159">
      <p:transition/>
    </mc:Choice>
    <mc:Fallback xmlns="" xmlns:m="http://schemas.openxmlformats.org/officeDocument/2006/math" xmlns:w="http://schemas.openxmlformats.org/wordprocessingml/2006/main">
      <p:transition advClick="1"/>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85468982" name="Inhaltsplatzhalter 2"/>
          <p:cNvSpPr>
            <a:spLocks noGrp="1"/>
          </p:cNvSpPr>
          <p:nvPr>
            <p:ph sz="half" idx="13"/>
          </p:nvPr>
        </p:nvSpPr>
        <p:spPr bwMode="auto">
          <a:xfrm>
            <a:off x="954087" y="1587604"/>
            <a:ext cx="8701189" cy="467649"/>
          </a:xfrm>
        </p:spPr>
        <p:txBody>
          <a:bodyPr anchor="ctr"/>
          <a:lstStyle/>
          <a:p>
            <a:pPr marL="0" indent="0" algn="ctr">
              <a:buNone/>
              <a:defRPr/>
            </a:pPr>
            <a:r>
              <a:rPr lang="de-DE" sz="2800">
                <a:solidFill>
                  <a:srgbClr val="1A7950"/>
                </a:solidFill>
                <a:latin typeface="Arial"/>
                <a:ea typeface="Calibri"/>
                <a:cs typeface="Arial"/>
              </a:rPr>
              <a:t>„Das habe ich geschafft …“</a:t>
            </a:r>
            <a:endParaRPr lang="de-DE">
              <a:solidFill>
                <a:schemeClr val="accent3"/>
              </a:solidFill>
            </a:endParaRPr>
          </a:p>
        </p:txBody>
      </p:sp>
      <p:sp>
        <p:nvSpPr>
          <p:cNvPr id="269185621" name="Fußzeilenplatzhalter 3"/>
          <p:cNvSpPr>
            <a:spLocks noGrp="1"/>
          </p:cNvSpPr>
          <p:nvPr>
            <p:ph type="ftr" sz="quarter" idx="15"/>
          </p:nvPr>
        </p:nvSpPr>
        <p:spPr bwMode="auto"/>
        <p:txBody>
          <a:bodyPr/>
          <a:lstStyle/>
          <a:p>
            <a:pPr algn="l">
              <a:defRPr/>
            </a:pPr>
            <a:r>
              <a:rPr lang="de-DE" b="1" dirty="0">
                <a:solidFill>
                  <a:schemeClr val="accent3"/>
                </a:solidFill>
              </a:rPr>
              <a:t>ISB</a:t>
            </a:r>
            <a:r>
              <a:rPr lang="de-DE" dirty="0"/>
              <a:t> Staatsinstitut für Schulqualität und Bildungsforschung		     </a:t>
            </a:r>
            <a:r>
              <a:rPr lang="de-DE" b="1" dirty="0">
                <a:solidFill>
                  <a:schemeClr val="accent3"/>
                </a:solidFill>
              </a:rPr>
              <a:t>www.isb.bayern.de</a:t>
            </a:r>
            <a:endParaRPr lang="de-DE" dirty="0">
              <a:solidFill>
                <a:schemeClr val="accent3"/>
              </a:solidFill>
            </a:endParaRPr>
          </a:p>
        </p:txBody>
      </p:sp>
      <p:sp>
        <p:nvSpPr>
          <p:cNvPr id="1862221712" name="Title 1"/>
          <p:cNvSpPr txBox="1"/>
          <p:nvPr/>
        </p:nvSpPr>
        <p:spPr bwMode="auto">
          <a:xfrm>
            <a:off x="8072213" y="323850"/>
            <a:ext cx="2098900" cy="218128"/>
          </a:xfrm>
          <a:prstGeom prst="rect">
            <a:avLst/>
          </a:prstGeom>
          <a:solidFill>
            <a:srgbClr val="8BB31D"/>
          </a:solidFill>
        </p:spPr>
        <p:txBody>
          <a:bodyPr vert="horz" wrap="none" lIns="36000" tIns="36000" rIns="36000" bIns="36000" rtlCol="0" anchor="ctr" anchorCtr="0">
            <a:spAutoFit/>
          </a:bodyPr>
          <a:lstStyle>
            <a:lvl1pPr algn="l" defTabSz="1007943" rtl="0">
              <a:lnSpc>
                <a:spcPct val="90000"/>
              </a:lnSpc>
              <a:spcBef>
                <a:spcPts val="0"/>
              </a:spcBef>
              <a:buNone/>
              <a:defRPr sz="1200">
                <a:solidFill>
                  <a:schemeClr val="tx1"/>
                </a:solidFill>
                <a:latin typeface="+mj-lt"/>
                <a:ea typeface="+mj-ea"/>
                <a:cs typeface="+mj-cs"/>
              </a:defRPr>
            </a:lvl1pPr>
          </a:lstStyle>
          <a:p>
            <a:pPr algn="r">
              <a:defRPr/>
            </a:pPr>
            <a:r>
              <a:rPr lang="en-US" sz="1050">
                <a:solidFill>
                  <a:schemeClr val="bg1"/>
                </a:solidFill>
                <a:latin typeface="PT Sans"/>
              </a:rPr>
              <a:t>Lernreflexionskarte 8 mit Notizfeld</a:t>
            </a:r>
            <a:endParaRPr/>
          </a:p>
        </p:txBody>
      </p:sp>
      <p:pic>
        <p:nvPicPr>
          <p:cNvPr id="1182758268" name="Grafik 5"/>
          <p:cNvPicPr>
            <a:picLocks noChangeAspect="1"/>
          </p:cNvPicPr>
          <p:nvPr/>
        </p:nvPicPr>
        <p:blipFill rotWithShape="1">
          <a:blip r:embed="rId3"/>
          <a:stretch/>
        </p:blipFill>
        <p:spPr bwMode="auto">
          <a:xfrm>
            <a:off x="1570549" y="2767118"/>
            <a:ext cx="3040348" cy="3204953"/>
          </a:xfrm>
          <a:prstGeom prst="rect">
            <a:avLst/>
          </a:prstGeom>
        </p:spPr>
      </p:pic>
      <p:sp>
        <p:nvSpPr>
          <p:cNvPr id="2" name="Textfeld 7">
            <a:extLst>
              <a:ext uri="{FF2B5EF4-FFF2-40B4-BE49-F238E27FC236}">
                <a16:creationId xmlns:a16="http://schemas.microsoft.com/office/drawing/2014/main" id="{3C14E1F0-FA96-C1BA-497A-232E5566F88F}"/>
              </a:ext>
            </a:extLst>
          </p:cNvPr>
          <p:cNvSpPr txBox="1"/>
          <p:nvPr/>
        </p:nvSpPr>
        <p:spPr bwMode="auto">
          <a:xfrm>
            <a:off x="7374835" y="7074810"/>
            <a:ext cx="2864678" cy="246221"/>
          </a:xfrm>
          <a:prstGeom prst="rect">
            <a:avLst/>
          </a:prstGeom>
          <a:noFill/>
        </p:spPr>
        <p:txBody>
          <a:bodyPr wrap="square" rtlCol="0">
            <a:spAutoFit/>
          </a:bodyPr>
          <a:lstStyle/>
          <a:p>
            <a:pPr algn="r">
              <a:defRPr/>
            </a:pPr>
            <a:r>
              <a:rPr lang="de-DE" sz="1000" dirty="0">
                <a:cs typeface="Arial"/>
              </a:rPr>
              <a:t>© KI-generierter Bildinhalt/</a:t>
            </a:r>
            <a:r>
              <a:rPr lang="de-DE" sz="1000" dirty="0" err="1">
                <a:cs typeface="Arial"/>
              </a:rPr>
              <a:t>Canva</a:t>
            </a:r>
            <a:r>
              <a:rPr lang="de-DE" sz="1000" dirty="0">
                <a:cs typeface="Arial"/>
              </a:rPr>
              <a:t> AI 1.0</a:t>
            </a:r>
            <a:endParaRPr dirty="0"/>
          </a:p>
        </p:txBody>
      </p:sp>
    </p:spTree>
  </p:cSld>
  <p:clrMapOvr>
    <a:masterClrMapping/>
  </p:clrMapOvr>
  <mc:AlternateContent xmlns:mc="http://schemas.openxmlformats.org/markup-compatibility/2006" xmlns:p159="http://schemas.microsoft.com/office/powerpoint/2015/09/main">
    <mc:Choice Requires="p159">
      <p:transition/>
    </mc:Choice>
    <mc:Fallback xmlns="" xmlns:m="http://schemas.openxmlformats.org/officeDocument/2006/math" xmlns:w="http://schemas.openxmlformats.org/wordprocessingml/2006/main">
      <p:transition advClick="1"/>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00408174" name="Inhaltsplatzhalter 2"/>
          <p:cNvSpPr>
            <a:spLocks noGrp="1"/>
          </p:cNvSpPr>
          <p:nvPr>
            <p:ph sz="half" idx="13"/>
          </p:nvPr>
        </p:nvSpPr>
        <p:spPr bwMode="auto">
          <a:xfrm>
            <a:off x="954087" y="1587604"/>
            <a:ext cx="8701189" cy="467649"/>
          </a:xfrm>
        </p:spPr>
        <p:txBody>
          <a:bodyPr anchor="ctr"/>
          <a:lstStyle/>
          <a:p>
            <a:pPr marL="0" indent="0" algn="ctr">
              <a:buNone/>
              <a:defRPr/>
            </a:pPr>
            <a:r>
              <a:rPr lang="de-DE" sz="3200">
                <a:solidFill>
                  <a:srgbClr val="1A7950"/>
                </a:solidFill>
                <a:latin typeface="Arial"/>
                <a:cs typeface="Arial"/>
              </a:rPr>
              <a:t>„Dazu habe ich noch Fragen …“</a:t>
            </a:r>
            <a:endParaRPr lang="de-DE">
              <a:solidFill>
                <a:schemeClr val="accent3"/>
              </a:solidFill>
            </a:endParaRPr>
          </a:p>
        </p:txBody>
      </p:sp>
      <p:sp>
        <p:nvSpPr>
          <p:cNvPr id="2041144770" name="Fußzeilenplatzhalter 3"/>
          <p:cNvSpPr>
            <a:spLocks noGrp="1"/>
          </p:cNvSpPr>
          <p:nvPr>
            <p:ph type="ftr" sz="quarter" idx="15"/>
          </p:nvPr>
        </p:nvSpPr>
        <p:spPr bwMode="auto"/>
        <p:txBody>
          <a:bodyPr/>
          <a:lstStyle/>
          <a:p>
            <a:pPr algn="l">
              <a:defRPr/>
            </a:pPr>
            <a:r>
              <a:rPr lang="de-DE" b="1" dirty="0">
                <a:solidFill>
                  <a:schemeClr val="accent3"/>
                </a:solidFill>
              </a:rPr>
              <a:t>ISB</a:t>
            </a:r>
            <a:r>
              <a:rPr lang="de-DE" dirty="0"/>
              <a:t> Staatsinstitut für Schulqualität und Bildungsforschung		     </a:t>
            </a:r>
            <a:r>
              <a:rPr lang="de-DE" b="1" dirty="0">
                <a:solidFill>
                  <a:schemeClr val="accent3"/>
                </a:solidFill>
              </a:rPr>
              <a:t>www.isb.bayern.de</a:t>
            </a:r>
            <a:endParaRPr lang="de-DE" dirty="0">
              <a:solidFill>
                <a:schemeClr val="accent3"/>
              </a:solidFill>
            </a:endParaRPr>
          </a:p>
        </p:txBody>
      </p:sp>
      <p:sp>
        <p:nvSpPr>
          <p:cNvPr id="427912138" name="Title 1"/>
          <p:cNvSpPr txBox="1"/>
          <p:nvPr/>
        </p:nvSpPr>
        <p:spPr bwMode="auto">
          <a:xfrm>
            <a:off x="8072213" y="323850"/>
            <a:ext cx="2098900" cy="218128"/>
          </a:xfrm>
          <a:prstGeom prst="rect">
            <a:avLst/>
          </a:prstGeom>
          <a:solidFill>
            <a:srgbClr val="8BB31D"/>
          </a:solidFill>
        </p:spPr>
        <p:txBody>
          <a:bodyPr vert="horz" wrap="none" lIns="36000" tIns="36000" rIns="36000" bIns="36000" rtlCol="0" anchor="ctr" anchorCtr="0">
            <a:spAutoFit/>
          </a:bodyPr>
          <a:lstStyle>
            <a:lvl1pPr algn="l" defTabSz="1007943" rtl="0">
              <a:lnSpc>
                <a:spcPct val="90000"/>
              </a:lnSpc>
              <a:spcBef>
                <a:spcPts val="0"/>
              </a:spcBef>
              <a:buNone/>
              <a:defRPr sz="1200">
                <a:solidFill>
                  <a:schemeClr val="tx1"/>
                </a:solidFill>
                <a:latin typeface="+mj-lt"/>
                <a:ea typeface="+mj-ea"/>
                <a:cs typeface="+mj-cs"/>
              </a:defRPr>
            </a:lvl1pPr>
          </a:lstStyle>
          <a:p>
            <a:pPr algn="r">
              <a:defRPr/>
            </a:pPr>
            <a:r>
              <a:rPr lang="en-US" sz="1050">
                <a:solidFill>
                  <a:schemeClr val="bg1"/>
                </a:solidFill>
                <a:latin typeface="PT Sans"/>
              </a:rPr>
              <a:t>Lernreflexionskarte 9 mit Notizfeld</a:t>
            </a:r>
            <a:endParaRPr/>
          </a:p>
        </p:txBody>
      </p:sp>
      <p:pic>
        <p:nvPicPr>
          <p:cNvPr id="217817359" name="Grafik 5"/>
          <p:cNvPicPr>
            <a:picLocks noChangeAspect="1"/>
          </p:cNvPicPr>
          <p:nvPr/>
        </p:nvPicPr>
        <p:blipFill rotWithShape="1">
          <a:blip r:embed="rId3"/>
          <a:stretch/>
        </p:blipFill>
        <p:spPr bwMode="auto">
          <a:xfrm>
            <a:off x="994849" y="2896045"/>
            <a:ext cx="3711050" cy="3516868"/>
          </a:xfrm>
          <a:prstGeom prst="rect">
            <a:avLst/>
          </a:prstGeom>
        </p:spPr>
      </p:pic>
      <p:sp>
        <p:nvSpPr>
          <p:cNvPr id="2" name="Textfeld 7">
            <a:extLst>
              <a:ext uri="{FF2B5EF4-FFF2-40B4-BE49-F238E27FC236}">
                <a16:creationId xmlns:a16="http://schemas.microsoft.com/office/drawing/2014/main" id="{5A8D2441-C706-283C-C3EC-0B0CCC9A5F1E}"/>
              </a:ext>
            </a:extLst>
          </p:cNvPr>
          <p:cNvSpPr txBox="1"/>
          <p:nvPr/>
        </p:nvSpPr>
        <p:spPr bwMode="auto">
          <a:xfrm>
            <a:off x="7374835" y="7074810"/>
            <a:ext cx="2864678" cy="246221"/>
          </a:xfrm>
          <a:prstGeom prst="rect">
            <a:avLst/>
          </a:prstGeom>
          <a:noFill/>
        </p:spPr>
        <p:txBody>
          <a:bodyPr wrap="square" rtlCol="0">
            <a:spAutoFit/>
          </a:bodyPr>
          <a:lstStyle/>
          <a:p>
            <a:pPr algn="r">
              <a:defRPr/>
            </a:pPr>
            <a:r>
              <a:rPr lang="de-DE" sz="1000" dirty="0">
                <a:cs typeface="Arial"/>
              </a:rPr>
              <a:t>© KI-generierter Bildinhalt/</a:t>
            </a:r>
            <a:r>
              <a:rPr lang="de-DE" sz="1000" dirty="0" err="1">
                <a:cs typeface="Arial"/>
              </a:rPr>
              <a:t>Canva</a:t>
            </a:r>
            <a:r>
              <a:rPr lang="de-DE" sz="1000" dirty="0">
                <a:cs typeface="Arial"/>
              </a:rPr>
              <a:t> AI 1.0</a:t>
            </a:r>
            <a:endParaRPr dirty="0"/>
          </a:p>
        </p:txBody>
      </p:sp>
    </p:spTree>
  </p:cSld>
  <p:clrMapOvr>
    <a:masterClrMapping/>
  </p:clrMapOvr>
  <mc:AlternateContent xmlns:mc="http://schemas.openxmlformats.org/markup-compatibility/2006" xmlns:p159="http://schemas.microsoft.com/office/powerpoint/2015/09/main">
    <mc:Choice Requires="p159">
      <p:transition/>
    </mc:Choice>
    <mc:Fallback xmlns="" xmlns:m="http://schemas.openxmlformats.org/officeDocument/2006/math" xmlns:w="http://schemas.openxmlformats.org/wordprocessingml/2006/main">
      <p:transition advClick="1"/>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17113800" name="Inhaltsplatzhalter 2"/>
          <p:cNvSpPr>
            <a:spLocks noGrp="1"/>
          </p:cNvSpPr>
          <p:nvPr>
            <p:ph sz="half" idx="13"/>
          </p:nvPr>
        </p:nvSpPr>
        <p:spPr bwMode="auto">
          <a:xfrm>
            <a:off x="954087" y="1587604"/>
            <a:ext cx="8701189" cy="467649"/>
          </a:xfrm>
        </p:spPr>
        <p:txBody>
          <a:bodyPr anchor="ctr"/>
          <a:lstStyle/>
          <a:p>
            <a:pPr marL="0" indent="0" algn="ctr">
              <a:buNone/>
              <a:defRPr/>
            </a:pPr>
            <a:r>
              <a:rPr lang="de-DE" sz="3200">
                <a:solidFill>
                  <a:srgbClr val="1A7950"/>
                </a:solidFill>
                <a:latin typeface="Arial"/>
                <a:cs typeface="Arial"/>
              </a:rPr>
              <a:t>„Ich konnte gut arbeiten, weil …“</a:t>
            </a:r>
            <a:endParaRPr lang="de-DE" sz="3200">
              <a:solidFill>
                <a:schemeClr val="accent3"/>
              </a:solidFill>
            </a:endParaRPr>
          </a:p>
        </p:txBody>
      </p:sp>
      <p:sp>
        <p:nvSpPr>
          <p:cNvPr id="1913900311" name="Fußzeilenplatzhalter 3"/>
          <p:cNvSpPr>
            <a:spLocks noGrp="1"/>
          </p:cNvSpPr>
          <p:nvPr>
            <p:ph type="ftr" sz="quarter" idx="15"/>
          </p:nvPr>
        </p:nvSpPr>
        <p:spPr bwMode="auto"/>
        <p:txBody>
          <a:bodyPr/>
          <a:lstStyle/>
          <a:p>
            <a:pPr algn="l">
              <a:defRPr/>
            </a:pPr>
            <a:r>
              <a:rPr lang="de-DE" b="1" dirty="0">
                <a:solidFill>
                  <a:schemeClr val="accent3"/>
                </a:solidFill>
              </a:rPr>
              <a:t>ISB</a:t>
            </a:r>
            <a:r>
              <a:rPr lang="de-DE" dirty="0"/>
              <a:t> Staatsinstitut für Schulqualität und Bildungsforschung		     </a:t>
            </a:r>
            <a:r>
              <a:rPr lang="de-DE" b="1" dirty="0">
                <a:solidFill>
                  <a:schemeClr val="accent3"/>
                </a:solidFill>
              </a:rPr>
              <a:t>www.isb.bayern.de</a:t>
            </a:r>
            <a:endParaRPr lang="de-DE" dirty="0">
              <a:solidFill>
                <a:schemeClr val="accent3"/>
              </a:solidFill>
            </a:endParaRPr>
          </a:p>
        </p:txBody>
      </p:sp>
      <p:sp>
        <p:nvSpPr>
          <p:cNvPr id="1071104071" name="Title 1"/>
          <p:cNvSpPr txBox="1"/>
          <p:nvPr/>
        </p:nvSpPr>
        <p:spPr bwMode="auto">
          <a:xfrm>
            <a:off x="7998476" y="323850"/>
            <a:ext cx="2172637" cy="218128"/>
          </a:xfrm>
          <a:prstGeom prst="rect">
            <a:avLst/>
          </a:prstGeom>
          <a:solidFill>
            <a:srgbClr val="8BB31D"/>
          </a:solidFill>
        </p:spPr>
        <p:txBody>
          <a:bodyPr vert="horz" wrap="none" lIns="36000" tIns="36000" rIns="36000" bIns="36000" rtlCol="0" anchor="ctr" anchorCtr="0">
            <a:spAutoFit/>
          </a:bodyPr>
          <a:lstStyle>
            <a:lvl1pPr algn="l" defTabSz="1007943" rtl="0">
              <a:lnSpc>
                <a:spcPct val="90000"/>
              </a:lnSpc>
              <a:spcBef>
                <a:spcPts val="0"/>
              </a:spcBef>
              <a:buNone/>
              <a:defRPr sz="1200">
                <a:solidFill>
                  <a:schemeClr val="tx1"/>
                </a:solidFill>
                <a:latin typeface="+mj-lt"/>
                <a:ea typeface="+mj-ea"/>
                <a:cs typeface="+mj-cs"/>
              </a:defRPr>
            </a:lvl1pPr>
          </a:lstStyle>
          <a:p>
            <a:pPr algn="r">
              <a:defRPr/>
            </a:pPr>
            <a:r>
              <a:rPr lang="en-US" sz="1050">
                <a:solidFill>
                  <a:schemeClr val="bg1"/>
                </a:solidFill>
                <a:latin typeface="PT Sans"/>
              </a:rPr>
              <a:t>Lernreflexionskarte 10 mit Notizfeld</a:t>
            </a:r>
            <a:endParaRPr/>
          </a:p>
        </p:txBody>
      </p:sp>
      <p:pic>
        <p:nvPicPr>
          <p:cNvPr id="1616788001" name="Grafik 1"/>
          <p:cNvPicPr>
            <a:picLocks noChangeAspect="1"/>
          </p:cNvPicPr>
          <p:nvPr/>
        </p:nvPicPr>
        <p:blipFill rotWithShape="1">
          <a:blip r:embed="rId3"/>
          <a:stretch/>
        </p:blipFill>
        <p:spPr bwMode="auto">
          <a:xfrm rot="1220952">
            <a:off x="2107680" y="2962349"/>
            <a:ext cx="2593539" cy="2862529"/>
          </a:xfrm>
          <a:prstGeom prst="rect">
            <a:avLst/>
          </a:prstGeom>
        </p:spPr>
      </p:pic>
      <p:sp>
        <p:nvSpPr>
          <p:cNvPr id="2" name="Textfeld 7">
            <a:extLst>
              <a:ext uri="{FF2B5EF4-FFF2-40B4-BE49-F238E27FC236}">
                <a16:creationId xmlns:a16="http://schemas.microsoft.com/office/drawing/2014/main" id="{6F423F81-ABC6-D554-7253-EDA0054215A8}"/>
              </a:ext>
            </a:extLst>
          </p:cNvPr>
          <p:cNvSpPr txBox="1"/>
          <p:nvPr/>
        </p:nvSpPr>
        <p:spPr bwMode="auto">
          <a:xfrm>
            <a:off x="7374835" y="7074810"/>
            <a:ext cx="2864678" cy="246221"/>
          </a:xfrm>
          <a:prstGeom prst="rect">
            <a:avLst/>
          </a:prstGeom>
          <a:noFill/>
        </p:spPr>
        <p:txBody>
          <a:bodyPr wrap="square" rtlCol="0">
            <a:spAutoFit/>
          </a:bodyPr>
          <a:lstStyle/>
          <a:p>
            <a:pPr algn="r">
              <a:defRPr/>
            </a:pPr>
            <a:r>
              <a:rPr lang="de-DE" sz="1000" dirty="0">
                <a:cs typeface="Arial"/>
              </a:rPr>
              <a:t>© KI-generierter Bildinhalt/</a:t>
            </a:r>
            <a:r>
              <a:rPr lang="de-DE" sz="1000" dirty="0" err="1">
                <a:cs typeface="Arial"/>
              </a:rPr>
              <a:t>Canva</a:t>
            </a:r>
            <a:r>
              <a:rPr lang="de-DE" sz="1000" dirty="0">
                <a:cs typeface="Arial"/>
              </a:rPr>
              <a:t> AI 1.0</a:t>
            </a:r>
            <a:endParaRPr dirty="0"/>
          </a:p>
        </p:txBody>
      </p:sp>
    </p:spTree>
  </p:cSld>
  <p:clrMapOvr>
    <a:masterClrMapping/>
  </p:clrMapOvr>
  <mc:AlternateContent xmlns:mc="http://schemas.openxmlformats.org/markup-compatibility/2006" xmlns:p159="http://schemas.microsoft.com/office/powerpoint/2015/09/main">
    <mc:Choice Requires="p159">
      <p:transition/>
    </mc:Choice>
    <mc:Fallback xmlns="" xmlns:m="http://schemas.openxmlformats.org/officeDocument/2006/math" xmlns:w="http://schemas.openxmlformats.org/wordprocessingml/2006/main">
      <p:transition advClick="1"/>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050999091" name="Fußzeilenplatzhalter 3"/>
          <p:cNvSpPr>
            <a:spLocks noGrp="1"/>
          </p:cNvSpPr>
          <p:nvPr>
            <p:ph type="ftr" sz="quarter" idx="11"/>
          </p:nvPr>
        </p:nvSpPr>
        <p:spPr bwMode="auto"/>
        <p:txBody>
          <a:bodyPr/>
          <a:lstStyle/>
          <a:p>
            <a:pPr>
              <a:defRPr/>
            </a:pPr>
            <a:r>
              <a:rPr lang="de-DE" b="1" dirty="0">
                <a:solidFill>
                  <a:schemeClr val="accent3"/>
                </a:solidFill>
              </a:rPr>
              <a:t>ISB</a:t>
            </a:r>
            <a:r>
              <a:rPr lang="de-DE" dirty="0"/>
              <a:t> Staatsinstitut für Schulqualität und Bildungsforschung		     </a:t>
            </a:r>
            <a:r>
              <a:rPr lang="de-DE" b="1" dirty="0">
                <a:solidFill>
                  <a:schemeClr val="accent3"/>
                </a:solidFill>
              </a:rPr>
              <a:t>www.isb.bayern.de</a:t>
            </a:r>
            <a:endParaRPr lang="de-DE" dirty="0">
              <a:solidFill>
                <a:schemeClr val="accent3"/>
              </a:solidFill>
            </a:endParaRPr>
          </a:p>
        </p:txBody>
      </p:sp>
      <p:sp>
        <p:nvSpPr>
          <p:cNvPr id="435665698" name="Inhaltsplatzhalter 5"/>
          <p:cNvSpPr>
            <a:spLocks noGrp="1"/>
          </p:cNvSpPr>
          <p:nvPr>
            <p:ph idx="13"/>
          </p:nvPr>
        </p:nvSpPr>
        <p:spPr bwMode="auto">
          <a:xfrm>
            <a:off x="5923113" y="1627598"/>
            <a:ext cx="4248000" cy="5433354"/>
          </a:xfrm>
        </p:spPr>
        <p:txBody>
          <a:bodyPr wrap="square">
            <a:noAutofit/>
          </a:bodyPr>
          <a:lstStyle/>
          <a:p>
            <a:pPr lvl="1" indent="0">
              <a:lnSpc>
                <a:spcPct val="90000"/>
              </a:lnSpc>
              <a:spcBef>
                <a:spcPts val="600"/>
              </a:spcBef>
              <a:spcAft>
                <a:spcPts val="300"/>
              </a:spcAft>
              <a:buNone/>
              <a:defRPr/>
            </a:pPr>
            <a:r>
              <a:rPr lang="de-DE" sz="1200" dirty="0">
                <a:latin typeface="PT Sans bold"/>
              </a:rPr>
              <a:t>Anregungen zur Weiterarbeit</a:t>
            </a:r>
            <a:endParaRPr lang="de-DE" dirty="0"/>
          </a:p>
          <a:p>
            <a:pPr lvl="1" indent="0">
              <a:lnSpc>
                <a:spcPct val="90000"/>
              </a:lnSpc>
              <a:spcBef>
                <a:spcPts val="600"/>
              </a:spcBef>
              <a:spcAft>
                <a:spcPts val="300"/>
              </a:spcAft>
              <a:buNone/>
              <a:defRPr/>
            </a:pPr>
            <a:r>
              <a:rPr lang="de-DE" sz="1100" dirty="0"/>
              <a:t>Sicherung, Sammlung und Nutzung der Ergebnisse für die Lernentwicklung (Schülerinnen und Schüler) und Unterrichtsentwicklung (Lehrende) mit verschiedenen Möglichkeiten: </a:t>
            </a:r>
            <a:endParaRPr dirty="0"/>
          </a:p>
          <a:p>
            <a:pPr marL="171450" lvl="1">
              <a:lnSpc>
                <a:spcPct val="90000"/>
              </a:lnSpc>
              <a:spcBef>
                <a:spcPts val="600"/>
              </a:spcBef>
              <a:spcAft>
                <a:spcPts val="300"/>
              </a:spcAft>
              <a:buFont typeface="Arial"/>
              <a:buChar char="•"/>
              <a:defRPr/>
            </a:pPr>
            <a:r>
              <a:rPr lang="de-DE" sz="1100" b="1" dirty="0"/>
              <a:t>Sicherung der Ergebnisse für die Lernenden: </a:t>
            </a:r>
            <a:r>
              <a:rPr lang="de-DE" sz="1100" dirty="0"/>
              <a:t>Die Erkenntnisse werden im Heft oder in einem Lerntagebuch festgehalten. Bei regelmäßigem Einsatz der Methode wird Lernen so sichtbar und nachvollziehbar.</a:t>
            </a:r>
            <a:endParaRPr dirty="0"/>
          </a:p>
          <a:p>
            <a:pPr marL="171450" lvl="1">
              <a:lnSpc>
                <a:spcPct val="90000"/>
              </a:lnSpc>
              <a:spcBef>
                <a:spcPts val="600"/>
              </a:spcBef>
              <a:spcAft>
                <a:spcPts val="300"/>
              </a:spcAft>
              <a:defRPr/>
            </a:pPr>
            <a:r>
              <a:rPr lang="de-DE" sz="1100" b="1" dirty="0"/>
              <a:t>Sammlung der Ergebnisse durch die Lehrkraft: </a:t>
            </a:r>
            <a:r>
              <a:rPr lang="de-DE" sz="1100" dirty="0"/>
              <a:t>Die Erkenntnisse werden auf der Lernreflexionskarte oder einem Blockblatt notiert und von der Lehrkraft eingesammelt. Sie dienen als Feedback für die Lehrkraft und können bei der weiteren Unterrichtsentwicklung berücksichtigt werden. Es empfiehlt sich, die gewonnenen Erkenntnisse und die daraus resultierenden Konsequenzen der Klasse zu spiegeln.</a:t>
            </a:r>
            <a:endParaRPr dirty="0"/>
          </a:p>
          <a:p>
            <a:pPr marL="171450" lvl="1">
              <a:lnSpc>
                <a:spcPct val="90000"/>
              </a:lnSpc>
              <a:spcBef>
                <a:spcPts val="600"/>
              </a:spcBef>
              <a:spcAft>
                <a:spcPts val="300"/>
              </a:spcAft>
              <a:defRPr/>
            </a:pPr>
            <a:r>
              <a:rPr lang="de-DE" sz="1100" b="1" dirty="0"/>
              <a:t>Sammlung der Ergebnisse im Plenum - Blitzlichtrunde: </a:t>
            </a:r>
            <a:r>
              <a:rPr lang="de-DE" sz="1100" dirty="0"/>
              <a:t>Im Plenum gibt jede Person eine Rückmeldung. Mit ausgewählten Leitfragen (siehe Karten „Leitfragen zur Weiterarbeit“) kann dies gesteuert werden. Das Blitzlicht kann auch mit digitalen Abfragetools (z. B. </a:t>
            </a:r>
            <a:r>
              <a:rPr lang="de-DE" sz="1100" dirty="0" err="1"/>
              <a:t>mootimeter</a:t>
            </a:r>
            <a:r>
              <a:rPr lang="de-DE" sz="1100" dirty="0"/>
              <a:t>, </a:t>
            </a:r>
            <a:r>
              <a:rPr lang="de-DE" sz="1100" u="sng" dirty="0">
                <a:hlinkClick r:id="rId3"/>
              </a:rPr>
              <a:t>https://bycs.link/7fcuNG</a:t>
            </a:r>
            <a:r>
              <a:rPr lang="de-DE" sz="1100" dirty="0"/>
              <a:t>) eingeholt werden. </a:t>
            </a:r>
            <a:endParaRPr dirty="0"/>
          </a:p>
          <a:p>
            <a:pPr marL="171450" lvl="1">
              <a:lnSpc>
                <a:spcPct val="90000"/>
              </a:lnSpc>
              <a:spcBef>
                <a:spcPts val="600"/>
              </a:spcBef>
              <a:spcAft>
                <a:spcPts val="300"/>
              </a:spcAft>
              <a:defRPr/>
            </a:pPr>
            <a:r>
              <a:rPr lang="de-DE" sz="1100" b="1" dirty="0"/>
              <a:t>Clustern und Priorisieren: </a:t>
            </a:r>
            <a:r>
              <a:rPr lang="de-DE" sz="1100" dirty="0"/>
              <a:t>Die Reflexionsergebnisse werden an einer Pinnwand gesammelt. Durch Clustern (Gruppieren von gleichen/ähnlichen Aspekten) werden Themenbereiche sichtbar, die mehrere Personen betreffen. Durch Bepunktung („Klebe deinen Punkt auf das Thema, wozu du noch eine Lösung brauchst.“) können Themen zudem priorisiert werden. An den so identifizierten Themenbereichen kann im Plenum oder (arbeitsteilig) in Kleingruppen weitergearbeitet werden.</a:t>
            </a:r>
            <a:endParaRPr dirty="0"/>
          </a:p>
        </p:txBody>
      </p:sp>
      <p:sp>
        <p:nvSpPr>
          <p:cNvPr id="31709900" name="Title 1"/>
          <p:cNvSpPr txBox="1"/>
          <p:nvPr/>
        </p:nvSpPr>
        <p:spPr bwMode="auto">
          <a:xfrm>
            <a:off x="7902296" y="596393"/>
            <a:ext cx="2268817" cy="218128"/>
          </a:xfrm>
          <a:prstGeom prst="rect">
            <a:avLst/>
          </a:prstGeom>
          <a:solidFill>
            <a:schemeClr val="accent6"/>
          </a:solidFill>
        </p:spPr>
        <p:txBody>
          <a:bodyPr vert="horz" wrap="none" lIns="36000" tIns="36000" rIns="36000" bIns="36000" rtlCol="0" anchor="ctr" anchorCtr="0">
            <a:spAutoFit/>
          </a:bodyPr>
          <a:lstStyle>
            <a:lvl1pPr algn="l" defTabSz="1007943" rtl="0">
              <a:lnSpc>
                <a:spcPct val="90000"/>
              </a:lnSpc>
              <a:spcBef>
                <a:spcPts val="0"/>
              </a:spcBef>
              <a:buNone/>
              <a:defRPr sz="1200">
                <a:solidFill>
                  <a:schemeClr val="tx1"/>
                </a:solidFill>
                <a:latin typeface="+mj-lt"/>
                <a:ea typeface="+mj-ea"/>
                <a:cs typeface="+mj-cs"/>
              </a:defRPr>
            </a:lvl1pPr>
          </a:lstStyle>
          <a:p>
            <a:pPr algn="r">
              <a:defRPr/>
            </a:pPr>
            <a:r>
              <a:rPr lang="en-US" sz="1050">
                <a:solidFill>
                  <a:schemeClr val="bg1"/>
                </a:solidFill>
                <a:latin typeface="PT Sans"/>
              </a:rPr>
              <a:t>Hinweise zum lernförderlicher Einsatz</a:t>
            </a:r>
            <a:endParaRPr/>
          </a:p>
        </p:txBody>
      </p:sp>
      <p:sp>
        <p:nvSpPr>
          <p:cNvPr id="528025043" name="Inhaltsplatzhalter 2"/>
          <p:cNvSpPr txBox="1"/>
          <p:nvPr/>
        </p:nvSpPr>
        <p:spPr bwMode="auto">
          <a:xfrm>
            <a:off x="954087" y="1609477"/>
            <a:ext cx="4248000" cy="5256000"/>
          </a:xfrm>
          <a:prstGeom prst="rect">
            <a:avLst/>
          </a:prstGeom>
        </p:spPr>
        <p:txBody>
          <a:bodyPr vert="horz" lIns="0" tIns="0" rIns="0" bIns="0" rtlCol="0">
            <a:noAutofit/>
          </a:bodyPr>
          <a:lstStyle>
            <a:lvl1pPr marL="0" indent="-171450" algn="l" defTabSz="180000" rtl="0">
              <a:lnSpc>
                <a:spcPct val="100000"/>
              </a:lnSpc>
              <a:spcBef>
                <a:spcPts val="600"/>
              </a:spcBef>
              <a:spcAft>
                <a:spcPts val="300"/>
              </a:spcAft>
              <a:buFontTx/>
              <a:buChar char="•"/>
              <a:defRPr sz="1200">
                <a:solidFill>
                  <a:schemeClr val="tx1"/>
                </a:solidFill>
                <a:latin typeface="+mj-lt"/>
                <a:ea typeface="+mn-ea"/>
                <a:cs typeface="+mn-cs"/>
              </a:defRPr>
            </a:lvl1pPr>
            <a:lvl2pPr marL="0" indent="-171450" algn="l" defTabSz="180000" rtl="0">
              <a:lnSpc>
                <a:spcPct val="100000"/>
              </a:lnSpc>
              <a:spcBef>
                <a:spcPts val="300"/>
              </a:spcBef>
              <a:spcAft>
                <a:spcPts val="300"/>
              </a:spcAft>
              <a:buFontTx/>
              <a:buChar char="•"/>
              <a:defRPr sz="1050">
                <a:solidFill>
                  <a:schemeClr val="tx1"/>
                </a:solidFill>
                <a:latin typeface="+mn-lt"/>
                <a:ea typeface="+mn-ea"/>
                <a:cs typeface="+mn-cs"/>
              </a:defRPr>
            </a:lvl2pPr>
            <a:lvl3pPr marL="268288" indent="-268288" algn="l" defTabSz="180000" rtl="0">
              <a:lnSpc>
                <a:spcPct val="100000"/>
              </a:lnSpc>
              <a:spcBef>
                <a:spcPts val="0"/>
              </a:spcBef>
              <a:buFont typeface="Arial"/>
              <a:buChar char="•"/>
              <a:defRPr sz="1050">
                <a:solidFill>
                  <a:schemeClr val="tx1"/>
                </a:solidFill>
                <a:latin typeface="+mn-lt"/>
                <a:ea typeface="+mn-ea"/>
                <a:cs typeface="+mn-cs"/>
              </a:defRPr>
            </a:lvl3pPr>
            <a:lvl4pPr marL="268288" indent="-268288" algn="l" defTabSz="180000" rtl="0">
              <a:lnSpc>
                <a:spcPct val="100000"/>
              </a:lnSpc>
              <a:spcBef>
                <a:spcPts val="0"/>
              </a:spcBef>
              <a:buFont typeface="Arial"/>
              <a:buChar char="•"/>
              <a:defRPr sz="1050">
                <a:solidFill>
                  <a:schemeClr val="tx1"/>
                </a:solidFill>
                <a:latin typeface="+mn-lt"/>
                <a:ea typeface="+mn-ea"/>
                <a:cs typeface="+mn-cs"/>
              </a:defRPr>
            </a:lvl4pPr>
            <a:lvl5pPr marL="268288" indent="-268288" algn="l" defTabSz="180000" rtl="0">
              <a:lnSpc>
                <a:spcPct val="100000"/>
              </a:lnSpc>
              <a:spcBef>
                <a:spcPts val="0"/>
              </a:spcBef>
              <a:buFont typeface="Arial"/>
              <a:buChar char="•"/>
              <a:defRPr sz="1050">
                <a:solidFill>
                  <a:schemeClr val="tx1"/>
                </a:solidFill>
                <a:latin typeface="+mn-lt"/>
                <a:ea typeface="+mn-ea"/>
                <a:cs typeface="+mn-cs"/>
              </a:defRPr>
            </a:lvl5pPr>
            <a:lvl6pPr marL="2771844" indent="-251986" algn="l" defTabSz="1007943" rtl="0">
              <a:lnSpc>
                <a:spcPct val="90000"/>
              </a:lnSpc>
              <a:spcBef>
                <a:spcPts val="551"/>
              </a:spcBef>
              <a:buFont typeface="Arial"/>
              <a:buChar char="•"/>
              <a:defRPr sz="2000">
                <a:solidFill>
                  <a:schemeClr val="tx1"/>
                </a:solidFill>
                <a:latin typeface="+mn-lt"/>
                <a:ea typeface="+mn-ea"/>
                <a:cs typeface="+mn-cs"/>
              </a:defRPr>
            </a:lvl6pPr>
            <a:lvl7pPr marL="3275815" indent="-251986" algn="l" defTabSz="1007943" rtl="0">
              <a:lnSpc>
                <a:spcPct val="90000"/>
              </a:lnSpc>
              <a:spcBef>
                <a:spcPts val="551"/>
              </a:spcBef>
              <a:buFont typeface="Arial"/>
              <a:buChar char="•"/>
              <a:defRPr sz="2000">
                <a:solidFill>
                  <a:schemeClr val="tx1"/>
                </a:solidFill>
                <a:latin typeface="+mn-lt"/>
                <a:ea typeface="+mn-ea"/>
                <a:cs typeface="+mn-cs"/>
              </a:defRPr>
            </a:lvl7pPr>
            <a:lvl8pPr marL="3779787" indent="-251986" algn="l" defTabSz="1007943" rtl="0">
              <a:lnSpc>
                <a:spcPct val="90000"/>
              </a:lnSpc>
              <a:spcBef>
                <a:spcPts val="551"/>
              </a:spcBef>
              <a:buFont typeface="Arial"/>
              <a:buChar char="•"/>
              <a:defRPr sz="2000">
                <a:solidFill>
                  <a:schemeClr val="tx1"/>
                </a:solidFill>
                <a:latin typeface="+mn-lt"/>
                <a:ea typeface="+mn-ea"/>
                <a:cs typeface="+mn-cs"/>
              </a:defRPr>
            </a:lvl8pPr>
            <a:lvl9pPr marL="4283758" indent="-251986" algn="l" defTabSz="1007943" rtl="0">
              <a:lnSpc>
                <a:spcPct val="90000"/>
              </a:lnSpc>
              <a:spcBef>
                <a:spcPts val="551"/>
              </a:spcBef>
              <a:buFont typeface="Arial"/>
              <a:buChar char="•"/>
              <a:defRPr sz="2000">
                <a:solidFill>
                  <a:schemeClr val="tx1"/>
                </a:solidFill>
                <a:latin typeface="+mn-lt"/>
                <a:ea typeface="+mn-ea"/>
                <a:cs typeface="+mn-cs"/>
              </a:defRPr>
            </a:lvl9pPr>
          </a:lstStyle>
          <a:p>
            <a:pPr lvl="1" indent="0">
              <a:spcBef>
                <a:spcPts val="600"/>
              </a:spcBef>
              <a:buFontTx/>
              <a:buNone/>
              <a:defRPr/>
            </a:pPr>
            <a:r>
              <a:rPr lang="de-DE" sz="1400" dirty="0">
                <a:solidFill>
                  <a:schemeClr val="accent3"/>
                </a:solidFill>
                <a:latin typeface="PT Sans bold"/>
              </a:rPr>
              <a:t>So wird die Methode lernförderlich!</a:t>
            </a:r>
            <a:endParaRPr dirty="0"/>
          </a:p>
          <a:p>
            <a:pPr lvl="1" indent="0">
              <a:lnSpc>
                <a:spcPct val="90000"/>
              </a:lnSpc>
              <a:spcBef>
                <a:spcPts val="600"/>
              </a:spcBef>
              <a:buNone/>
              <a:defRPr/>
            </a:pPr>
            <a:r>
              <a:rPr lang="de-DE" sz="1200" dirty="0">
                <a:latin typeface="PT Sans bold"/>
              </a:rPr>
              <a:t>Einbettung in den Unterricht</a:t>
            </a:r>
            <a:endParaRPr lang="de-DE" dirty="0"/>
          </a:p>
          <a:p>
            <a:pPr marL="171450" lvl="1">
              <a:lnSpc>
                <a:spcPct val="90000"/>
              </a:lnSpc>
              <a:spcAft>
                <a:spcPts val="300"/>
              </a:spcAft>
              <a:defRPr/>
            </a:pPr>
            <a:r>
              <a:rPr lang="de-DE" sz="1100" dirty="0"/>
              <a:t>Die Lernreflexionskarten eigenen sich besonders für den regelmäßigen Einsatz am Ende einer Unterrichtsstunde oder einer Lerneinheit. </a:t>
            </a:r>
            <a:endParaRPr dirty="0"/>
          </a:p>
          <a:p>
            <a:pPr marL="171450" lvl="1">
              <a:lnSpc>
                <a:spcPct val="90000"/>
              </a:lnSpc>
              <a:spcAft>
                <a:spcPts val="300"/>
              </a:spcAft>
              <a:defRPr/>
            </a:pPr>
            <a:r>
              <a:rPr lang="de-DE" sz="1100" dirty="0"/>
              <a:t>Sie können auch zur Selbstreflexion nach einer Leistungssituation oder Notenbekanntgabe verwendet werden.</a:t>
            </a:r>
            <a:endParaRPr dirty="0"/>
          </a:p>
          <a:p>
            <a:pPr marL="171450" lvl="1">
              <a:lnSpc>
                <a:spcPct val="90000"/>
              </a:lnSpc>
              <a:spcAft>
                <a:spcPts val="300"/>
              </a:spcAft>
              <a:defRPr/>
            </a:pPr>
            <a:r>
              <a:rPr lang="de-DE" sz="1100" dirty="0"/>
              <a:t>Die Methode sollte schrittweise eingeübt werden: Verwenden Sie anfangs nur wenige Reflexionskarten. Beginnen Sie mit Fragen auf der Ebene der Aufgabe, z. B. wenn die Schülerinnen und Schüler selbstständig Aufgaben mit Hilfe von Musterlösungen verbessern sollten.</a:t>
            </a:r>
            <a:endParaRPr dirty="0"/>
          </a:p>
          <a:p>
            <a:pPr marL="171450" lvl="1">
              <a:lnSpc>
                <a:spcPct val="90000"/>
              </a:lnSpc>
              <a:defRPr/>
            </a:pPr>
            <a:r>
              <a:rPr lang="de-DE" sz="1100" dirty="0"/>
              <a:t>Nach und nach können Fragen zu allen drei Feedbackebenen (Aufgabe – Prozess – Selbstregulation) bearbeitet werden. </a:t>
            </a:r>
            <a:endParaRPr dirty="0"/>
          </a:p>
          <a:p>
            <a:pPr marL="171450" lvl="1">
              <a:lnSpc>
                <a:spcPct val="90000"/>
              </a:lnSpc>
              <a:spcAft>
                <a:spcPts val="300"/>
              </a:spcAft>
              <a:defRPr/>
            </a:pPr>
            <a:r>
              <a:rPr lang="de-DE" sz="1100" dirty="0"/>
              <a:t>Planen Sie bei anschließenden Peer-Feedbackphasen zusätzliche Zeit ein, falls Regeln und Strukturen noch nicht eingeübt sind.</a:t>
            </a:r>
            <a:endParaRPr dirty="0"/>
          </a:p>
          <a:p>
            <a:pPr marL="171450" lvl="1">
              <a:lnSpc>
                <a:spcPct val="90000"/>
              </a:lnSpc>
              <a:defRPr/>
            </a:pPr>
            <a:endParaRPr lang="de-DE" sz="1000" dirty="0"/>
          </a:p>
        </p:txBody>
      </p:sp>
      <p:pic>
        <p:nvPicPr>
          <p:cNvPr id="1554806356" name="Grafik 41"/>
          <p:cNvPicPr>
            <a:picLocks noChangeAspect="1"/>
          </p:cNvPicPr>
          <p:nvPr/>
        </p:nvPicPr>
        <p:blipFill rotWithShape="1">
          <a:blip r:embed="rId4"/>
          <a:stretch/>
        </p:blipFill>
        <p:spPr bwMode="auto">
          <a:xfrm>
            <a:off x="496052" y="1834746"/>
            <a:ext cx="295199" cy="324000"/>
          </a:xfrm>
          <a:prstGeom prst="rect">
            <a:avLst/>
          </a:prstGeom>
        </p:spPr>
      </p:pic>
      <p:pic>
        <p:nvPicPr>
          <p:cNvPr id="716949284" name="Grafik 15"/>
          <p:cNvPicPr>
            <a:picLocks noChangeAspect="1"/>
          </p:cNvPicPr>
          <p:nvPr/>
        </p:nvPicPr>
        <p:blipFill rotWithShape="1">
          <a:blip r:embed="rId5"/>
          <a:stretch/>
        </p:blipFill>
        <p:spPr bwMode="auto">
          <a:xfrm>
            <a:off x="5543880" y="1560195"/>
            <a:ext cx="336000" cy="360000"/>
          </a:xfrm>
          <a:prstGeom prst="rect">
            <a:avLst/>
          </a:prstGeom>
        </p:spPr>
      </p:pic>
      <p:sp>
        <p:nvSpPr>
          <p:cNvPr id="1113624475" name="Title 1"/>
          <p:cNvSpPr txBox="1"/>
          <p:nvPr/>
        </p:nvSpPr>
        <p:spPr bwMode="auto">
          <a:xfrm>
            <a:off x="3245555" y="314952"/>
            <a:ext cx="6925557" cy="216001"/>
          </a:xfrm>
          <a:prstGeom prst="rect">
            <a:avLst/>
          </a:prstGeom>
        </p:spPr>
        <p:txBody>
          <a:bodyPr vert="horz" lIns="0" tIns="0" rIns="0" bIns="0" rtlCol="0" anchor="t" anchorCtr="0">
            <a:normAutofit/>
          </a:bodyPr>
          <a:lstStyle>
            <a:lvl1pPr algn="l" defTabSz="1007943" rtl="0">
              <a:lnSpc>
                <a:spcPct val="90000"/>
              </a:lnSpc>
              <a:spcBef>
                <a:spcPts val="0"/>
              </a:spcBef>
              <a:buNone/>
              <a:defRPr sz="1200">
                <a:solidFill>
                  <a:schemeClr val="tx1"/>
                </a:solidFill>
                <a:latin typeface="+mj-lt"/>
                <a:ea typeface="+mj-ea"/>
                <a:cs typeface="+mj-cs"/>
              </a:defRPr>
            </a:lvl1pPr>
          </a:lstStyle>
          <a:p>
            <a:pPr algn="r">
              <a:defRPr/>
            </a:pPr>
            <a:r>
              <a:rPr lang="de-DE" sz="1050" b="1" dirty="0">
                <a:latin typeface="+mn-lt"/>
              </a:rPr>
              <a:t>Feedback    </a:t>
            </a:r>
            <a:r>
              <a:rPr lang="de-DE" sz="1050" dirty="0">
                <a:solidFill>
                  <a:srgbClr val="000000"/>
                </a:solidFill>
                <a:latin typeface="+mn-lt"/>
                <a:ea typeface="Times New Roman"/>
              </a:rPr>
              <a:t>☐ </a:t>
            </a:r>
            <a:r>
              <a:rPr lang="de-DE" sz="1050" dirty="0">
                <a:latin typeface="+mn-lt"/>
              </a:rPr>
              <a:t>Lehrende–Lernende    </a:t>
            </a:r>
            <a:r>
              <a:rPr lang="de-DE" sz="1050" dirty="0">
                <a:solidFill>
                  <a:srgbClr val="000000"/>
                </a:solidFill>
                <a:latin typeface="+mn-lt"/>
                <a:ea typeface="Times New Roman"/>
              </a:rPr>
              <a:t>☐</a:t>
            </a:r>
            <a:r>
              <a:rPr lang="de-DE" sz="1050" dirty="0">
                <a:latin typeface="+mn-lt"/>
              </a:rPr>
              <a:t> Lernende–Lehrende    </a:t>
            </a:r>
            <a:r>
              <a:rPr lang="de-DE" sz="1050" dirty="0">
                <a:solidFill>
                  <a:srgbClr val="000000"/>
                </a:solidFill>
                <a:latin typeface="+mn-lt"/>
                <a:ea typeface="Times New Roman"/>
              </a:rPr>
              <a:t>☐</a:t>
            </a:r>
            <a:r>
              <a:rPr lang="de-DE" sz="1050" dirty="0">
                <a:solidFill>
                  <a:srgbClr val="000000"/>
                </a:solidFill>
                <a:latin typeface="+mn-lt"/>
              </a:rPr>
              <a:t> </a:t>
            </a:r>
            <a:r>
              <a:rPr lang="de-DE" sz="1050" dirty="0">
                <a:latin typeface="+mn-lt"/>
              </a:rPr>
              <a:t>Peer–Peer    ☑ (Selbst-)Reflexion</a:t>
            </a:r>
            <a:endParaRPr lang="en-US" sz="1050" dirty="0">
              <a:latin typeface="+mn-lt"/>
            </a:endParaRPr>
          </a:p>
        </p:txBody>
      </p:sp>
      <p:sp>
        <p:nvSpPr>
          <p:cNvPr id="2" name="Textfeld 8">
            <a:extLst>
              <a:ext uri="{FF2B5EF4-FFF2-40B4-BE49-F238E27FC236}">
                <a16:creationId xmlns:a16="http://schemas.microsoft.com/office/drawing/2014/main" id="{3EE829B5-2422-2730-8B7E-6DF641BFB2D1}"/>
              </a:ext>
            </a:extLst>
          </p:cNvPr>
          <p:cNvSpPr txBox="1"/>
          <p:nvPr/>
        </p:nvSpPr>
        <p:spPr bwMode="auto">
          <a:xfrm>
            <a:off x="7374835" y="7074810"/>
            <a:ext cx="2864678" cy="246221"/>
          </a:xfrm>
          <a:prstGeom prst="rect">
            <a:avLst/>
          </a:prstGeom>
          <a:noFill/>
        </p:spPr>
        <p:txBody>
          <a:bodyPr wrap="square" rtlCol="0">
            <a:spAutoFit/>
          </a:bodyPr>
          <a:lstStyle/>
          <a:p>
            <a:pPr algn="r">
              <a:defRPr/>
            </a:pPr>
            <a:r>
              <a:rPr lang="de-DE" sz="1000" dirty="0">
                <a:cs typeface="Arial"/>
              </a:rPr>
              <a:t>© Icons: Anja von Klitzing</a:t>
            </a:r>
            <a:endParaRPr dirty="0"/>
          </a:p>
        </p:txBody>
      </p:sp>
      <p:sp>
        <p:nvSpPr>
          <p:cNvPr id="4" name="Titel 3">
            <a:extLst>
              <a:ext uri="{FF2B5EF4-FFF2-40B4-BE49-F238E27FC236}">
                <a16:creationId xmlns:a16="http://schemas.microsoft.com/office/drawing/2014/main" id="{6AA44BFF-7ECF-2EEC-7B1F-C485FF226A22}"/>
              </a:ext>
            </a:extLst>
          </p:cNvPr>
          <p:cNvSpPr>
            <a:spLocks noGrp="1"/>
          </p:cNvSpPr>
          <p:nvPr>
            <p:ph type="title"/>
          </p:nvPr>
        </p:nvSpPr>
        <p:spPr/>
        <p:txBody>
          <a:bodyPr/>
          <a:lstStyle/>
          <a:p>
            <a:r>
              <a:rPr lang="de-DE" dirty="0"/>
              <a:t>„Lernreflexionskarten“</a:t>
            </a:r>
          </a:p>
        </p:txBody>
      </p:sp>
    </p:spTree>
  </p:cSld>
  <p:clrMapOvr>
    <a:masterClrMapping/>
  </p:clrMapOvr>
  <mc:AlternateContent xmlns:mc="http://schemas.openxmlformats.org/markup-compatibility/2006" xmlns:p159="http://schemas.microsoft.com/office/powerpoint/2015/09/main">
    <mc:Choice Requires="p159">
      <p:transition/>
    </mc:Choice>
    <mc:Fallback xmlns="" xmlns:m="http://schemas.openxmlformats.org/officeDocument/2006/math" xmlns:w="http://schemas.openxmlformats.org/wordprocessingml/2006/main">
      <p:transition advClick="1"/>
    </mc:Fallback>
  </mc:AlternateContent>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034034855" name="Inhaltsplatzhalter 2"/>
          <p:cNvSpPr>
            <a:spLocks noGrp="1"/>
          </p:cNvSpPr>
          <p:nvPr>
            <p:ph sz="half" idx="13"/>
          </p:nvPr>
        </p:nvSpPr>
        <p:spPr bwMode="auto">
          <a:xfrm>
            <a:off x="954087" y="1587604"/>
            <a:ext cx="8701189" cy="467649"/>
          </a:xfrm>
        </p:spPr>
        <p:txBody>
          <a:bodyPr anchor="ctr"/>
          <a:lstStyle/>
          <a:p>
            <a:pPr marL="0" indent="0" algn="ctr">
              <a:buNone/>
              <a:defRPr/>
            </a:pPr>
            <a:r>
              <a:rPr lang="de-DE" sz="3200">
                <a:solidFill>
                  <a:srgbClr val="1A7950"/>
                </a:solidFill>
                <a:latin typeface="Arial"/>
                <a:cs typeface="Arial"/>
              </a:rPr>
              <a:t>„Ich konnte nicht so gut arbeiten, weil …“</a:t>
            </a:r>
            <a:endParaRPr lang="de-DE" sz="3200">
              <a:solidFill>
                <a:schemeClr val="accent3"/>
              </a:solidFill>
            </a:endParaRPr>
          </a:p>
        </p:txBody>
      </p:sp>
      <p:sp>
        <p:nvSpPr>
          <p:cNvPr id="1502218004" name="Fußzeilenplatzhalter 3"/>
          <p:cNvSpPr>
            <a:spLocks noGrp="1"/>
          </p:cNvSpPr>
          <p:nvPr>
            <p:ph type="ftr" sz="quarter" idx="15"/>
          </p:nvPr>
        </p:nvSpPr>
        <p:spPr bwMode="auto"/>
        <p:txBody>
          <a:bodyPr/>
          <a:lstStyle/>
          <a:p>
            <a:pPr algn="l">
              <a:defRPr/>
            </a:pPr>
            <a:r>
              <a:rPr lang="de-DE" b="1" dirty="0">
                <a:solidFill>
                  <a:schemeClr val="accent3"/>
                </a:solidFill>
              </a:rPr>
              <a:t>ISB</a:t>
            </a:r>
            <a:r>
              <a:rPr lang="de-DE" dirty="0"/>
              <a:t> Staatsinstitut für Schulqualität und Bildungsforschung		     </a:t>
            </a:r>
            <a:r>
              <a:rPr lang="de-DE" b="1" dirty="0">
                <a:solidFill>
                  <a:schemeClr val="accent3"/>
                </a:solidFill>
              </a:rPr>
              <a:t>www.isb.bayern.de</a:t>
            </a:r>
            <a:endParaRPr lang="de-DE" dirty="0">
              <a:solidFill>
                <a:schemeClr val="accent3"/>
              </a:solidFill>
            </a:endParaRPr>
          </a:p>
        </p:txBody>
      </p:sp>
      <p:sp>
        <p:nvSpPr>
          <p:cNvPr id="24650402" name="Title 1"/>
          <p:cNvSpPr txBox="1"/>
          <p:nvPr/>
        </p:nvSpPr>
        <p:spPr bwMode="auto">
          <a:xfrm>
            <a:off x="7998476" y="323850"/>
            <a:ext cx="2172637" cy="218128"/>
          </a:xfrm>
          <a:prstGeom prst="rect">
            <a:avLst/>
          </a:prstGeom>
          <a:solidFill>
            <a:srgbClr val="8BB31D"/>
          </a:solidFill>
        </p:spPr>
        <p:txBody>
          <a:bodyPr vert="horz" wrap="none" lIns="36000" tIns="36000" rIns="36000" bIns="36000" rtlCol="0" anchor="ctr" anchorCtr="0">
            <a:spAutoFit/>
          </a:bodyPr>
          <a:lstStyle>
            <a:lvl1pPr algn="l" defTabSz="1007943" rtl="0">
              <a:lnSpc>
                <a:spcPct val="90000"/>
              </a:lnSpc>
              <a:spcBef>
                <a:spcPts val="0"/>
              </a:spcBef>
              <a:buNone/>
              <a:defRPr sz="1200">
                <a:solidFill>
                  <a:schemeClr val="tx1"/>
                </a:solidFill>
                <a:latin typeface="+mj-lt"/>
                <a:ea typeface="+mj-ea"/>
                <a:cs typeface="+mj-cs"/>
              </a:defRPr>
            </a:lvl1pPr>
          </a:lstStyle>
          <a:p>
            <a:pPr algn="r">
              <a:defRPr/>
            </a:pPr>
            <a:r>
              <a:rPr lang="en-US" sz="1050">
                <a:solidFill>
                  <a:schemeClr val="bg1"/>
                </a:solidFill>
                <a:latin typeface="PT Sans"/>
              </a:rPr>
              <a:t>Lernreflexionskarte 11 mit Notizfeld</a:t>
            </a:r>
            <a:endParaRPr/>
          </a:p>
        </p:txBody>
      </p:sp>
      <p:pic>
        <p:nvPicPr>
          <p:cNvPr id="61688754" name="Grafik 6"/>
          <p:cNvPicPr>
            <a:picLocks noChangeAspect="1"/>
          </p:cNvPicPr>
          <p:nvPr/>
        </p:nvPicPr>
        <p:blipFill rotWithShape="1">
          <a:blip r:embed="rId3"/>
          <a:stretch/>
        </p:blipFill>
        <p:spPr bwMode="auto">
          <a:xfrm rot="10444528">
            <a:off x="1799568" y="3106199"/>
            <a:ext cx="2593539" cy="2862529"/>
          </a:xfrm>
          <a:prstGeom prst="rect">
            <a:avLst/>
          </a:prstGeom>
        </p:spPr>
      </p:pic>
      <p:sp>
        <p:nvSpPr>
          <p:cNvPr id="2" name="Textfeld 7">
            <a:extLst>
              <a:ext uri="{FF2B5EF4-FFF2-40B4-BE49-F238E27FC236}">
                <a16:creationId xmlns:a16="http://schemas.microsoft.com/office/drawing/2014/main" id="{2B5E333D-26AB-AD5E-49ED-D62C8FFB2EB6}"/>
              </a:ext>
            </a:extLst>
          </p:cNvPr>
          <p:cNvSpPr txBox="1"/>
          <p:nvPr/>
        </p:nvSpPr>
        <p:spPr bwMode="auto">
          <a:xfrm>
            <a:off x="7374835" y="7074810"/>
            <a:ext cx="2864678" cy="246221"/>
          </a:xfrm>
          <a:prstGeom prst="rect">
            <a:avLst/>
          </a:prstGeom>
          <a:noFill/>
        </p:spPr>
        <p:txBody>
          <a:bodyPr wrap="square" rtlCol="0">
            <a:spAutoFit/>
          </a:bodyPr>
          <a:lstStyle/>
          <a:p>
            <a:pPr algn="r">
              <a:defRPr/>
            </a:pPr>
            <a:r>
              <a:rPr lang="de-DE" sz="1000" dirty="0">
                <a:cs typeface="Arial"/>
              </a:rPr>
              <a:t>© KI-generierter Bildinhalt/</a:t>
            </a:r>
            <a:r>
              <a:rPr lang="de-DE" sz="1000" dirty="0" err="1">
                <a:cs typeface="Arial"/>
              </a:rPr>
              <a:t>Canva</a:t>
            </a:r>
            <a:r>
              <a:rPr lang="de-DE" sz="1000" dirty="0">
                <a:cs typeface="Arial"/>
              </a:rPr>
              <a:t> AI 1.0</a:t>
            </a:r>
            <a:endParaRPr dirty="0"/>
          </a:p>
        </p:txBody>
      </p:sp>
    </p:spTree>
  </p:cSld>
  <p:clrMapOvr>
    <a:masterClrMapping/>
  </p:clrMapOvr>
  <mc:AlternateContent xmlns:mc="http://schemas.openxmlformats.org/markup-compatibility/2006" xmlns:p159="http://schemas.microsoft.com/office/powerpoint/2015/09/main">
    <mc:Choice Requires="p159">
      <p:transition/>
    </mc:Choice>
    <mc:Fallback xmlns="" xmlns:m="http://schemas.openxmlformats.org/officeDocument/2006/math" xmlns:w="http://schemas.openxmlformats.org/wordprocessingml/2006/main">
      <p:transition advClick="1"/>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841958451" name="Fußzeilenplatzhalter 2"/>
          <p:cNvSpPr>
            <a:spLocks noGrp="1"/>
          </p:cNvSpPr>
          <p:nvPr>
            <p:ph type="ftr" sz="quarter" idx="11"/>
          </p:nvPr>
        </p:nvSpPr>
        <p:spPr bwMode="auto">
          <a:xfrm>
            <a:off x="520700" y="7019675"/>
            <a:ext cx="5950438" cy="540000"/>
          </a:xfrm>
        </p:spPr>
        <p:txBody>
          <a:bodyPr/>
          <a:lstStyle/>
          <a:p>
            <a:pPr>
              <a:defRPr/>
            </a:pPr>
            <a:r>
              <a:rPr lang="de-DE" b="1" dirty="0">
                <a:solidFill>
                  <a:schemeClr val="accent3"/>
                </a:solidFill>
              </a:rPr>
              <a:t>ISB</a:t>
            </a:r>
            <a:r>
              <a:rPr lang="de-DE" dirty="0"/>
              <a:t> Staatsinstitut für Schulqualität und Bildungsforschung		     </a:t>
            </a:r>
            <a:r>
              <a:rPr lang="de-DE" b="1" dirty="0">
                <a:solidFill>
                  <a:schemeClr val="accent3"/>
                </a:solidFill>
              </a:rPr>
              <a:t>www.isb.bayern.de</a:t>
            </a:r>
            <a:endParaRPr lang="de-DE" dirty="0">
              <a:solidFill>
                <a:schemeClr val="accent3"/>
              </a:solidFill>
            </a:endParaRPr>
          </a:p>
        </p:txBody>
      </p:sp>
      <p:sp>
        <p:nvSpPr>
          <p:cNvPr id="42818409" name="Inhaltsplatzhalter 4"/>
          <p:cNvSpPr>
            <a:spLocks noGrp="1"/>
          </p:cNvSpPr>
          <p:nvPr>
            <p:ph sz="half" idx="13"/>
          </p:nvPr>
        </p:nvSpPr>
        <p:spPr bwMode="auto"/>
        <p:txBody>
          <a:bodyPr anchor="ctr"/>
          <a:lstStyle/>
          <a:p>
            <a:pPr marL="0" indent="0" algn="ctr">
              <a:buNone/>
              <a:defRPr/>
            </a:pPr>
            <a:r>
              <a:rPr lang="de-DE">
                <a:solidFill>
                  <a:schemeClr val="accent3"/>
                </a:solidFill>
              </a:rPr>
              <a:t>Praxismaterial 3: Lernreflexionskartenset klein</a:t>
            </a:r>
            <a:endParaRPr/>
          </a:p>
        </p:txBody>
      </p:sp>
      <p:sp>
        <p:nvSpPr>
          <p:cNvPr id="1122151711" name="Title 1"/>
          <p:cNvSpPr txBox="1"/>
          <p:nvPr/>
        </p:nvSpPr>
        <p:spPr bwMode="auto">
          <a:xfrm>
            <a:off x="7485514" y="328613"/>
            <a:ext cx="2685599" cy="218128"/>
          </a:xfrm>
          <a:prstGeom prst="rect">
            <a:avLst/>
          </a:prstGeom>
          <a:solidFill>
            <a:srgbClr val="8BB31D"/>
          </a:solidFill>
        </p:spPr>
        <p:txBody>
          <a:bodyPr vert="horz" wrap="none" lIns="36000" tIns="36000" rIns="36000" bIns="36000" rtlCol="0" anchor="ctr" anchorCtr="0">
            <a:spAutoFit/>
          </a:bodyPr>
          <a:lstStyle>
            <a:lvl1pPr algn="l" defTabSz="1007943" rtl="0">
              <a:lnSpc>
                <a:spcPct val="90000"/>
              </a:lnSpc>
              <a:spcBef>
                <a:spcPts val="0"/>
              </a:spcBef>
              <a:buNone/>
              <a:defRPr sz="1200">
                <a:solidFill>
                  <a:schemeClr val="tx1"/>
                </a:solidFill>
                <a:latin typeface="+mj-lt"/>
                <a:ea typeface="+mj-ea"/>
                <a:cs typeface="+mj-cs"/>
              </a:defRPr>
            </a:lvl1pPr>
          </a:lstStyle>
          <a:p>
            <a:pPr algn="r">
              <a:defRPr/>
            </a:pPr>
            <a:r>
              <a:rPr lang="en-US" sz="1050">
                <a:solidFill>
                  <a:schemeClr val="bg1"/>
                </a:solidFill>
                <a:latin typeface="PT Sans"/>
              </a:rPr>
              <a:t>Lernreflexionskarten – Kartenset für Schüler </a:t>
            </a:r>
            <a:endParaRPr/>
          </a:p>
        </p:txBody>
      </p:sp>
      <p:pic>
        <p:nvPicPr>
          <p:cNvPr id="375035826" name="Grafik 5"/>
          <p:cNvPicPr>
            <a:picLocks noChangeAspect="1"/>
          </p:cNvPicPr>
          <p:nvPr/>
        </p:nvPicPr>
        <p:blipFill rotWithShape="1">
          <a:blip r:embed="rId3">
            <a:biLevel thresh="75000"/>
          </a:blip>
          <a:srcRect l="7305" t="7862" r="6602" b="5194"/>
          <a:stretch/>
        </p:blipFill>
        <p:spPr bwMode="auto">
          <a:xfrm>
            <a:off x="2018438" y="1890093"/>
            <a:ext cx="6653348" cy="3779489"/>
          </a:xfrm>
          <a:prstGeom prst="rect">
            <a:avLst/>
          </a:prstGeom>
        </p:spPr>
      </p:pic>
      <p:sp>
        <p:nvSpPr>
          <p:cNvPr id="2" name="Textfeld 7">
            <a:extLst>
              <a:ext uri="{FF2B5EF4-FFF2-40B4-BE49-F238E27FC236}">
                <a16:creationId xmlns:a16="http://schemas.microsoft.com/office/drawing/2014/main" id="{54ED6692-0C64-531A-172F-86A6EAD7B7EB}"/>
              </a:ext>
            </a:extLst>
          </p:cNvPr>
          <p:cNvSpPr txBox="1"/>
          <p:nvPr/>
        </p:nvSpPr>
        <p:spPr bwMode="auto">
          <a:xfrm>
            <a:off x="7374835" y="7074810"/>
            <a:ext cx="2864678" cy="246221"/>
          </a:xfrm>
          <a:prstGeom prst="rect">
            <a:avLst/>
          </a:prstGeom>
          <a:noFill/>
        </p:spPr>
        <p:txBody>
          <a:bodyPr wrap="square" rtlCol="0">
            <a:spAutoFit/>
          </a:bodyPr>
          <a:lstStyle/>
          <a:p>
            <a:pPr algn="r">
              <a:defRPr/>
            </a:pPr>
            <a:r>
              <a:rPr lang="de-DE" sz="1000" dirty="0">
                <a:cs typeface="Arial"/>
              </a:rPr>
              <a:t>© KI-generierter Bildinhalt/</a:t>
            </a:r>
            <a:r>
              <a:rPr lang="de-DE" sz="1000" dirty="0" err="1">
                <a:cs typeface="Arial"/>
              </a:rPr>
              <a:t>Canva</a:t>
            </a:r>
            <a:r>
              <a:rPr lang="de-DE" sz="1000" dirty="0">
                <a:cs typeface="Arial"/>
              </a:rPr>
              <a:t> AI 1.0</a:t>
            </a:r>
            <a:endParaRPr dirty="0"/>
          </a:p>
        </p:txBody>
      </p:sp>
    </p:spTree>
  </p:cSld>
  <p:clrMapOvr>
    <a:masterClrMapping/>
  </p:clrMapOvr>
  <mc:AlternateContent xmlns:mc="http://schemas.openxmlformats.org/markup-compatibility/2006" xmlns:p159="http://schemas.microsoft.com/office/powerpoint/2015/09/main">
    <mc:Choice Requires="p159">
      <p:transition/>
    </mc:Choice>
    <mc:Fallback xmlns="" xmlns:m="http://schemas.openxmlformats.org/officeDocument/2006/math" xmlns:w="http://schemas.openxmlformats.org/wordprocessingml/2006/main">
      <p:transition advClick="1"/>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148449148" name="Fußzeilenplatzhalter 1"/>
          <p:cNvSpPr>
            <a:spLocks noGrp="1"/>
          </p:cNvSpPr>
          <p:nvPr>
            <p:ph type="ftr" sz="quarter" idx="15"/>
          </p:nvPr>
        </p:nvSpPr>
        <p:spPr bwMode="auto"/>
        <p:txBody>
          <a:bodyPr/>
          <a:lstStyle/>
          <a:p>
            <a:pPr algn="l">
              <a:defRPr/>
            </a:pPr>
            <a:r>
              <a:rPr lang="de-DE" b="1" dirty="0">
                <a:solidFill>
                  <a:schemeClr val="accent3"/>
                </a:solidFill>
              </a:rPr>
              <a:t>ISB</a:t>
            </a:r>
            <a:r>
              <a:rPr lang="de-DE" dirty="0"/>
              <a:t> Staatsinstitut für Schulqualität und Bildungsforschung		     </a:t>
            </a:r>
            <a:r>
              <a:rPr lang="de-DE" b="1" dirty="0">
                <a:solidFill>
                  <a:schemeClr val="accent3"/>
                </a:solidFill>
              </a:rPr>
              <a:t>www.isb.bayern.de</a:t>
            </a:r>
            <a:endParaRPr lang="de-DE" dirty="0">
              <a:solidFill>
                <a:schemeClr val="accent3"/>
              </a:solidFill>
            </a:endParaRPr>
          </a:p>
        </p:txBody>
      </p:sp>
      <p:sp>
        <p:nvSpPr>
          <p:cNvPr id="505575154" name="Title 1"/>
          <p:cNvSpPr txBox="1"/>
          <p:nvPr/>
        </p:nvSpPr>
        <p:spPr bwMode="auto">
          <a:xfrm>
            <a:off x="8662119" y="323850"/>
            <a:ext cx="1508994" cy="218128"/>
          </a:xfrm>
          <a:prstGeom prst="rect">
            <a:avLst/>
          </a:prstGeom>
          <a:solidFill>
            <a:srgbClr val="8BB31D"/>
          </a:solidFill>
        </p:spPr>
        <p:txBody>
          <a:bodyPr vert="horz" wrap="none" lIns="36000" tIns="36000" rIns="36000" bIns="36000" rtlCol="0" anchor="ctr" anchorCtr="0">
            <a:spAutoFit/>
          </a:bodyPr>
          <a:lstStyle>
            <a:lvl1pPr algn="l" defTabSz="1007943" rtl="0">
              <a:lnSpc>
                <a:spcPct val="90000"/>
              </a:lnSpc>
              <a:spcBef>
                <a:spcPts val="0"/>
              </a:spcBef>
              <a:buNone/>
              <a:defRPr sz="1200">
                <a:solidFill>
                  <a:schemeClr val="tx1"/>
                </a:solidFill>
                <a:latin typeface="+mj-lt"/>
                <a:ea typeface="+mj-ea"/>
                <a:cs typeface="+mj-cs"/>
              </a:defRPr>
            </a:lvl1pPr>
          </a:lstStyle>
          <a:p>
            <a:pPr algn="r">
              <a:defRPr/>
            </a:pPr>
            <a:r>
              <a:rPr lang="en-US" sz="1050">
                <a:solidFill>
                  <a:schemeClr val="bg1"/>
                </a:solidFill>
                <a:latin typeface="PT Sans"/>
              </a:rPr>
              <a:t>Materialkarte für Schüler</a:t>
            </a:r>
            <a:endParaRPr/>
          </a:p>
        </p:txBody>
      </p:sp>
      <p:pic>
        <p:nvPicPr>
          <p:cNvPr id="1426406741" name="Grafik 8"/>
          <p:cNvPicPr>
            <a:picLocks noChangeAspect="1"/>
          </p:cNvPicPr>
          <p:nvPr/>
        </p:nvPicPr>
        <p:blipFill rotWithShape="1">
          <a:blip r:embed="rId3"/>
          <a:stretch/>
        </p:blipFill>
        <p:spPr bwMode="auto">
          <a:xfrm>
            <a:off x="2341756" y="1571556"/>
            <a:ext cx="1388593" cy="1617959"/>
          </a:xfrm>
          <a:prstGeom prst="rect">
            <a:avLst/>
          </a:prstGeom>
        </p:spPr>
      </p:pic>
      <p:sp>
        <p:nvSpPr>
          <p:cNvPr id="410490211" name="Inhaltsplatzhalter 4"/>
          <p:cNvSpPr txBox="1"/>
          <p:nvPr/>
        </p:nvSpPr>
        <p:spPr bwMode="auto">
          <a:xfrm>
            <a:off x="1079486" y="3312187"/>
            <a:ext cx="3677548" cy="467649"/>
          </a:xfrm>
          <a:prstGeom prst="rect">
            <a:avLst/>
          </a:prstGeom>
        </p:spPr>
        <p:txBody>
          <a:bodyPr anchor="ctr"/>
          <a:lstStyle>
            <a:lvl1pPr marL="0" indent="-180975" algn="l" defTabSz="180000" rtl="0">
              <a:lnSpc>
                <a:spcPct val="100000"/>
              </a:lnSpc>
              <a:spcBef>
                <a:spcPts val="0"/>
              </a:spcBef>
              <a:buFont typeface="Arial"/>
              <a:buChar char="•"/>
              <a:defRPr sz="1200">
                <a:solidFill>
                  <a:schemeClr val="tx1"/>
                </a:solidFill>
                <a:latin typeface="+mj-lt"/>
                <a:ea typeface="+mn-ea"/>
                <a:cs typeface="+mn-cs"/>
              </a:defRPr>
            </a:lvl1pPr>
            <a:lvl2pPr marL="0" indent="-180975" algn="l" defTabSz="180000" rtl="0">
              <a:lnSpc>
                <a:spcPct val="100000"/>
              </a:lnSpc>
              <a:spcBef>
                <a:spcPts val="0"/>
              </a:spcBef>
              <a:buFont typeface="Arial"/>
              <a:buChar char="•"/>
              <a:defRPr sz="1050">
                <a:solidFill>
                  <a:schemeClr val="tx1"/>
                </a:solidFill>
                <a:latin typeface="+mn-lt"/>
                <a:ea typeface="+mn-ea"/>
                <a:cs typeface="+mn-cs"/>
              </a:defRPr>
            </a:lvl2pPr>
            <a:lvl3pPr marL="0" indent="-180975" algn="l" defTabSz="180000" rtl="0">
              <a:lnSpc>
                <a:spcPct val="100000"/>
              </a:lnSpc>
              <a:spcBef>
                <a:spcPts val="0"/>
              </a:spcBef>
              <a:buFont typeface="Arial"/>
              <a:buChar char="•"/>
              <a:defRPr sz="1050">
                <a:solidFill>
                  <a:schemeClr val="tx1"/>
                </a:solidFill>
                <a:latin typeface="+mn-lt"/>
                <a:ea typeface="+mn-ea"/>
                <a:cs typeface="+mn-cs"/>
              </a:defRPr>
            </a:lvl3pPr>
            <a:lvl4pPr marL="0" indent="-180975" algn="l" defTabSz="180000" rtl="0">
              <a:lnSpc>
                <a:spcPct val="100000"/>
              </a:lnSpc>
              <a:spcBef>
                <a:spcPts val="0"/>
              </a:spcBef>
              <a:buFont typeface="Arial"/>
              <a:buChar char="•"/>
              <a:defRPr sz="1050">
                <a:solidFill>
                  <a:schemeClr val="tx1"/>
                </a:solidFill>
                <a:latin typeface="+mn-lt"/>
                <a:ea typeface="+mn-ea"/>
                <a:cs typeface="+mn-cs"/>
              </a:defRPr>
            </a:lvl4pPr>
            <a:lvl5pPr marL="0" indent="-180975" algn="l" defTabSz="180000" rtl="0">
              <a:lnSpc>
                <a:spcPct val="100000"/>
              </a:lnSpc>
              <a:spcBef>
                <a:spcPts val="0"/>
              </a:spcBef>
              <a:buFont typeface="Arial"/>
              <a:buChar char="•"/>
              <a:defRPr sz="1050">
                <a:solidFill>
                  <a:schemeClr val="tx1"/>
                </a:solidFill>
                <a:latin typeface="+mn-lt"/>
                <a:ea typeface="+mn-ea"/>
                <a:cs typeface="+mn-cs"/>
              </a:defRPr>
            </a:lvl5pPr>
            <a:lvl6pPr marL="2771844" indent="-251986" algn="l" defTabSz="1007943" rtl="0">
              <a:lnSpc>
                <a:spcPct val="90000"/>
              </a:lnSpc>
              <a:spcBef>
                <a:spcPts val="551"/>
              </a:spcBef>
              <a:buFont typeface="Arial"/>
              <a:buChar char="•"/>
              <a:defRPr sz="2000">
                <a:solidFill>
                  <a:schemeClr val="tx1"/>
                </a:solidFill>
                <a:latin typeface="+mn-lt"/>
                <a:ea typeface="+mn-ea"/>
                <a:cs typeface="+mn-cs"/>
              </a:defRPr>
            </a:lvl6pPr>
            <a:lvl7pPr marL="3275815" indent="-251986" algn="l" defTabSz="1007943" rtl="0">
              <a:lnSpc>
                <a:spcPct val="90000"/>
              </a:lnSpc>
              <a:spcBef>
                <a:spcPts val="551"/>
              </a:spcBef>
              <a:buFont typeface="Arial"/>
              <a:buChar char="•"/>
              <a:defRPr sz="2000">
                <a:solidFill>
                  <a:schemeClr val="tx1"/>
                </a:solidFill>
                <a:latin typeface="+mn-lt"/>
                <a:ea typeface="+mn-ea"/>
                <a:cs typeface="+mn-cs"/>
              </a:defRPr>
            </a:lvl7pPr>
            <a:lvl8pPr marL="3779787" indent="-251986" algn="l" defTabSz="1007943" rtl="0">
              <a:lnSpc>
                <a:spcPct val="90000"/>
              </a:lnSpc>
              <a:spcBef>
                <a:spcPts val="551"/>
              </a:spcBef>
              <a:buFont typeface="Arial"/>
              <a:buChar char="•"/>
              <a:defRPr sz="2000">
                <a:solidFill>
                  <a:schemeClr val="tx1"/>
                </a:solidFill>
                <a:latin typeface="+mn-lt"/>
                <a:ea typeface="+mn-ea"/>
                <a:cs typeface="+mn-cs"/>
              </a:defRPr>
            </a:lvl8pPr>
            <a:lvl9pPr marL="4283758" indent="-251986" algn="l" defTabSz="1007943" rtl="0">
              <a:lnSpc>
                <a:spcPct val="90000"/>
              </a:lnSpc>
              <a:spcBef>
                <a:spcPts val="551"/>
              </a:spcBef>
              <a:buFont typeface="Arial"/>
              <a:buChar char="•"/>
              <a:defRPr sz="2000">
                <a:solidFill>
                  <a:schemeClr val="tx1"/>
                </a:solidFill>
                <a:latin typeface="+mn-lt"/>
                <a:ea typeface="+mn-ea"/>
                <a:cs typeface="+mn-cs"/>
              </a:defRPr>
            </a:lvl9pPr>
          </a:lstStyle>
          <a:p>
            <a:pPr indent="0" algn="ctr">
              <a:buFont typeface="Arial"/>
              <a:buNone/>
              <a:defRPr/>
            </a:pPr>
            <a:r>
              <a:rPr lang="de-DE" sz="1800">
                <a:solidFill>
                  <a:schemeClr val="accent3"/>
                </a:solidFill>
              </a:rPr>
              <a:t>„Da war ich voll und ganz dabei …“</a:t>
            </a:r>
            <a:endParaRPr/>
          </a:p>
        </p:txBody>
      </p:sp>
      <p:pic>
        <p:nvPicPr>
          <p:cNvPr id="311294959" name="Grafik 10"/>
          <p:cNvPicPr>
            <a:picLocks noChangeAspect="1"/>
          </p:cNvPicPr>
          <p:nvPr/>
        </p:nvPicPr>
        <p:blipFill rotWithShape="1">
          <a:blip r:embed="rId4"/>
          <a:stretch/>
        </p:blipFill>
        <p:spPr bwMode="auto">
          <a:xfrm rot="13605761">
            <a:off x="6771154" y="1741798"/>
            <a:ext cx="1975551" cy="1564872"/>
          </a:xfrm>
          <a:prstGeom prst="rect">
            <a:avLst/>
          </a:prstGeom>
        </p:spPr>
      </p:pic>
      <p:sp>
        <p:nvSpPr>
          <p:cNvPr id="311059290" name="Inhaltsplatzhalter 4"/>
          <p:cNvSpPr txBox="1"/>
          <p:nvPr/>
        </p:nvSpPr>
        <p:spPr bwMode="auto">
          <a:xfrm>
            <a:off x="6072243" y="3312187"/>
            <a:ext cx="3677548" cy="467649"/>
          </a:xfrm>
          <a:prstGeom prst="rect">
            <a:avLst/>
          </a:prstGeom>
        </p:spPr>
        <p:txBody>
          <a:bodyPr anchor="ctr"/>
          <a:lstStyle>
            <a:lvl1pPr marL="0" indent="-180975" algn="l" defTabSz="180000" rtl="0">
              <a:lnSpc>
                <a:spcPct val="100000"/>
              </a:lnSpc>
              <a:spcBef>
                <a:spcPts val="0"/>
              </a:spcBef>
              <a:buFont typeface="Arial"/>
              <a:buChar char="•"/>
              <a:defRPr sz="1200">
                <a:solidFill>
                  <a:schemeClr val="tx1"/>
                </a:solidFill>
                <a:latin typeface="+mj-lt"/>
                <a:ea typeface="+mn-ea"/>
                <a:cs typeface="+mn-cs"/>
              </a:defRPr>
            </a:lvl1pPr>
            <a:lvl2pPr marL="0" indent="-180975" algn="l" defTabSz="180000" rtl="0">
              <a:lnSpc>
                <a:spcPct val="100000"/>
              </a:lnSpc>
              <a:spcBef>
                <a:spcPts val="0"/>
              </a:spcBef>
              <a:buFont typeface="Arial"/>
              <a:buChar char="•"/>
              <a:defRPr sz="1050">
                <a:solidFill>
                  <a:schemeClr val="tx1"/>
                </a:solidFill>
                <a:latin typeface="+mn-lt"/>
                <a:ea typeface="+mn-ea"/>
                <a:cs typeface="+mn-cs"/>
              </a:defRPr>
            </a:lvl2pPr>
            <a:lvl3pPr marL="0" indent="-180975" algn="l" defTabSz="180000" rtl="0">
              <a:lnSpc>
                <a:spcPct val="100000"/>
              </a:lnSpc>
              <a:spcBef>
                <a:spcPts val="0"/>
              </a:spcBef>
              <a:buFont typeface="Arial"/>
              <a:buChar char="•"/>
              <a:defRPr sz="1050">
                <a:solidFill>
                  <a:schemeClr val="tx1"/>
                </a:solidFill>
                <a:latin typeface="+mn-lt"/>
                <a:ea typeface="+mn-ea"/>
                <a:cs typeface="+mn-cs"/>
              </a:defRPr>
            </a:lvl3pPr>
            <a:lvl4pPr marL="0" indent="-180975" algn="l" defTabSz="180000" rtl="0">
              <a:lnSpc>
                <a:spcPct val="100000"/>
              </a:lnSpc>
              <a:spcBef>
                <a:spcPts val="0"/>
              </a:spcBef>
              <a:buFont typeface="Arial"/>
              <a:buChar char="•"/>
              <a:defRPr sz="1050">
                <a:solidFill>
                  <a:schemeClr val="tx1"/>
                </a:solidFill>
                <a:latin typeface="+mn-lt"/>
                <a:ea typeface="+mn-ea"/>
                <a:cs typeface="+mn-cs"/>
              </a:defRPr>
            </a:lvl4pPr>
            <a:lvl5pPr marL="0" indent="-180975" algn="l" defTabSz="180000" rtl="0">
              <a:lnSpc>
                <a:spcPct val="100000"/>
              </a:lnSpc>
              <a:spcBef>
                <a:spcPts val="0"/>
              </a:spcBef>
              <a:buFont typeface="Arial"/>
              <a:buChar char="•"/>
              <a:defRPr sz="1050">
                <a:solidFill>
                  <a:schemeClr val="tx1"/>
                </a:solidFill>
                <a:latin typeface="+mn-lt"/>
                <a:ea typeface="+mn-ea"/>
                <a:cs typeface="+mn-cs"/>
              </a:defRPr>
            </a:lvl5pPr>
            <a:lvl6pPr marL="2771844" indent="-251986" algn="l" defTabSz="1007943" rtl="0">
              <a:lnSpc>
                <a:spcPct val="90000"/>
              </a:lnSpc>
              <a:spcBef>
                <a:spcPts val="551"/>
              </a:spcBef>
              <a:buFont typeface="Arial"/>
              <a:buChar char="•"/>
              <a:defRPr sz="2000">
                <a:solidFill>
                  <a:schemeClr val="tx1"/>
                </a:solidFill>
                <a:latin typeface="+mn-lt"/>
                <a:ea typeface="+mn-ea"/>
                <a:cs typeface="+mn-cs"/>
              </a:defRPr>
            </a:lvl6pPr>
            <a:lvl7pPr marL="3275815" indent="-251986" algn="l" defTabSz="1007943" rtl="0">
              <a:lnSpc>
                <a:spcPct val="90000"/>
              </a:lnSpc>
              <a:spcBef>
                <a:spcPts val="551"/>
              </a:spcBef>
              <a:buFont typeface="Arial"/>
              <a:buChar char="•"/>
              <a:defRPr sz="2000">
                <a:solidFill>
                  <a:schemeClr val="tx1"/>
                </a:solidFill>
                <a:latin typeface="+mn-lt"/>
                <a:ea typeface="+mn-ea"/>
                <a:cs typeface="+mn-cs"/>
              </a:defRPr>
            </a:lvl7pPr>
            <a:lvl8pPr marL="3779787" indent="-251986" algn="l" defTabSz="1007943" rtl="0">
              <a:lnSpc>
                <a:spcPct val="90000"/>
              </a:lnSpc>
              <a:spcBef>
                <a:spcPts val="551"/>
              </a:spcBef>
              <a:buFont typeface="Arial"/>
              <a:buChar char="•"/>
              <a:defRPr sz="2000">
                <a:solidFill>
                  <a:schemeClr val="tx1"/>
                </a:solidFill>
                <a:latin typeface="+mn-lt"/>
                <a:ea typeface="+mn-ea"/>
                <a:cs typeface="+mn-cs"/>
              </a:defRPr>
            </a:lvl8pPr>
            <a:lvl9pPr marL="4283758" indent="-251986" algn="l" defTabSz="1007943" rtl="0">
              <a:lnSpc>
                <a:spcPct val="90000"/>
              </a:lnSpc>
              <a:spcBef>
                <a:spcPts val="551"/>
              </a:spcBef>
              <a:buFont typeface="Arial"/>
              <a:buChar char="•"/>
              <a:defRPr sz="2000">
                <a:solidFill>
                  <a:schemeClr val="tx1"/>
                </a:solidFill>
                <a:latin typeface="+mn-lt"/>
                <a:ea typeface="+mn-ea"/>
                <a:cs typeface="+mn-cs"/>
              </a:defRPr>
            </a:lvl9pPr>
          </a:lstStyle>
          <a:p>
            <a:pPr marL="0" indent="0" algn="ctr">
              <a:buNone/>
              <a:defRPr/>
            </a:pPr>
            <a:r>
              <a:rPr lang="de-DE" sz="1800">
                <a:solidFill>
                  <a:schemeClr val="accent3"/>
                </a:solidFill>
              </a:rPr>
              <a:t>„Das war leicht für mich …“</a:t>
            </a:r>
            <a:endParaRPr/>
          </a:p>
        </p:txBody>
      </p:sp>
      <p:pic>
        <p:nvPicPr>
          <p:cNvPr id="1676346042" name="Grafik 12"/>
          <p:cNvPicPr>
            <a:picLocks noChangeAspect="1"/>
          </p:cNvPicPr>
          <p:nvPr/>
        </p:nvPicPr>
        <p:blipFill rotWithShape="1">
          <a:blip r:embed="rId5"/>
          <a:stretch/>
        </p:blipFill>
        <p:spPr bwMode="auto">
          <a:xfrm>
            <a:off x="1843077" y="4914082"/>
            <a:ext cx="2385950" cy="898143"/>
          </a:xfrm>
          <a:prstGeom prst="rect">
            <a:avLst/>
          </a:prstGeom>
        </p:spPr>
      </p:pic>
      <p:sp>
        <p:nvSpPr>
          <p:cNvPr id="1438488140" name="Inhaltsplatzhalter 4"/>
          <p:cNvSpPr txBox="1"/>
          <p:nvPr/>
        </p:nvSpPr>
        <p:spPr bwMode="auto">
          <a:xfrm>
            <a:off x="1079486" y="6162027"/>
            <a:ext cx="3677548" cy="467649"/>
          </a:xfrm>
          <a:prstGeom prst="rect">
            <a:avLst/>
          </a:prstGeom>
        </p:spPr>
        <p:txBody>
          <a:bodyPr anchor="ctr"/>
          <a:lstStyle>
            <a:lvl1pPr marL="0" indent="-180975" algn="l" defTabSz="180000" rtl="0">
              <a:lnSpc>
                <a:spcPct val="100000"/>
              </a:lnSpc>
              <a:spcBef>
                <a:spcPts val="0"/>
              </a:spcBef>
              <a:buFont typeface="Arial"/>
              <a:buChar char="•"/>
              <a:defRPr sz="1200">
                <a:solidFill>
                  <a:schemeClr val="tx1"/>
                </a:solidFill>
                <a:latin typeface="+mj-lt"/>
                <a:ea typeface="+mn-ea"/>
                <a:cs typeface="+mn-cs"/>
              </a:defRPr>
            </a:lvl1pPr>
            <a:lvl2pPr marL="0" indent="-180975" algn="l" defTabSz="180000" rtl="0">
              <a:lnSpc>
                <a:spcPct val="100000"/>
              </a:lnSpc>
              <a:spcBef>
                <a:spcPts val="0"/>
              </a:spcBef>
              <a:buFont typeface="Arial"/>
              <a:buChar char="•"/>
              <a:defRPr sz="1050">
                <a:solidFill>
                  <a:schemeClr val="tx1"/>
                </a:solidFill>
                <a:latin typeface="+mn-lt"/>
                <a:ea typeface="+mn-ea"/>
                <a:cs typeface="+mn-cs"/>
              </a:defRPr>
            </a:lvl2pPr>
            <a:lvl3pPr marL="0" indent="-180975" algn="l" defTabSz="180000" rtl="0">
              <a:lnSpc>
                <a:spcPct val="100000"/>
              </a:lnSpc>
              <a:spcBef>
                <a:spcPts val="0"/>
              </a:spcBef>
              <a:buFont typeface="Arial"/>
              <a:buChar char="•"/>
              <a:defRPr sz="1050">
                <a:solidFill>
                  <a:schemeClr val="tx1"/>
                </a:solidFill>
                <a:latin typeface="+mn-lt"/>
                <a:ea typeface="+mn-ea"/>
                <a:cs typeface="+mn-cs"/>
              </a:defRPr>
            </a:lvl3pPr>
            <a:lvl4pPr marL="0" indent="-180975" algn="l" defTabSz="180000" rtl="0">
              <a:lnSpc>
                <a:spcPct val="100000"/>
              </a:lnSpc>
              <a:spcBef>
                <a:spcPts val="0"/>
              </a:spcBef>
              <a:buFont typeface="Arial"/>
              <a:buChar char="•"/>
              <a:defRPr sz="1050">
                <a:solidFill>
                  <a:schemeClr val="tx1"/>
                </a:solidFill>
                <a:latin typeface="+mn-lt"/>
                <a:ea typeface="+mn-ea"/>
                <a:cs typeface="+mn-cs"/>
              </a:defRPr>
            </a:lvl4pPr>
            <a:lvl5pPr marL="0" indent="-180975" algn="l" defTabSz="180000" rtl="0">
              <a:lnSpc>
                <a:spcPct val="100000"/>
              </a:lnSpc>
              <a:spcBef>
                <a:spcPts val="0"/>
              </a:spcBef>
              <a:buFont typeface="Arial"/>
              <a:buChar char="•"/>
              <a:defRPr sz="1050">
                <a:solidFill>
                  <a:schemeClr val="tx1"/>
                </a:solidFill>
                <a:latin typeface="+mn-lt"/>
                <a:ea typeface="+mn-ea"/>
                <a:cs typeface="+mn-cs"/>
              </a:defRPr>
            </a:lvl5pPr>
            <a:lvl6pPr marL="2771844" indent="-251986" algn="l" defTabSz="1007943" rtl="0">
              <a:lnSpc>
                <a:spcPct val="90000"/>
              </a:lnSpc>
              <a:spcBef>
                <a:spcPts val="551"/>
              </a:spcBef>
              <a:buFont typeface="Arial"/>
              <a:buChar char="•"/>
              <a:defRPr sz="2000">
                <a:solidFill>
                  <a:schemeClr val="tx1"/>
                </a:solidFill>
                <a:latin typeface="+mn-lt"/>
                <a:ea typeface="+mn-ea"/>
                <a:cs typeface="+mn-cs"/>
              </a:defRPr>
            </a:lvl6pPr>
            <a:lvl7pPr marL="3275815" indent="-251986" algn="l" defTabSz="1007943" rtl="0">
              <a:lnSpc>
                <a:spcPct val="90000"/>
              </a:lnSpc>
              <a:spcBef>
                <a:spcPts val="551"/>
              </a:spcBef>
              <a:buFont typeface="Arial"/>
              <a:buChar char="•"/>
              <a:defRPr sz="2000">
                <a:solidFill>
                  <a:schemeClr val="tx1"/>
                </a:solidFill>
                <a:latin typeface="+mn-lt"/>
                <a:ea typeface="+mn-ea"/>
                <a:cs typeface="+mn-cs"/>
              </a:defRPr>
            </a:lvl7pPr>
            <a:lvl8pPr marL="3779787" indent="-251986" algn="l" defTabSz="1007943" rtl="0">
              <a:lnSpc>
                <a:spcPct val="90000"/>
              </a:lnSpc>
              <a:spcBef>
                <a:spcPts val="551"/>
              </a:spcBef>
              <a:buFont typeface="Arial"/>
              <a:buChar char="•"/>
              <a:defRPr sz="2000">
                <a:solidFill>
                  <a:schemeClr val="tx1"/>
                </a:solidFill>
                <a:latin typeface="+mn-lt"/>
                <a:ea typeface="+mn-ea"/>
                <a:cs typeface="+mn-cs"/>
              </a:defRPr>
            </a:lvl8pPr>
            <a:lvl9pPr marL="4283758" indent="-251986" algn="l" defTabSz="1007943" rtl="0">
              <a:lnSpc>
                <a:spcPct val="90000"/>
              </a:lnSpc>
              <a:spcBef>
                <a:spcPts val="551"/>
              </a:spcBef>
              <a:buFont typeface="Arial"/>
              <a:buChar char="•"/>
              <a:defRPr sz="2000">
                <a:solidFill>
                  <a:schemeClr val="tx1"/>
                </a:solidFill>
                <a:latin typeface="+mn-lt"/>
                <a:ea typeface="+mn-ea"/>
                <a:cs typeface="+mn-cs"/>
              </a:defRPr>
            </a:lvl9pPr>
          </a:lstStyle>
          <a:p>
            <a:pPr marL="0" indent="0" algn="ctr">
              <a:buNone/>
              <a:defRPr/>
            </a:pPr>
            <a:r>
              <a:rPr lang="de-DE" sz="1800" b="1">
                <a:solidFill>
                  <a:srgbClr val="1A7950"/>
                </a:solidFill>
                <a:latin typeface="Arial"/>
                <a:cs typeface="Arial"/>
              </a:rPr>
              <a:t>„Das war schwierig für mich …“</a:t>
            </a:r>
            <a:endParaRPr lang="de-DE" sz="4400" b="1">
              <a:solidFill>
                <a:schemeClr val="accent3"/>
              </a:solidFill>
            </a:endParaRPr>
          </a:p>
        </p:txBody>
      </p:sp>
      <p:sp>
        <p:nvSpPr>
          <p:cNvPr id="2011885489" name="Inhaltsplatzhalter 4"/>
          <p:cNvSpPr txBox="1"/>
          <p:nvPr/>
        </p:nvSpPr>
        <p:spPr bwMode="auto">
          <a:xfrm>
            <a:off x="5565913" y="6162027"/>
            <a:ext cx="4502426" cy="467649"/>
          </a:xfrm>
          <a:prstGeom prst="rect">
            <a:avLst/>
          </a:prstGeom>
        </p:spPr>
        <p:txBody>
          <a:bodyPr anchor="ctr"/>
          <a:lstStyle>
            <a:lvl1pPr marL="0" indent="-180975" algn="l" defTabSz="180000" rtl="0">
              <a:lnSpc>
                <a:spcPct val="100000"/>
              </a:lnSpc>
              <a:spcBef>
                <a:spcPts val="0"/>
              </a:spcBef>
              <a:buFont typeface="Arial"/>
              <a:buChar char="•"/>
              <a:defRPr sz="1200">
                <a:solidFill>
                  <a:schemeClr val="tx1"/>
                </a:solidFill>
                <a:latin typeface="+mj-lt"/>
                <a:ea typeface="+mn-ea"/>
                <a:cs typeface="+mn-cs"/>
              </a:defRPr>
            </a:lvl1pPr>
            <a:lvl2pPr marL="0" indent="-180975" algn="l" defTabSz="180000" rtl="0">
              <a:lnSpc>
                <a:spcPct val="100000"/>
              </a:lnSpc>
              <a:spcBef>
                <a:spcPts val="0"/>
              </a:spcBef>
              <a:buFont typeface="Arial"/>
              <a:buChar char="•"/>
              <a:defRPr sz="1050">
                <a:solidFill>
                  <a:schemeClr val="tx1"/>
                </a:solidFill>
                <a:latin typeface="+mn-lt"/>
                <a:ea typeface="+mn-ea"/>
                <a:cs typeface="+mn-cs"/>
              </a:defRPr>
            </a:lvl2pPr>
            <a:lvl3pPr marL="0" indent="-180975" algn="l" defTabSz="180000" rtl="0">
              <a:lnSpc>
                <a:spcPct val="100000"/>
              </a:lnSpc>
              <a:spcBef>
                <a:spcPts val="0"/>
              </a:spcBef>
              <a:buFont typeface="Arial"/>
              <a:buChar char="•"/>
              <a:defRPr sz="1050">
                <a:solidFill>
                  <a:schemeClr val="tx1"/>
                </a:solidFill>
                <a:latin typeface="+mn-lt"/>
                <a:ea typeface="+mn-ea"/>
                <a:cs typeface="+mn-cs"/>
              </a:defRPr>
            </a:lvl3pPr>
            <a:lvl4pPr marL="0" indent="-180975" algn="l" defTabSz="180000" rtl="0">
              <a:lnSpc>
                <a:spcPct val="100000"/>
              </a:lnSpc>
              <a:spcBef>
                <a:spcPts val="0"/>
              </a:spcBef>
              <a:buFont typeface="Arial"/>
              <a:buChar char="•"/>
              <a:defRPr sz="1050">
                <a:solidFill>
                  <a:schemeClr val="tx1"/>
                </a:solidFill>
                <a:latin typeface="+mn-lt"/>
                <a:ea typeface="+mn-ea"/>
                <a:cs typeface="+mn-cs"/>
              </a:defRPr>
            </a:lvl4pPr>
            <a:lvl5pPr marL="0" indent="-180975" algn="l" defTabSz="180000" rtl="0">
              <a:lnSpc>
                <a:spcPct val="100000"/>
              </a:lnSpc>
              <a:spcBef>
                <a:spcPts val="0"/>
              </a:spcBef>
              <a:buFont typeface="Arial"/>
              <a:buChar char="•"/>
              <a:defRPr sz="1050">
                <a:solidFill>
                  <a:schemeClr val="tx1"/>
                </a:solidFill>
                <a:latin typeface="+mn-lt"/>
                <a:ea typeface="+mn-ea"/>
                <a:cs typeface="+mn-cs"/>
              </a:defRPr>
            </a:lvl5pPr>
            <a:lvl6pPr marL="2771844" indent="-251986" algn="l" defTabSz="1007943" rtl="0">
              <a:lnSpc>
                <a:spcPct val="90000"/>
              </a:lnSpc>
              <a:spcBef>
                <a:spcPts val="551"/>
              </a:spcBef>
              <a:buFont typeface="Arial"/>
              <a:buChar char="•"/>
              <a:defRPr sz="2000">
                <a:solidFill>
                  <a:schemeClr val="tx1"/>
                </a:solidFill>
                <a:latin typeface="+mn-lt"/>
                <a:ea typeface="+mn-ea"/>
                <a:cs typeface="+mn-cs"/>
              </a:defRPr>
            </a:lvl6pPr>
            <a:lvl7pPr marL="3275815" indent="-251986" algn="l" defTabSz="1007943" rtl="0">
              <a:lnSpc>
                <a:spcPct val="90000"/>
              </a:lnSpc>
              <a:spcBef>
                <a:spcPts val="551"/>
              </a:spcBef>
              <a:buFont typeface="Arial"/>
              <a:buChar char="•"/>
              <a:defRPr sz="2000">
                <a:solidFill>
                  <a:schemeClr val="tx1"/>
                </a:solidFill>
                <a:latin typeface="+mn-lt"/>
                <a:ea typeface="+mn-ea"/>
                <a:cs typeface="+mn-cs"/>
              </a:defRPr>
            </a:lvl7pPr>
            <a:lvl8pPr marL="3779787" indent="-251986" algn="l" defTabSz="1007943" rtl="0">
              <a:lnSpc>
                <a:spcPct val="90000"/>
              </a:lnSpc>
              <a:spcBef>
                <a:spcPts val="551"/>
              </a:spcBef>
              <a:buFont typeface="Arial"/>
              <a:buChar char="•"/>
              <a:defRPr sz="2000">
                <a:solidFill>
                  <a:schemeClr val="tx1"/>
                </a:solidFill>
                <a:latin typeface="+mn-lt"/>
                <a:ea typeface="+mn-ea"/>
                <a:cs typeface="+mn-cs"/>
              </a:defRPr>
            </a:lvl8pPr>
            <a:lvl9pPr marL="4283758" indent="-251986" algn="l" defTabSz="1007943" rtl="0">
              <a:lnSpc>
                <a:spcPct val="90000"/>
              </a:lnSpc>
              <a:spcBef>
                <a:spcPts val="551"/>
              </a:spcBef>
              <a:buFont typeface="Arial"/>
              <a:buChar char="•"/>
              <a:defRPr sz="2000">
                <a:solidFill>
                  <a:schemeClr val="tx1"/>
                </a:solidFill>
                <a:latin typeface="+mn-lt"/>
                <a:ea typeface="+mn-ea"/>
                <a:cs typeface="+mn-cs"/>
              </a:defRPr>
            </a:lvl9pPr>
          </a:lstStyle>
          <a:p>
            <a:pPr marL="0" indent="0" algn="ctr">
              <a:buNone/>
              <a:defRPr/>
            </a:pPr>
            <a:r>
              <a:rPr lang="de-DE" sz="1800" b="1">
                <a:solidFill>
                  <a:srgbClr val="1A7950"/>
                </a:solidFill>
                <a:latin typeface="Arial"/>
                <a:cs typeface="Arial"/>
              </a:rPr>
              <a:t>„Das habe ich noch nicht geschafft …“</a:t>
            </a:r>
            <a:endParaRPr lang="de-DE" sz="4400" b="1">
              <a:solidFill>
                <a:schemeClr val="accent3"/>
              </a:solidFill>
            </a:endParaRPr>
          </a:p>
        </p:txBody>
      </p:sp>
      <p:pic>
        <p:nvPicPr>
          <p:cNvPr id="1464658093" name="Grafik 15"/>
          <p:cNvPicPr>
            <a:picLocks noChangeAspect="1"/>
          </p:cNvPicPr>
          <p:nvPr/>
        </p:nvPicPr>
        <p:blipFill rotWithShape="1">
          <a:blip r:embed="rId6"/>
          <a:stretch/>
        </p:blipFill>
        <p:spPr bwMode="auto">
          <a:xfrm>
            <a:off x="7093921" y="4485174"/>
            <a:ext cx="1453731" cy="1676852"/>
          </a:xfrm>
          <a:prstGeom prst="rect">
            <a:avLst/>
          </a:prstGeom>
        </p:spPr>
      </p:pic>
      <p:sp>
        <p:nvSpPr>
          <p:cNvPr id="2" name="Textfeld 7">
            <a:extLst>
              <a:ext uri="{FF2B5EF4-FFF2-40B4-BE49-F238E27FC236}">
                <a16:creationId xmlns:a16="http://schemas.microsoft.com/office/drawing/2014/main" id="{72C9DAFF-88D2-90EB-5EA4-DD86E8A0D0F1}"/>
              </a:ext>
            </a:extLst>
          </p:cNvPr>
          <p:cNvSpPr txBox="1"/>
          <p:nvPr/>
        </p:nvSpPr>
        <p:spPr bwMode="auto">
          <a:xfrm>
            <a:off x="7374835" y="7074810"/>
            <a:ext cx="2864678" cy="246221"/>
          </a:xfrm>
          <a:prstGeom prst="rect">
            <a:avLst/>
          </a:prstGeom>
          <a:noFill/>
        </p:spPr>
        <p:txBody>
          <a:bodyPr wrap="square" rtlCol="0">
            <a:spAutoFit/>
          </a:bodyPr>
          <a:lstStyle/>
          <a:p>
            <a:pPr algn="r">
              <a:defRPr/>
            </a:pPr>
            <a:r>
              <a:rPr lang="de-DE" sz="1000" dirty="0">
                <a:cs typeface="Arial"/>
              </a:rPr>
              <a:t>© KI-generierter Bildinhalt/</a:t>
            </a:r>
            <a:r>
              <a:rPr lang="de-DE" sz="1000" dirty="0" err="1">
                <a:cs typeface="Arial"/>
              </a:rPr>
              <a:t>Canva</a:t>
            </a:r>
            <a:r>
              <a:rPr lang="de-DE" sz="1000" dirty="0">
                <a:cs typeface="Arial"/>
              </a:rPr>
              <a:t> AI 1.0</a:t>
            </a:r>
            <a:endParaRPr dirty="0"/>
          </a:p>
        </p:txBody>
      </p:sp>
    </p:spTree>
  </p:cSld>
  <p:clrMapOvr>
    <a:masterClrMapping/>
  </p:clrMapOvr>
  <mc:AlternateContent xmlns:mc="http://schemas.openxmlformats.org/markup-compatibility/2006" xmlns:p159="http://schemas.microsoft.com/office/powerpoint/2015/09/main">
    <mc:Choice Requires="p159">
      <p:transition/>
    </mc:Choice>
    <mc:Fallback xmlns="" xmlns:m="http://schemas.openxmlformats.org/officeDocument/2006/math" xmlns:w="http://schemas.openxmlformats.org/wordprocessingml/2006/main">
      <p:transition advClick="1"/>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25244331" name="Fußzeilenplatzhalter 1"/>
          <p:cNvSpPr>
            <a:spLocks noGrp="1"/>
          </p:cNvSpPr>
          <p:nvPr>
            <p:ph type="ftr" sz="quarter" idx="15"/>
          </p:nvPr>
        </p:nvSpPr>
        <p:spPr bwMode="auto"/>
        <p:txBody>
          <a:bodyPr/>
          <a:lstStyle/>
          <a:p>
            <a:pPr algn="l">
              <a:defRPr/>
            </a:pPr>
            <a:r>
              <a:rPr lang="de-DE" b="1" dirty="0">
                <a:solidFill>
                  <a:schemeClr val="accent3"/>
                </a:solidFill>
              </a:rPr>
              <a:t>ISB</a:t>
            </a:r>
            <a:r>
              <a:rPr lang="de-DE" dirty="0"/>
              <a:t> Staatsinstitut für Schulqualität und Bildungsforschung		     </a:t>
            </a:r>
            <a:r>
              <a:rPr lang="de-DE" b="1" dirty="0">
                <a:solidFill>
                  <a:schemeClr val="accent3"/>
                </a:solidFill>
              </a:rPr>
              <a:t>www.isb.bayern.de</a:t>
            </a:r>
            <a:endParaRPr lang="de-DE" dirty="0">
              <a:solidFill>
                <a:schemeClr val="accent3"/>
              </a:solidFill>
            </a:endParaRPr>
          </a:p>
        </p:txBody>
      </p:sp>
      <p:sp>
        <p:nvSpPr>
          <p:cNvPr id="38270036" name="Title 1"/>
          <p:cNvSpPr txBox="1"/>
          <p:nvPr/>
        </p:nvSpPr>
        <p:spPr bwMode="auto">
          <a:xfrm>
            <a:off x="8553114" y="323850"/>
            <a:ext cx="1617999" cy="218128"/>
          </a:xfrm>
          <a:prstGeom prst="rect">
            <a:avLst/>
          </a:prstGeom>
          <a:solidFill>
            <a:srgbClr val="8BB31D"/>
          </a:solidFill>
        </p:spPr>
        <p:txBody>
          <a:bodyPr vert="horz" wrap="none" lIns="36000" tIns="36000" rIns="36000" bIns="36000" rtlCol="0" anchor="ctr" anchorCtr="0">
            <a:spAutoFit/>
          </a:bodyPr>
          <a:lstStyle>
            <a:lvl1pPr algn="l" defTabSz="1007943" rtl="0">
              <a:lnSpc>
                <a:spcPct val="90000"/>
              </a:lnSpc>
              <a:spcBef>
                <a:spcPts val="0"/>
              </a:spcBef>
              <a:buNone/>
              <a:defRPr sz="1200">
                <a:solidFill>
                  <a:schemeClr val="tx1"/>
                </a:solidFill>
                <a:latin typeface="+mj-lt"/>
                <a:ea typeface="+mj-ea"/>
                <a:cs typeface="+mj-cs"/>
              </a:defRPr>
            </a:lvl1pPr>
          </a:lstStyle>
          <a:p>
            <a:pPr algn="r">
              <a:defRPr/>
            </a:pPr>
            <a:r>
              <a:rPr lang="en-US" sz="1050">
                <a:solidFill>
                  <a:schemeClr val="bg1"/>
                </a:solidFill>
                <a:latin typeface="PT Sans"/>
              </a:rPr>
              <a:t>Materialkarte für Schüler 2</a:t>
            </a:r>
            <a:endParaRPr/>
          </a:p>
        </p:txBody>
      </p:sp>
      <p:sp>
        <p:nvSpPr>
          <p:cNvPr id="1878100808" name="Inhaltsplatzhalter 4"/>
          <p:cNvSpPr txBox="1"/>
          <p:nvPr/>
        </p:nvSpPr>
        <p:spPr bwMode="auto">
          <a:xfrm>
            <a:off x="1079486" y="3312187"/>
            <a:ext cx="3677548" cy="467649"/>
          </a:xfrm>
          <a:prstGeom prst="rect">
            <a:avLst/>
          </a:prstGeom>
        </p:spPr>
        <p:txBody>
          <a:bodyPr anchor="ctr"/>
          <a:lstStyle>
            <a:lvl1pPr marL="0" indent="-180975" algn="l" defTabSz="180000" rtl="0">
              <a:lnSpc>
                <a:spcPct val="100000"/>
              </a:lnSpc>
              <a:spcBef>
                <a:spcPts val="0"/>
              </a:spcBef>
              <a:buFont typeface="Arial"/>
              <a:buChar char="•"/>
              <a:defRPr sz="1200">
                <a:solidFill>
                  <a:schemeClr val="tx1"/>
                </a:solidFill>
                <a:latin typeface="+mj-lt"/>
                <a:ea typeface="+mn-ea"/>
                <a:cs typeface="+mn-cs"/>
              </a:defRPr>
            </a:lvl1pPr>
            <a:lvl2pPr marL="0" indent="-180975" algn="l" defTabSz="180000" rtl="0">
              <a:lnSpc>
                <a:spcPct val="100000"/>
              </a:lnSpc>
              <a:spcBef>
                <a:spcPts val="0"/>
              </a:spcBef>
              <a:buFont typeface="Arial"/>
              <a:buChar char="•"/>
              <a:defRPr sz="1050">
                <a:solidFill>
                  <a:schemeClr val="tx1"/>
                </a:solidFill>
                <a:latin typeface="+mn-lt"/>
                <a:ea typeface="+mn-ea"/>
                <a:cs typeface="+mn-cs"/>
              </a:defRPr>
            </a:lvl2pPr>
            <a:lvl3pPr marL="0" indent="-180975" algn="l" defTabSz="180000" rtl="0">
              <a:lnSpc>
                <a:spcPct val="100000"/>
              </a:lnSpc>
              <a:spcBef>
                <a:spcPts val="0"/>
              </a:spcBef>
              <a:buFont typeface="Arial"/>
              <a:buChar char="•"/>
              <a:defRPr sz="1050">
                <a:solidFill>
                  <a:schemeClr val="tx1"/>
                </a:solidFill>
                <a:latin typeface="+mn-lt"/>
                <a:ea typeface="+mn-ea"/>
                <a:cs typeface="+mn-cs"/>
              </a:defRPr>
            </a:lvl3pPr>
            <a:lvl4pPr marL="0" indent="-180975" algn="l" defTabSz="180000" rtl="0">
              <a:lnSpc>
                <a:spcPct val="100000"/>
              </a:lnSpc>
              <a:spcBef>
                <a:spcPts val="0"/>
              </a:spcBef>
              <a:buFont typeface="Arial"/>
              <a:buChar char="•"/>
              <a:defRPr sz="1050">
                <a:solidFill>
                  <a:schemeClr val="tx1"/>
                </a:solidFill>
                <a:latin typeface="+mn-lt"/>
                <a:ea typeface="+mn-ea"/>
                <a:cs typeface="+mn-cs"/>
              </a:defRPr>
            </a:lvl4pPr>
            <a:lvl5pPr marL="0" indent="-180975" algn="l" defTabSz="180000" rtl="0">
              <a:lnSpc>
                <a:spcPct val="100000"/>
              </a:lnSpc>
              <a:spcBef>
                <a:spcPts val="0"/>
              </a:spcBef>
              <a:buFont typeface="Arial"/>
              <a:buChar char="•"/>
              <a:defRPr sz="1050">
                <a:solidFill>
                  <a:schemeClr val="tx1"/>
                </a:solidFill>
                <a:latin typeface="+mn-lt"/>
                <a:ea typeface="+mn-ea"/>
                <a:cs typeface="+mn-cs"/>
              </a:defRPr>
            </a:lvl5pPr>
            <a:lvl6pPr marL="2771844" indent="-251986" algn="l" defTabSz="1007943" rtl="0">
              <a:lnSpc>
                <a:spcPct val="90000"/>
              </a:lnSpc>
              <a:spcBef>
                <a:spcPts val="551"/>
              </a:spcBef>
              <a:buFont typeface="Arial"/>
              <a:buChar char="•"/>
              <a:defRPr sz="2000">
                <a:solidFill>
                  <a:schemeClr val="tx1"/>
                </a:solidFill>
                <a:latin typeface="+mn-lt"/>
                <a:ea typeface="+mn-ea"/>
                <a:cs typeface="+mn-cs"/>
              </a:defRPr>
            </a:lvl6pPr>
            <a:lvl7pPr marL="3275815" indent="-251986" algn="l" defTabSz="1007943" rtl="0">
              <a:lnSpc>
                <a:spcPct val="90000"/>
              </a:lnSpc>
              <a:spcBef>
                <a:spcPts val="551"/>
              </a:spcBef>
              <a:buFont typeface="Arial"/>
              <a:buChar char="•"/>
              <a:defRPr sz="2000">
                <a:solidFill>
                  <a:schemeClr val="tx1"/>
                </a:solidFill>
                <a:latin typeface="+mn-lt"/>
                <a:ea typeface="+mn-ea"/>
                <a:cs typeface="+mn-cs"/>
              </a:defRPr>
            </a:lvl7pPr>
            <a:lvl8pPr marL="3779787" indent="-251986" algn="l" defTabSz="1007943" rtl="0">
              <a:lnSpc>
                <a:spcPct val="90000"/>
              </a:lnSpc>
              <a:spcBef>
                <a:spcPts val="551"/>
              </a:spcBef>
              <a:buFont typeface="Arial"/>
              <a:buChar char="•"/>
              <a:defRPr sz="2000">
                <a:solidFill>
                  <a:schemeClr val="tx1"/>
                </a:solidFill>
                <a:latin typeface="+mn-lt"/>
                <a:ea typeface="+mn-ea"/>
                <a:cs typeface="+mn-cs"/>
              </a:defRPr>
            </a:lvl8pPr>
            <a:lvl9pPr marL="4283758" indent="-251986" algn="l" defTabSz="1007943" rtl="0">
              <a:lnSpc>
                <a:spcPct val="90000"/>
              </a:lnSpc>
              <a:spcBef>
                <a:spcPts val="551"/>
              </a:spcBef>
              <a:buFont typeface="Arial"/>
              <a:buChar char="•"/>
              <a:defRPr sz="2000">
                <a:solidFill>
                  <a:schemeClr val="tx1"/>
                </a:solidFill>
                <a:latin typeface="+mn-lt"/>
                <a:ea typeface="+mn-ea"/>
                <a:cs typeface="+mn-cs"/>
              </a:defRPr>
            </a:lvl9pPr>
          </a:lstStyle>
          <a:p>
            <a:pPr marL="0" indent="0" algn="ctr">
              <a:buNone/>
              <a:defRPr/>
            </a:pPr>
            <a:r>
              <a:rPr lang="de-DE" sz="1800" b="1">
                <a:solidFill>
                  <a:srgbClr val="1A7950"/>
                </a:solidFill>
                <a:latin typeface="Arial"/>
                <a:cs typeface="Arial"/>
              </a:rPr>
              <a:t>„Das brauche ich noch, </a:t>
            </a:r>
            <a:endParaRPr/>
          </a:p>
          <a:p>
            <a:pPr marL="0" indent="0" algn="ctr">
              <a:buNone/>
              <a:defRPr/>
            </a:pPr>
            <a:r>
              <a:rPr lang="de-DE" sz="1800" b="1">
                <a:solidFill>
                  <a:srgbClr val="1A7950"/>
                </a:solidFill>
                <a:latin typeface="Arial"/>
                <a:cs typeface="Arial"/>
              </a:rPr>
              <a:t>um … zu schaffen.“</a:t>
            </a:r>
            <a:endParaRPr lang="de-DE" sz="4400" b="1">
              <a:solidFill>
                <a:schemeClr val="accent3"/>
              </a:solidFill>
            </a:endParaRPr>
          </a:p>
        </p:txBody>
      </p:sp>
      <p:pic>
        <p:nvPicPr>
          <p:cNvPr id="1959868899" name="Grafik 10"/>
          <p:cNvPicPr>
            <a:picLocks noChangeAspect="1"/>
          </p:cNvPicPr>
          <p:nvPr/>
        </p:nvPicPr>
        <p:blipFill rotWithShape="1">
          <a:blip r:embed="rId3"/>
          <a:stretch/>
        </p:blipFill>
        <p:spPr bwMode="auto">
          <a:xfrm>
            <a:off x="7170035" y="1627528"/>
            <a:ext cx="1481964" cy="1564872"/>
          </a:xfrm>
          <a:prstGeom prst="rect">
            <a:avLst/>
          </a:prstGeom>
        </p:spPr>
      </p:pic>
      <p:sp>
        <p:nvSpPr>
          <p:cNvPr id="595660023" name="Inhaltsplatzhalter 4"/>
          <p:cNvSpPr txBox="1"/>
          <p:nvPr/>
        </p:nvSpPr>
        <p:spPr bwMode="auto">
          <a:xfrm>
            <a:off x="6072243" y="3312187"/>
            <a:ext cx="3677548" cy="467649"/>
          </a:xfrm>
          <a:prstGeom prst="rect">
            <a:avLst/>
          </a:prstGeom>
        </p:spPr>
        <p:txBody>
          <a:bodyPr anchor="ctr"/>
          <a:lstStyle>
            <a:lvl1pPr marL="0" indent="-180975" algn="l" defTabSz="180000" rtl="0">
              <a:lnSpc>
                <a:spcPct val="100000"/>
              </a:lnSpc>
              <a:spcBef>
                <a:spcPts val="0"/>
              </a:spcBef>
              <a:buFont typeface="Arial"/>
              <a:buChar char="•"/>
              <a:defRPr sz="1200">
                <a:solidFill>
                  <a:schemeClr val="tx1"/>
                </a:solidFill>
                <a:latin typeface="+mj-lt"/>
                <a:ea typeface="+mn-ea"/>
                <a:cs typeface="+mn-cs"/>
              </a:defRPr>
            </a:lvl1pPr>
            <a:lvl2pPr marL="0" indent="-180975" algn="l" defTabSz="180000" rtl="0">
              <a:lnSpc>
                <a:spcPct val="100000"/>
              </a:lnSpc>
              <a:spcBef>
                <a:spcPts val="0"/>
              </a:spcBef>
              <a:buFont typeface="Arial"/>
              <a:buChar char="•"/>
              <a:defRPr sz="1050">
                <a:solidFill>
                  <a:schemeClr val="tx1"/>
                </a:solidFill>
                <a:latin typeface="+mn-lt"/>
                <a:ea typeface="+mn-ea"/>
                <a:cs typeface="+mn-cs"/>
              </a:defRPr>
            </a:lvl2pPr>
            <a:lvl3pPr marL="0" indent="-180975" algn="l" defTabSz="180000" rtl="0">
              <a:lnSpc>
                <a:spcPct val="100000"/>
              </a:lnSpc>
              <a:spcBef>
                <a:spcPts val="0"/>
              </a:spcBef>
              <a:buFont typeface="Arial"/>
              <a:buChar char="•"/>
              <a:defRPr sz="1050">
                <a:solidFill>
                  <a:schemeClr val="tx1"/>
                </a:solidFill>
                <a:latin typeface="+mn-lt"/>
                <a:ea typeface="+mn-ea"/>
                <a:cs typeface="+mn-cs"/>
              </a:defRPr>
            </a:lvl3pPr>
            <a:lvl4pPr marL="0" indent="-180975" algn="l" defTabSz="180000" rtl="0">
              <a:lnSpc>
                <a:spcPct val="100000"/>
              </a:lnSpc>
              <a:spcBef>
                <a:spcPts val="0"/>
              </a:spcBef>
              <a:buFont typeface="Arial"/>
              <a:buChar char="•"/>
              <a:defRPr sz="1050">
                <a:solidFill>
                  <a:schemeClr val="tx1"/>
                </a:solidFill>
                <a:latin typeface="+mn-lt"/>
                <a:ea typeface="+mn-ea"/>
                <a:cs typeface="+mn-cs"/>
              </a:defRPr>
            </a:lvl4pPr>
            <a:lvl5pPr marL="0" indent="-180975" algn="l" defTabSz="180000" rtl="0">
              <a:lnSpc>
                <a:spcPct val="100000"/>
              </a:lnSpc>
              <a:spcBef>
                <a:spcPts val="0"/>
              </a:spcBef>
              <a:buFont typeface="Arial"/>
              <a:buChar char="•"/>
              <a:defRPr sz="1050">
                <a:solidFill>
                  <a:schemeClr val="tx1"/>
                </a:solidFill>
                <a:latin typeface="+mn-lt"/>
                <a:ea typeface="+mn-ea"/>
                <a:cs typeface="+mn-cs"/>
              </a:defRPr>
            </a:lvl5pPr>
            <a:lvl6pPr marL="2771844" indent="-251986" algn="l" defTabSz="1007943" rtl="0">
              <a:lnSpc>
                <a:spcPct val="90000"/>
              </a:lnSpc>
              <a:spcBef>
                <a:spcPts val="551"/>
              </a:spcBef>
              <a:buFont typeface="Arial"/>
              <a:buChar char="•"/>
              <a:defRPr sz="2000">
                <a:solidFill>
                  <a:schemeClr val="tx1"/>
                </a:solidFill>
                <a:latin typeface="+mn-lt"/>
                <a:ea typeface="+mn-ea"/>
                <a:cs typeface="+mn-cs"/>
              </a:defRPr>
            </a:lvl6pPr>
            <a:lvl7pPr marL="3275815" indent="-251986" algn="l" defTabSz="1007943" rtl="0">
              <a:lnSpc>
                <a:spcPct val="90000"/>
              </a:lnSpc>
              <a:spcBef>
                <a:spcPts val="551"/>
              </a:spcBef>
              <a:buFont typeface="Arial"/>
              <a:buChar char="•"/>
              <a:defRPr sz="2000">
                <a:solidFill>
                  <a:schemeClr val="tx1"/>
                </a:solidFill>
                <a:latin typeface="+mn-lt"/>
                <a:ea typeface="+mn-ea"/>
                <a:cs typeface="+mn-cs"/>
              </a:defRPr>
            </a:lvl7pPr>
            <a:lvl8pPr marL="3779787" indent="-251986" algn="l" defTabSz="1007943" rtl="0">
              <a:lnSpc>
                <a:spcPct val="90000"/>
              </a:lnSpc>
              <a:spcBef>
                <a:spcPts val="551"/>
              </a:spcBef>
              <a:buFont typeface="Arial"/>
              <a:buChar char="•"/>
              <a:defRPr sz="2000">
                <a:solidFill>
                  <a:schemeClr val="tx1"/>
                </a:solidFill>
                <a:latin typeface="+mn-lt"/>
                <a:ea typeface="+mn-ea"/>
                <a:cs typeface="+mn-cs"/>
              </a:defRPr>
            </a:lvl8pPr>
            <a:lvl9pPr marL="4283758" indent="-251986" algn="l" defTabSz="1007943" rtl="0">
              <a:lnSpc>
                <a:spcPct val="90000"/>
              </a:lnSpc>
              <a:spcBef>
                <a:spcPts val="551"/>
              </a:spcBef>
              <a:buFont typeface="Arial"/>
              <a:buChar char="•"/>
              <a:defRPr sz="2000">
                <a:solidFill>
                  <a:schemeClr val="tx1"/>
                </a:solidFill>
                <a:latin typeface="+mn-lt"/>
                <a:ea typeface="+mn-ea"/>
                <a:cs typeface="+mn-cs"/>
              </a:defRPr>
            </a:lvl9pPr>
          </a:lstStyle>
          <a:p>
            <a:pPr marL="0" indent="0" algn="ctr">
              <a:buNone/>
              <a:defRPr/>
            </a:pPr>
            <a:r>
              <a:rPr lang="de-DE" sz="1800">
                <a:solidFill>
                  <a:schemeClr val="accent3"/>
                </a:solidFill>
              </a:rPr>
              <a:t>„Das möchte ich noch genauer wissen …“</a:t>
            </a:r>
            <a:endParaRPr/>
          </a:p>
        </p:txBody>
      </p:sp>
      <p:pic>
        <p:nvPicPr>
          <p:cNvPr id="959116464" name="Grafik 12"/>
          <p:cNvPicPr>
            <a:picLocks noChangeAspect="1"/>
          </p:cNvPicPr>
          <p:nvPr/>
        </p:nvPicPr>
        <p:blipFill rotWithShape="1">
          <a:blip r:embed="rId4"/>
          <a:stretch/>
        </p:blipFill>
        <p:spPr bwMode="auto">
          <a:xfrm>
            <a:off x="2398607" y="4738189"/>
            <a:ext cx="1274890" cy="1249930"/>
          </a:xfrm>
          <a:prstGeom prst="rect">
            <a:avLst/>
          </a:prstGeom>
        </p:spPr>
      </p:pic>
      <p:sp>
        <p:nvSpPr>
          <p:cNvPr id="1589643052" name="Inhaltsplatzhalter 4"/>
          <p:cNvSpPr txBox="1"/>
          <p:nvPr/>
        </p:nvSpPr>
        <p:spPr bwMode="auto">
          <a:xfrm>
            <a:off x="1079486" y="6162027"/>
            <a:ext cx="3677548" cy="467649"/>
          </a:xfrm>
          <a:prstGeom prst="rect">
            <a:avLst/>
          </a:prstGeom>
        </p:spPr>
        <p:txBody>
          <a:bodyPr anchor="ctr"/>
          <a:lstStyle>
            <a:lvl1pPr marL="0" indent="-180975" algn="l" defTabSz="180000" rtl="0">
              <a:lnSpc>
                <a:spcPct val="100000"/>
              </a:lnSpc>
              <a:spcBef>
                <a:spcPts val="0"/>
              </a:spcBef>
              <a:buFont typeface="Arial"/>
              <a:buChar char="•"/>
              <a:defRPr sz="1200">
                <a:solidFill>
                  <a:schemeClr val="tx1"/>
                </a:solidFill>
                <a:latin typeface="+mj-lt"/>
                <a:ea typeface="+mn-ea"/>
                <a:cs typeface="+mn-cs"/>
              </a:defRPr>
            </a:lvl1pPr>
            <a:lvl2pPr marL="0" indent="-180975" algn="l" defTabSz="180000" rtl="0">
              <a:lnSpc>
                <a:spcPct val="100000"/>
              </a:lnSpc>
              <a:spcBef>
                <a:spcPts val="0"/>
              </a:spcBef>
              <a:buFont typeface="Arial"/>
              <a:buChar char="•"/>
              <a:defRPr sz="1050">
                <a:solidFill>
                  <a:schemeClr val="tx1"/>
                </a:solidFill>
                <a:latin typeface="+mn-lt"/>
                <a:ea typeface="+mn-ea"/>
                <a:cs typeface="+mn-cs"/>
              </a:defRPr>
            </a:lvl2pPr>
            <a:lvl3pPr marL="0" indent="-180975" algn="l" defTabSz="180000" rtl="0">
              <a:lnSpc>
                <a:spcPct val="100000"/>
              </a:lnSpc>
              <a:spcBef>
                <a:spcPts val="0"/>
              </a:spcBef>
              <a:buFont typeface="Arial"/>
              <a:buChar char="•"/>
              <a:defRPr sz="1050">
                <a:solidFill>
                  <a:schemeClr val="tx1"/>
                </a:solidFill>
                <a:latin typeface="+mn-lt"/>
                <a:ea typeface="+mn-ea"/>
                <a:cs typeface="+mn-cs"/>
              </a:defRPr>
            </a:lvl3pPr>
            <a:lvl4pPr marL="0" indent="-180975" algn="l" defTabSz="180000" rtl="0">
              <a:lnSpc>
                <a:spcPct val="100000"/>
              </a:lnSpc>
              <a:spcBef>
                <a:spcPts val="0"/>
              </a:spcBef>
              <a:buFont typeface="Arial"/>
              <a:buChar char="•"/>
              <a:defRPr sz="1050">
                <a:solidFill>
                  <a:schemeClr val="tx1"/>
                </a:solidFill>
                <a:latin typeface="+mn-lt"/>
                <a:ea typeface="+mn-ea"/>
                <a:cs typeface="+mn-cs"/>
              </a:defRPr>
            </a:lvl4pPr>
            <a:lvl5pPr marL="0" indent="-180975" algn="l" defTabSz="180000" rtl="0">
              <a:lnSpc>
                <a:spcPct val="100000"/>
              </a:lnSpc>
              <a:spcBef>
                <a:spcPts val="0"/>
              </a:spcBef>
              <a:buFont typeface="Arial"/>
              <a:buChar char="•"/>
              <a:defRPr sz="1050">
                <a:solidFill>
                  <a:schemeClr val="tx1"/>
                </a:solidFill>
                <a:latin typeface="+mn-lt"/>
                <a:ea typeface="+mn-ea"/>
                <a:cs typeface="+mn-cs"/>
              </a:defRPr>
            </a:lvl5pPr>
            <a:lvl6pPr marL="2771844" indent="-251986" algn="l" defTabSz="1007943" rtl="0">
              <a:lnSpc>
                <a:spcPct val="90000"/>
              </a:lnSpc>
              <a:spcBef>
                <a:spcPts val="551"/>
              </a:spcBef>
              <a:buFont typeface="Arial"/>
              <a:buChar char="•"/>
              <a:defRPr sz="2000">
                <a:solidFill>
                  <a:schemeClr val="tx1"/>
                </a:solidFill>
                <a:latin typeface="+mn-lt"/>
                <a:ea typeface="+mn-ea"/>
                <a:cs typeface="+mn-cs"/>
              </a:defRPr>
            </a:lvl6pPr>
            <a:lvl7pPr marL="3275815" indent="-251986" algn="l" defTabSz="1007943" rtl="0">
              <a:lnSpc>
                <a:spcPct val="90000"/>
              </a:lnSpc>
              <a:spcBef>
                <a:spcPts val="551"/>
              </a:spcBef>
              <a:buFont typeface="Arial"/>
              <a:buChar char="•"/>
              <a:defRPr sz="2000">
                <a:solidFill>
                  <a:schemeClr val="tx1"/>
                </a:solidFill>
                <a:latin typeface="+mn-lt"/>
                <a:ea typeface="+mn-ea"/>
                <a:cs typeface="+mn-cs"/>
              </a:defRPr>
            </a:lvl7pPr>
            <a:lvl8pPr marL="3779787" indent="-251986" algn="l" defTabSz="1007943" rtl="0">
              <a:lnSpc>
                <a:spcPct val="90000"/>
              </a:lnSpc>
              <a:spcBef>
                <a:spcPts val="551"/>
              </a:spcBef>
              <a:buFont typeface="Arial"/>
              <a:buChar char="•"/>
              <a:defRPr sz="2000">
                <a:solidFill>
                  <a:schemeClr val="tx1"/>
                </a:solidFill>
                <a:latin typeface="+mn-lt"/>
                <a:ea typeface="+mn-ea"/>
                <a:cs typeface="+mn-cs"/>
              </a:defRPr>
            </a:lvl8pPr>
            <a:lvl9pPr marL="4283758" indent="-251986" algn="l" defTabSz="1007943" rtl="0">
              <a:lnSpc>
                <a:spcPct val="90000"/>
              </a:lnSpc>
              <a:spcBef>
                <a:spcPts val="551"/>
              </a:spcBef>
              <a:buFont typeface="Arial"/>
              <a:buChar char="•"/>
              <a:defRPr sz="2000">
                <a:solidFill>
                  <a:schemeClr val="tx1"/>
                </a:solidFill>
                <a:latin typeface="+mn-lt"/>
                <a:ea typeface="+mn-ea"/>
                <a:cs typeface="+mn-cs"/>
              </a:defRPr>
            </a:lvl9pPr>
          </a:lstStyle>
          <a:p>
            <a:pPr marL="0" indent="0" algn="ctr">
              <a:buNone/>
              <a:defRPr/>
            </a:pPr>
            <a:r>
              <a:rPr lang="de-DE" sz="1800">
                <a:solidFill>
                  <a:schemeClr val="accent3"/>
                </a:solidFill>
              </a:rPr>
              <a:t>„Das möchte ich beim nächsten Mal </a:t>
            </a:r>
            <a:endParaRPr/>
          </a:p>
          <a:p>
            <a:pPr marL="0" indent="0" algn="ctr">
              <a:buNone/>
              <a:defRPr/>
            </a:pPr>
            <a:r>
              <a:rPr lang="de-DE" sz="1800">
                <a:solidFill>
                  <a:schemeClr val="accent3"/>
                </a:solidFill>
              </a:rPr>
              <a:t>anders machen …“</a:t>
            </a:r>
            <a:endParaRPr/>
          </a:p>
        </p:txBody>
      </p:sp>
      <p:sp>
        <p:nvSpPr>
          <p:cNvPr id="50472878" name="Inhaltsplatzhalter 4"/>
          <p:cNvSpPr txBox="1"/>
          <p:nvPr/>
        </p:nvSpPr>
        <p:spPr bwMode="auto">
          <a:xfrm>
            <a:off x="5565913" y="6162027"/>
            <a:ext cx="4502426" cy="467649"/>
          </a:xfrm>
          <a:prstGeom prst="rect">
            <a:avLst/>
          </a:prstGeom>
        </p:spPr>
        <p:txBody>
          <a:bodyPr anchor="ctr"/>
          <a:lstStyle>
            <a:lvl1pPr marL="0" indent="-180975" algn="l" defTabSz="180000" rtl="0">
              <a:lnSpc>
                <a:spcPct val="100000"/>
              </a:lnSpc>
              <a:spcBef>
                <a:spcPts val="0"/>
              </a:spcBef>
              <a:buFont typeface="Arial"/>
              <a:buChar char="•"/>
              <a:defRPr sz="1200">
                <a:solidFill>
                  <a:schemeClr val="tx1"/>
                </a:solidFill>
                <a:latin typeface="+mj-lt"/>
                <a:ea typeface="+mn-ea"/>
                <a:cs typeface="+mn-cs"/>
              </a:defRPr>
            </a:lvl1pPr>
            <a:lvl2pPr marL="0" indent="-180975" algn="l" defTabSz="180000" rtl="0">
              <a:lnSpc>
                <a:spcPct val="100000"/>
              </a:lnSpc>
              <a:spcBef>
                <a:spcPts val="0"/>
              </a:spcBef>
              <a:buFont typeface="Arial"/>
              <a:buChar char="•"/>
              <a:defRPr sz="1050">
                <a:solidFill>
                  <a:schemeClr val="tx1"/>
                </a:solidFill>
                <a:latin typeface="+mn-lt"/>
                <a:ea typeface="+mn-ea"/>
                <a:cs typeface="+mn-cs"/>
              </a:defRPr>
            </a:lvl2pPr>
            <a:lvl3pPr marL="0" indent="-180975" algn="l" defTabSz="180000" rtl="0">
              <a:lnSpc>
                <a:spcPct val="100000"/>
              </a:lnSpc>
              <a:spcBef>
                <a:spcPts val="0"/>
              </a:spcBef>
              <a:buFont typeface="Arial"/>
              <a:buChar char="•"/>
              <a:defRPr sz="1050">
                <a:solidFill>
                  <a:schemeClr val="tx1"/>
                </a:solidFill>
                <a:latin typeface="+mn-lt"/>
                <a:ea typeface="+mn-ea"/>
                <a:cs typeface="+mn-cs"/>
              </a:defRPr>
            </a:lvl3pPr>
            <a:lvl4pPr marL="0" indent="-180975" algn="l" defTabSz="180000" rtl="0">
              <a:lnSpc>
                <a:spcPct val="100000"/>
              </a:lnSpc>
              <a:spcBef>
                <a:spcPts val="0"/>
              </a:spcBef>
              <a:buFont typeface="Arial"/>
              <a:buChar char="•"/>
              <a:defRPr sz="1050">
                <a:solidFill>
                  <a:schemeClr val="tx1"/>
                </a:solidFill>
                <a:latin typeface="+mn-lt"/>
                <a:ea typeface="+mn-ea"/>
                <a:cs typeface="+mn-cs"/>
              </a:defRPr>
            </a:lvl4pPr>
            <a:lvl5pPr marL="0" indent="-180975" algn="l" defTabSz="180000" rtl="0">
              <a:lnSpc>
                <a:spcPct val="100000"/>
              </a:lnSpc>
              <a:spcBef>
                <a:spcPts val="0"/>
              </a:spcBef>
              <a:buFont typeface="Arial"/>
              <a:buChar char="•"/>
              <a:defRPr sz="1050">
                <a:solidFill>
                  <a:schemeClr val="tx1"/>
                </a:solidFill>
                <a:latin typeface="+mn-lt"/>
                <a:ea typeface="+mn-ea"/>
                <a:cs typeface="+mn-cs"/>
              </a:defRPr>
            </a:lvl5pPr>
            <a:lvl6pPr marL="2771844" indent="-251986" algn="l" defTabSz="1007943" rtl="0">
              <a:lnSpc>
                <a:spcPct val="90000"/>
              </a:lnSpc>
              <a:spcBef>
                <a:spcPts val="551"/>
              </a:spcBef>
              <a:buFont typeface="Arial"/>
              <a:buChar char="•"/>
              <a:defRPr sz="2000">
                <a:solidFill>
                  <a:schemeClr val="tx1"/>
                </a:solidFill>
                <a:latin typeface="+mn-lt"/>
                <a:ea typeface="+mn-ea"/>
                <a:cs typeface="+mn-cs"/>
              </a:defRPr>
            </a:lvl6pPr>
            <a:lvl7pPr marL="3275815" indent="-251986" algn="l" defTabSz="1007943" rtl="0">
              <a:lnSpc>
                <a:spcPct val="90000"/>
              </a:lnSpc>
              <a:spcBef>
                <a:spcPts val="551"/>
              </a:spcBef>
              <a:buFont typeface="Arial"/>
              <a:buChar char="•"/>
              <a:defRPr sz="2000">
                <a:solidFill>
                  <a:schemeClr val="tx1"/>
                </a:solidFill>
                <a:latin typeface="+mn-lt"/>
                <a:ea typeface="+mn-ea"/>
                <a:cs typeface="+mn-cs"/>
              </a:defRPr>
            </a:lvl7pPr>
            <a:lvl8pPr marL="3779787" indent="-251986" algn="l" defTabSz="1007943" rtl="0">
              <a:lnSpc>
                <a:spcPct val="90000"/>
              </a:lnSpc>
              <a:spcBef>
                <a:spcPts val="551"/>
              </a:spcBef>
              <a:buFont typeface="Arial"/>
              <a:buChar char="•"/>
              <a:defRPr sz="2000">
                <a:solidFill>
                  <a:schemeClr val="tx1"/>
                </a:solidFill>
                <a:latin typeface="+mn-lt"/>
                <a:ea typeface="+mn-ea"/>
                <a:cs typeface="+mn-cs"/>
              </a:defRPr>
            </a:lvl8pPr>
            <a:lvl9pPr marL="4283758" indent="-251986" algn="l" defTabSz="1007943" rtl="0">
              <a:lnSpc>
                <a:spcPct val="90000"/>
              </a:lnSpc>
              <a:spcBef>
                <a:spcPts val="551"/>
              </a:spcBef>
              <a:buFont typeface="Arial"/>
              <a:buChar char="•"/>
              <a:defRPr sz="2000">
                <a:solidFill>
                  <a:schemeClr val="tx1"/>
                </a:solidFill>
                <a:latin typeface="+mn-lt"/>
                <a:ea typeface="+mn-ea"/>
                <a:cs typeface="+mn-cs"/>
              </a:defRPr>
            </a:lvl9pPr>
          </a:lstStyle>
          <a:p>
            <a:pPr marL="0" indent="0" algn="ctr">
              <a:buNone/>
              <a:defRPr/>
            </a:pPr>
            <a:r>
              <a:rPr lang="de-DE" sz="1800" b="1">
                <a:solidFill>
                  <a:srgbClr val="1A7950"/>
                </a:solidFill>
                <a:latin typeface="Arial"/>
                <a:ea typeface="Calibri"/>
                <a:cs typeface="Arial"/>
              </a:rPr>
              <a:t>„Das habe ich geschafft …“</a:t>
            </a:r>
            <a:endParaRPr lang="de-DE" sz="4400" b="1">
              <a:solidFill>
                <a:schemeClr val="accent3"/>
              </a:solidFill>
            </a:endParaRPr>
          </a:p>
        </p:txBody>
      </p:sp>
      <p:pic>
        <p:nvPicPr>
          <p:cNvPr id="1711307617" name="Grafik 15"/>
          <p:cNvPicPr>
            <a:picLocks noChangeAspect="1"/>
          </p:cNvPicPr>
          <p:nvPr/>
        </p:nvPicPr>
        <p:blipFill rotWithShape="1">
          <a:blip r:embed="rId5"/>
          <a:stretch/>
        </p:blipFill>
        <p:spPr bwMode="auto">
          <a:xfrm>
            <a:off x="7093921" y="4557382"/>
            <a:ext cx="1453731" cy="1532436"/>
          </a:xfrm>
          <a:prstGeom prst="rect">
            <a:avLst/>
          </a:prstGeom>
        </p:spPr>
      </p:pic>
      <p:pic>
        <p:nvPicPr>
          <p:cNvPr id="693242345" name="Grafik 3"/>
          <p:cNvPicPr>
            <a:picLocks noChangeAspect="1"/>
          </p:cNvPicPr>
          <p:nvPr/>
        </p:nvPicPr>
        <p:blipFill rotWithShape="1">
          <a:blip r:embed="rId6"/>
          <a:stretch/>
        </p:blipFill>
        <p:spPr bwMode="auto">
          <a:xfrm>
            <a:off x="2325553" y="1443082"/>
            <a:ext cx="1185413" cy="1629115"/>
          </a:xfrm>
          <a:prstGeom prst="rect">
            <a:avLst/>
          </a:prstGeom>
        </p:spPr>
      </p:pic>
      <p:sp>
        <p:nvSpPr>
          <p:cNvPr id="2" name="Textfeld 7">
            <a:extLst>
              <a:ext uri="{FF2B5EF4-FFF2-40B4-BE49-F238E27FC236}">
                <a16:creationId xmlns:a16="http://schemas.microsoft.com/office/drawing/2014/main" id="{AC578D39-6B4F-651A-A440-935CA8884AEC}"/>
              </a:ext>
            </a:extLst>
          </p:cNvPr>
          <p:cNvSpPr txBox="1"/>
          <p:nvPr/>
        </p:nvSpPr>
        <p:spPr bwMode="auto">
          <a:xfrm>
            <a:off x="7374835" y="7074810"/>
            <a:ext cx="2864678" cy="246221"/>
          </a:xfrm>
          <a:prstGeom prst="rect">
            <a:avLst/>
          </a:prstGeom>
          <a:noFill/>
        </p:spPr>
        <p:txBody>
          <a:bodyPr wrap="square" rtlCol="0">
            <a:spAutoFit/>
          </a:bodyPr>
          <a:lstStyle/>
          <a:p>
            <a:pPr algn="r">
              <a:defRPr/>
            </a:pPr>
            <a:r>
              <a:rPr lang="de-DE" sz="1000" dirty="0">
                <a:cs typeface="Arial"/>
              </a:rPr>
              <a:t>© KI-generierter Bildinhalt/</a:t>
            </a:r>
            <a:r>
              <a:rPr lang="de-DE" sz="1000" dirty="0" err="1">
                <a:cs typeface="Arial"/>
              </a:rPr>
              <a:t>Canva</a:t>
            </a:r>
            <a:r>
              <a:rPr lang="de-DE" sz="1000" dirty="0">
                <a:cs typeface="Arial"/>
              </a:rPr>
              <a:t> AI 1.0</a:t>
            </a:r>
            <a:endParaRPr dirty="0"/>
          </a:p>
        </p:txBody>
      </p:sp>
    </p:spTree>
  </p:cSld>
  <p:clrMapOvr>
    <a:masterClrMapping/>
  </p:clrMapOvr>
  <mc:AlternateContent xmlns:mc="http://schemas.openxmlformats.org/markup-compatibility/2006" xmlns:p159="http://schemas.microsoft.com/office/powerpoint/2015/09/main">
    <mc:Choice Requires="p159">
      <p:transition/>
    </mc:Choice>
    <mc:Fallback xmlns="" xmlns:m="http://schemas.openxmlformats.org/officeDocument/2006/math" xmlns:w="http://schemas.openxmlformats.org/wordprocessingml/2006/main">
      <p:transition advClick="1"/>
    </mc:Fallback>
  </mc:AlternateContent>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058555340" name="Fußzeilenplatzhalter 1"/>
          <p:cNvSpPr>
            <a:spLocks noGrp="1"/>
          </p:cNvSpPr>
          <p:nvPr>
            <p:ph type="ftr" sz="quarter" idx="15"/>
          </p:nvPr>
        </p:nvSpPr>
        <p:spPr bwMode="auto"/>
        <p:txBody>
          <a:bodyPr/>
          <a:lstStyle/>
          <a:p>
            <a:pPr algn="l">
              <a:defRPr/>
            </a:pPr>
            <a:r>
              <a:rPr lang="de-DE" b="1" dirty="0">
                <a:solidFill>
                  <a:schemeClr val="accent3"/>
                </a:solidFill>
              </a:rPr>
              <a:t>ISB</a:t>
            </a:r>
            <a:r>
              <a:rPr lang="de-DE" dirty="0"/>
              <a:t> Staatsinstitut für Schulqualität und Bildungsforschung		     </a:t>
            </a:r>
            <a:r>
              <a:rPr lang="de-DE" b="1" dirty="0">
                <a:solidFill>
                  <a:schemeClr val="accent3"/>
                </a:solidFill>
              </a:rPr>
              <a:t>www.isb.bayern.de</a:t>
            </a:r>
            <a:endParaRPr lang="de-DE" dirty="0">
              <a:solidFill>
                <a:schemeClr val="accent3"/>
              </a:solidFill>
            </a:endParaRPr>
          </a:p>
        </p:txBody>
      </p:sp>
      <p:sp>
        <p:nvSpPr>
          <p:cNvPr id="1184661949" name="Title 1"/>
          <p:cNvSpPr txBox="1"/>
          <p:nvPr/>
        </p:nvSpPr>
        <p:spPr bwMode="auto">
          <a:xfrm>
            <a:off x="8553114" y="323850"/>
            <a:ext cx="1617999" cy="218128"/>
          </a:xfrm>
          <a:prstGeom prst="rect">
            <a:avLst/>
          </a:prstGeom>
          <a:solidFill>
            <a:srgbClr val="8BB31D"/>
          </a:solidFill>
        </p:spPr>
        <p:txBody>
          <a:bodyPr vert="horz" wrap="none" lIns="36000" tIns="36000" rIns="36000" bIns="36000" rtlCol="0" anchor="ctr" anchorCtr="0">
            <a:spAutoFit/>
          </a:bodyPr>
          <a:lstStyle>
            <a:lvl1pPr algn="l" defTabSz="1007943" rtl="0">
              <a:lnSpc>
                <a:spcPct val="90000"/>
              </a:lnSpc>
              <a:spcBef>
                <a:spcPts val="0"/>
              </a:spcBef>
              <a:buNone/>
              <a:defRPr sz="1200">
                <a:solidFill>
                  <a:schemeClr val="tx1"/>
                </a:solidFill>
                <a:latin typeface="+mj-lt"/>
                <a:ea typeface="+mj-ea"/>
                <a:cs typeface="+mj-cs"/>
              </a:defRPr>
            </a:lvl1pPr>
          </a:lstStyle>
          <a:p>
            <a:pPr algn="r">
              <a:defRPr/>
            </a:pPr>
            <a:r>
              <a:rPr lang="en-US" sz="1050">
                <a:solidFill>
                  <a:schemeClr val="bg1"/>
                </a:solidFill>
                <a:latin typeface="PT Sans"/>
              </a:rPr>
              <a:t>Materialkarte für Schüler 3</a:t>
            </a:r>
            <a:endParaRPr/>
          </a:p>
        </p:txBody>
      </p:sp>
      <p:sp>
        <p:nvSpPr>
          <p:cNvPr id="683772865" name="Inhaltsplatzhalter 4"/>
          <p:cNvSpPr txBox="1"/>
          <p:nvPr/>
        </p:nvSpPr>
        <p:spPr bwMode="auto">
          <a:xfrm>
            <a:off x="1079486" y="3312187"/>
            <a:ext cx="3677548" cy="467649"/>
          </a:xfrm>
          <a:prstGeom prst="rect">
            <a:avLst/>
          </a:prstGeom>
        </p:spPr>
        <p:txBody>
          <a:bodyPr anchor="ctr"/>
          <a:lstStyle>
            <a:lvl1pPr marL="0" indent="-180975" algn="l" defTabSz="180000" rtl="0">
              <a:lnSpc>
                <a:spcPct val="100000"/>
              </a:lnSpc>
              <a:spcBef>
                <a:spcPts val="0"/>
              </a:spcBef>
              <a:buFont typeface="Arial"/>
              <a:buChar char="•"/>
              <a:defRPr sz="1200">
                <a:solidFill>
                  <a:schemeClr val="tx1"/>
                </a:solidFill>
                <a:latin typeface="+mj-lt"/>
                <a:ea typeface="+mn-ea"/>
                <a:cs typeface="+mn-cs"/>
              </a:defRPr>
            </a:lvl1pPr>
            <a:lvl2pPr marL="0" indent="-180975" algn="l" defTabSz="180000" rtl="0">
              <a:lnSpc>
                <a:spcPct val="100000"/>
              </a:lnSpc>
              <a:spcBef>
                <a:spcPts val="0"/>
              </a:spcBef>
              <a:buFont typeface="Arial"/>
              <a:buChar char="•"/>
              <a:defRPr sz="1050">
                <a:solidFill>
                  <a:schemeClr val="tx1"/>
                </a:solidFill>
                <a:latin typeface="+mn-lt"/>
                <a:ea typeface="+mn-ea"/>
                <a:cs typeface="+mn-cs"/>
              </a:defRPr>
            </a:lvl2pPr>
            <a:lvl3pPr marL="0" indent="-180975" algn="l" defTabSz="180000" rtl="0">
              <a:lnSpc>
                <a:spcPct val="100000"/>
              </a:lnSpc>
              <a:spcBef>
                <a:spcPts val="0"/>
              </a:spcBef>
              <a:buFont typeface="Arial"/>
              <a:buChar char="•"/>
              <a:defRPr sz="1050">
                <a:solidFill>
                  <a:schemeClr val="tx1"/>
                </a:solidFill>
                <a:latin typeface="+mn-lt"/>
                <a:ea typeface="+mn-ea"/>
                <a:cs typeface="+mn-cs"/>
              </a:defRPr>
            </a:lvl3pPr>
            <a:lvl4pPr marL="0" indent="-180975" algn="l" defTabSz="180000" rtl="0">
              <a:lnSpc>
                <a:spcPct val="100000"/>
              </a:lnSpc>
              <a:spcBef>
                <a:spcPts val="0"/>
              </a:spcBef>
              <a:buFont typeface="Arial"/>
              <a:buChar char="•"/>
              <a:defRPr sz="1050">
                <a:solidFill>
                  <a:schemeClr val="tx1"/>
                </a:solidFill>
                <a:latin typeface="+mn-lt"/>
                <a:ea typeface="+mn-ea"/>
                <a:cs typeface="+mn-cs"/>
              </a:defRPr>
            </a:lvl4pPr>
            <a:lvl5pPr marL="0" indent="-180975" algn="l" defTabSz="180000" rtl="0">
              <a:lnSpc>
                <a:spcPct val="100000"/>
              </a:lnSpc>
              <a:spcBef>
                <a:spcPts val="0"/>
              </a:spcBef>
              <a:buFont typeface="Arial"/>
              <a:buChar char="•"/>
              <a:defRPr sz="1050">
                <a:solidFill>
                  <a:schemeClr val="tx1"/>
                </a:solidFill>
                <a:latin typeface="+mn-lt"/>
                <a:ea typeface="+mn-ea"/>
                <a:cs typeface="+mn-cs"/>
              </a:defRPr>
            </a:lvl5pPr>
            <a:lvl6pPr marL="2771844" indent="-251986" algn="l" defTabSz="1007943" rtl="0">
              <a:lnSpc>
                <a:spcPct val="90000"/>
              </a:lnSpc>
              <a:spcBef>
                <a:spcPts val="551"/>
              </a:spcBef>
              <a:buFont typeface="Arial"/>
              <a:buChar char="•"/>
              <a:defRPr sz="2000">
                <a:solidFill>
                  <a:schemeClr val="tx1"/>
                </a:solidFill>
                <a:latin typeface="+mn-lt"/>
                <a:ea typeface="+mn-ea"/>
                <a:cs typeface="+mn-cs"/>
              </a:defRPr>
            </a:lvl6pPr>
            <a:lvl7pPr marL="3275815" indent="-251986" algn="l" defTabSz="1007943" rtl="0">
              <a:lnSpc>
                <a:spcPct val="90000"/>
              </a:lnSpc>
              <a:spcBef>
                <a:spcPts val="551"/>
              </a:spcBef>
              <a:buFont typeface="Arial"/>
              <a:buChar char="•"/>
              <a:defRPr sz="2000">
                <a:solidFill>
                  <a:schemeClr val="tx1"/>
                </a:solidFill>
                <a:latin typeface="+mn-lt"/>
                <a:ea typeface="+mn-ea"/>
                <a:cs typeface="+mn-cs"/>
              </a:defRPr>
            </a:lvl7pPr>
            <a:lvl8pPr marL="3779787" indent="-251986" algn="l" defTabSz="1007943" rtl="0">
              <a:lnSpc>
                <a:spcPct val="90000"/>
              </a:lnSpc>
              <a:spcBef>
                <a:spcPts val="551"/>
              </a:spcBef>
              <a:buFont typeface="Arial"/>
              <a:buChar char="•"/>
              <a:defRPr sz="2000">
                <a:solidFill>
                  <a:schemeClr val="tx1"/>
                </a:solidFill>
                <a:latin typeface="+mn-lt"/>
                <a:ea typeface="+mn-ea"/>
                <a:cs typeface="+mn-cs"/>
              </a:defRPr>
            </a:lvl8pPr>
            <a:lvl9pPr marL="4283758" indent="-251986" algn="l" defTabSz="1007943" rtl="0">
              <a:lnSpc>
                <a:spcPct val="90000"/>
              </a:lnSpc>
              <a:spcBef>
                <a:spcPts val="551"/>
              </a:spcBef>
              <a:buFont typeface="Arial"/>
              <a:buChar char="•"/>
              <a:defRPr sz="2000">
                <a:solidFill>
                  <a:schemeClr val="tx1"/>
                </a:solidFill>
                <a:latin typeface="+mn-lt"/>
                <a:ea typeface="+mn-ea"/>
                <a:cs typeface="+mn-cs"/>
              </a:defRPr>
            </a:lvl9pPr>
          </a:lstStyle>
          <a:p>
            <a:pPr marL="0" indent="0" algn="ctr">
              <a:buNone/>
              <a:defRPr/>
            </a:pPr>
            <a:r>
              <a:rPr lang="de-DE" sz="1800" b="1">
                <a:solidFill>
                  <a:srgbClr val="1A7950"/>
                </a:solidFill>
                <a:latin typeface="Arial"/>
                <a:cs typeface="Arial"/>
              </a:rPr>
              <a:t>„Dazu habe ich noch Fragen …“</a:t>
            </a:r>
            <a:endParaRPr lang="de-DE" sz="4400" b="1">
              <a:solidFill>
                <a:schemeClr val="accent3"/>
              </a:solidFill>
            </a:endParaRPr>
          </a:p>
        </p:txBody>
      </p:sp>
      <p:pic>
        <p:nvPicPr>
          <p:cNvPr id="1081047270" name="Grafik 10"/>
          <p:cNvPicPr>
            <a:picLocks noChangeAspect="1"/>
          </p:cNvPicPr>
          <p:nvPr/>
        </p:nvPicPr>
        <p:blipFill rotWithShape="1">
          <a:blip r:embed="rId3"/>
          <a:stretch/>
        </p:blipFill>
        <p:spPr bwMode="auto">
          <a:xfrm>
            <a:off x="7202106" y="1627528"/>
            <a:ext cx="1417822" cy="1564872"/>
          </a:xfrm>
          <a:prstGeom prst="rect">
            <a:avLst/>
          </a:prstGeom>
        </p:spPr>
      </p:pic>
      <p:sp>
        <p:nvSpPr>
          <p:cNvPr id="535045399" name="Inhaltsplatzhalter 4"/>
          <p:cNvSpPr txBox="1"/>
          <p:nvPr/>
        </p:nvSpPr>
        <p:spPr bwMode="auto">
          <a:xfrm>
            <a:off x="5824330" y="3312187"/>
            <a:ext cx="3925461" cy="467649"/>
          </a:xfrm>
          <a:prstGeom prst="rect">
            <a:avLst/>
          </a:prstGeom>
        </p:spPr>
        <p:txBody>
          <a:bodyPr anchor="ctr"/>
          <a:lstStyle>
            <a:lvl1pPr marL="0" indent="-180975" algn="l" defTabSz="180000" rtl="0">
              <a:lnSpc>
                <a:spcPct val="100000"/>
              </a:lnSpc>
              <a:spcBef>
                <a:spcPts val="0"/>
              </a:spcBef>
              <a:buFont typeface="Arial"/>
              <a:buChar char="•"/>
              <a:defRPr sz="1200">
                <a:solidFill>
                  <a:schemeClr val="tx1"/>
                </a:solidFill>
                <a:latin typeface="+mj-lt"/>
                <a:ea typeface="+mn-ea"/>
                <a:cs typeface="+mn-cs"/>
              </a:defRPr>
            </a:lvl1pPr>
            <a:lvl2pPr marL="0" indent="-180975" algn="l" defTabSz="180000" rtl="0">
              <a:lnSpc>
                <a:spcPct val="100000"/>
              </a:lnSpc>
              <a:spcBef>
                <a:spcPts val="0"/>
              </a:spcBef>
              <a:buFont typeface="Arial"/>
              <a:buChar char="•"/>
              <a:defRPr sz="1050">
                <a:solidFill>
                  <a:schemeClr val="tx1"/>
                </a:solidFill>
                <a:latin typeface="+mn-lt"/>
                <a:ea typeface="+mn-ea"/>
                <a:cs typeface="+mn-cs"/>
              </a:defRPr>
            </a:lvl2pPr>
            <a:lvl3pPr marL="0" indent="-180975" algn="l" defTabSz="180000" rtl="0">
              <a:lnSpc>
                <a:spcPct val="100000"/>
              </a:lnSpc>
              <a:spcBef>
                <a:spcPts val="0"/>
              </a:spcBef>
              <a:buFont typeface="Arial"/>
              <a:buChar char="•"/>
              <a:defRPr sz="1050">
                <a:solidFill>
                  <a:schemeClr val="tx1"/>
                </a:solidFill>
                <a:latin typeface="+mn-lt"/>
                <a:ea typeface="+mn-ea"/>
                <a:cs typeface="+mn-cs"/>
              </a:defRPr>
            </a:lvl3pPr>
            <a:lvl4pPr marL="0" indent="-180975" algn="l" defTabSz="180000" rtl="0">
              <a:lnSpc>
                <a:spcPct val="100000"/>
              </a:lnSpc>
              <a:spcBef>
                <a:spcPts val="0"/>
              </a:spcBef>
              <a:buFont typeface="Arial"/>
              <a:buChar char="•"/>
              <a:defRPr sz="1050">
                <a:solidFill>
                  <a:schemeClr val="tx1"/>
                </a:solidFill>
                <a:latin typeface="+mn-lt"/>
                <a:ea typeface="+mn-ea"/>
                <a:cs typeface="+mn-cs"/>
              </a:defRPr>
            </a:lvl4pPr>
            <a:lvl5pPr marL="0" indent="-180975" algn="l" defTabSz="180000" rtl="0">
              <a:lnSpc>
                <a:spcPct val="100000"/>
              </a:lnSpc>
              <a:spcBef>
                <a:spcPts val="0"/>
              </a:spcBef>
              <a:buFont typeface="Arial"/>
              <a:buChar char="•"/>
              <a:defRPr sz="1050">
                <a:solidFill>
                  <a:schemeClr val="tx1"/>
                </a:solidFill>
                <a:latin typeface="+mn-lt"/>
                <a:ea typeface="+mn-ea"/>
                <a:cs typeface="+mn-cs"/>
              </a:defRPr>
            </a:lvl5pPr>
            <a:lvl6pPr marL="2771844" indent="-251986" algn="l" defTabSz="1007943" rtl="0">
              <a:lnSpc>
                <a:spcPct val="90000"/>
              </a:lnSpc>
              <a:spcBef>
                <a:spcPts val="551"/>
              </a:spcBef>
              <a:buFont typeface="Arial"/>
              <a:buChar char="•"/>
              <a:defRPr sz="2000">
                <a:solidFill>
                  <a:schemeClr val="tx1"/>
                </a:solidFill>
                <a:latin typeface="+mn-lt"/>
                <a:ea typeface="+mn-ea"/>
                <a:cs typeface="+mn-cs"/>
              </a:defRPr>
            </a:lvl6pPr>
            <a:lvl7pPr marL="3275815" indent="-251986" algn="l" defTabSz="1007943" rtl="0">
              <a:lnSpc>
                <a:spcPct val="90000"/>
              </a:lnSpc>
              <a:spcBef>
                <a:spcPts val="551"/>
              </a:spcBef>
              <a:buFont typeface="Arial"/>
              <a:buChar char="•"/>
              <a:defRPr sz="2000">
                <a:solidFill>
                  <a:schemeClr val="tx1"/>
                </a:solidFill>
                <a:latin typeface="+mn-lt"/>
                <a:ea typeface="+mn-ea"/>
                <a:cs typeface="+mn-cs"/>
              </a:defRPr>
            </a:lvl7pPr>
            <a:lvl8pPr marL="3779787" indent="-251986" algn="l" defTabSz="1007943" rtl="0">
              <a:lnSpc>
                <a:spcPct val="90000"/>
              </a:lnSpc>
              <a:spcBef>
                <a:spcPts val="551"/>
              </a:spcBef>
              <a:buFont typeface="Arial"/>
              <a:buChar char="•"/>
              <a:defRPr sz="2000">
                <a:solidFill>
                  <a:schemeClr val="tx1"/>
                </a:solidFill>
                <a:latin typeface="+mn-lt"/>
                <a:ea typeface="+mn-ea"/>
                <a:cs typeface="+mn-cs"/>
              </a:defRPr>
            </a:lvl8pPr>
            <a:lvl9pPr marL="4283758" indent="-251986" algn="l" defTabSz="1007943" rtl="0">
              <a:lnSpc>
                <a:spcPct val="90000"/>
              </a:lnSpc>
              <a:spcBef>
                <a:spcPts val="551"/>
              </a:spcBef>
              <a:buFont typeface="Arial"/>
              <a:buChar char="•"/>
              <a:defRPr sz="2000">
                <a:solidFill>
                  <a:schemeClr val="tx1"/>
                </a:solidFill>
                <a:latin typeface="+mn-lt"/>
                <a:ea typeface="+mn-ea"/>
                <a:cs typeface="+mn-cs"/>
              </a:defRPr>
            </a:lvl9pPr>
          </a:lstStyle>
          <a:p>
            <a:pPr marL="0" indent="0" algn="ctr">
              <a:buNone/>
              <a:defRPr/>
            </a:pPr>
            <a:r>
              <a:rPr lang="de-DE" sz="1800" b="1">
                <a:solidFill>
                  <a:srgbClr val="1A7950"/>
                </a:solidFill>
                <a:latin typeface="Arial"/>
                <a:cs typeface="Arial"/>
              </a:rPr>
              <a:t>„Ich konnte gut arbeiten, weil …“</a:t>
            </a:r>
            <a:endParaRPr lang="de-DE" sz="1800" b="1">
              <a:solidFill>
                <a:schemeClr val="accent3"/>
              </a:solidFill>
            </a:endParaRPr>
          </a:p>
        </p:txBody>
      </p:sp>
      <p:sp>
        <p:nvSpPr>
          <p:cNvPr id="1903034310" name="Inhaltsplatzhalter 4"/>
          <p:cNvSpPr txBox="1"/>
          <p:nvPr/>
        </p:nvSpPr>
        <p:spPr bwMode="auto">
          <a:xfrm>
            <a:off x="1079486" y="6162027"/>
            <a:ext cx="3677548" cy="467649"/>
          </a:xfrm>
          <a:prstGeom prst="rect">
            <a:avLst/>
          </a:prstGeom>
        </p:spPr>
        <p:txBody>
          <a:bodyPr anchor="ctr"/>
          <a:lstStyle>
            <a:lvl1pPr marL="0" indent="-180975" algn="l" defTabSz="180000" rtl="0">
              <a:lnSpc>
                <a:spcPct val="100000"/>
              </a:lnSpc>
              <a:spcBef>
                <a:spcPts val="0"/>
              </a:spcBef>
              <a:buFont typeface="Arial"/>
              <a:buChar char="•"/>
              <a:defRPr sz="1200">
                <a:solidFill>
                  <a:schemeClr val="tx1"/>
                </a:solidFill>
                <a:latin typeface="+mj-lt"/>
                <a:ea typeface="+mn-ea"/>
                <a:cs typeface="+mn-cs"/>
              </a:defRPr>
            </a:lvl1pPr>
            <a:lvl2pPr marL="0" indent="-180975" algn="l" defTabSz="180000" rtl="0">
              <a:lnSpc>
                <a:spcPct val="100000"/>
              </a:lnSpc>
              <a:spcBef>
                <a:spcPts val="0"/>
              </a:spcBef>
              <a:buFont typeface="Arial"/>
              <a:buChar char="•"/>
              <a:defRPr sz="1050">
                <a:solidFill>
                  <a:schemeClr val="tx1"/>
                </a:solidFill>
                <a:latin typeface="+mn-lt"/>
                <a:ea typeface="+mn-ea"/>
                <a:cs typeface="+mn-cs"/>
              </a:defRPr>
            </a:lvl2pPr>
            <a:lvl3pPr marL="0" indent="-180975" algn="l" defTabSz="180000" rtl="0">
              <a:lnSpc>
                <a:spcPct val="100000"/>
              </a:lnSpc>
              <a:spcBef>
                <a:spcPts val="0"/>
              </a:spcBef>
              <a:buFont typeface="Arial"/>
              <a:buChar char="•"/>
              <a:defRPr sz="1050">
                <a:solidFill>
                  <a:schemeClr val="tx1"/>
                </a:solidFill>
                <a:latin typeface="+mn-lt"/>
                <a:ea typeface="+mn-ea"/>
                <a:cs typeface="+mn-cs"/>
              </a:defRPr>
            </a:lvl3pPr>
            <a:lvl4pPr marL="0" indent="-180975" algn="l" defTabSz="180000" rtl="0">
              <a:lnSpc>
                <a:spcPct val="100000"/>
              </a:lnSpc>
              <a:spcBef>
                <a:spcPts val="0"/>
              </a:spcBef>
              <a:buFont typeface="Arial"/>
              <a:buChar char="•"/>
              <a:defRPr sz="1050">
                <a:solidFill>
                  <a:schemeClr val="tx1"/>
                </a:solidFill>
                <a:latin typeface="+mn-lt"/>
                <a:ea typeface="+mn-ea"/>
                <a:cs typeface="+mn-cs"/>
              </a:defRPr>
            </a:lvl4pPr>
            <a:lvl5pPr marL="0" indent="-180975" algn="l" defTabSz="180000" rtl="0">
              <a:lnSpc>
                <a:spcPct val="100000"/>
              </a:lnSpc>
              <a:spcBef>
                <a:spcPts val="0"/>
              </a:spcBef>
              <a:buFont typeface="Arial"/>
              <a:buChar char="•"/>
              <a:defRPr sz="1050">
                <a:solidFill>
                  <a:schemeClr val="tx1"/>
                </a:solidFill>
                <a:latin typeface="+mn-lt"/>
                <a:ea typeface="+mn-ea"/>
                <a:cs typeface="+mn-cs"/>
              </a:defRPr>
            </a:lvl5pPr>
            <a:lvl6pPr marL="2771844" indent="-251986" algn="l" defTabSz="1007943" rtl="0">
              <a:lnSpc>
                <a:spcPct val="90000"/>
              </a:lnSpc>
              <a:spcBef>
                <a:spcPts val="551"/>
              </a:spcBef>
              <a:buFont typeface="Arial"/>
              <a:buChar char="•"/>
              <a:defRPr sz="2000">
                <a:solidFill>
                  <a:schemeClr val="tx1"/>
                </a:solidFill>
                <a:latin typeface="+mn-lt"/>
                <a:ea typeface="+mn-ea"/>
                <a:cs typeface="+mn-cs"/>
              </a:defRPr>
            </a:lvl6pPr>
            <a:lvl7pPr marL="3275815" indent="-251986" algn="l" defTabSz="1007943" rtl="0">
              <a:lnSpc>
                <a:spcPct val="90000"/>
              </a:lnSpc>
              <a:spcBef>
                <a:spcPts val="551"/>
              </a:spcBef>
              <a:buFont typeface="Arial"/>
              <a:buChar char="•"/>
              <a:defRPr sz="2000">
                <a:solidFill>
                  <a:schemeClr val="tx1"/>
                </a:solidFill>
                <a:latin typeface="+mn-lt"/>
                <a:ea typeface="+mn-ea"/>
                <a:cs typeface="+mn-cs"/>
              </a:defRPr>
            </a:lvl7pPr>
            <a:lvl8pPr marL="3779787" indent="-251986" algn="l" defTabSz="1007943" rtl="0">
              <a:lnSpc>
                <a:spcPct val="90000"/>
              </a:lnSpc>
              <a:spcBef>
                <a:spcPts val="551"/>
              </a:spcBef>
              <a:buFont typeface="Arial"/>
              <a:buChar char="•"/>
              <a:defRPr sz="2000">
                <a:solidFill>
                  <a:schemeClr val="tx1"/>
                </a:solidFill>
                <a:latin typeface="+mn-lt"/>
                <a:ea typeface="+mn-ea"/>
                <a:cs typeface="+mn-cs"/>
              </a:defRPr>
            </a:lvl8pPr>
            <a:lvl9pPr marL="4283758" indent="-251986" algn="l" defTabSz="1007943" rtl="0">
              <a:lnSpc>
                <a:spcPct val="90000"/>
              </a:lnSpc>
              <a:spcBef>
                <a:spcPts val="551"/>
              </a:spcBef>
              <a:buFont typeface="Arial"/>
              <a:buChar char="•"/>
              <a:defRPr sz="2000">
                <a:solidFill>
                  <a:schemeClr val="tx1"/>
                </a:solidFill>
                <a:latin typeface="+mn-lt"/>
                <a:ea typeface="+mn-ea"/>
                <a:cs typeface="+mn-cs"/>
              </a:defRPr>
            </a:lvl9pPr>
          </a:lstStyle>
          <a:p>
            <a:pPr marL="0" indent="0" algn="ctr">
              <a:buNone/>
              <a:defRPr/>
            </a:pPr>
            <a:r>
              <a:rPr lang="de-DE" sz="1800" b="1">
                <a:solidFill>
                  <a:srgbClr val="1A7950"/>
                </a:solidFill>
                <a:latin typeface="Arial"/>
                <a:cs typeface="Arial"/>
              </a:rPr>
              <a:t>„Ich konnte nicht so gut arbeiten, weil …“</a:t>
            </a:r>
            <a:endParaRPr lang="de-DE" sz="1800" b="1">
              <a:solidFill>
                <a:schemeClr val="accent3"/>
              </a:solidFill>
            </a:endParaRPr>
          </a:p>
        </p:txBody>
      </p:sp>
      <p:pic>
        <p:nvPicPr>
          <p:cNvPr id="1020794425" name="Grafik 3"/>
          <p:cNvPicPr>
            <a:picLocks noChangeAspect="1"/>
          </p:cNvPicPr>
          <p:nvPr/>
        </p:nvPicPr>
        <p:blipFill rotWithShape="1">
          <a:blip r:embed="rId4"/>
          <a:stretch/>
        </p:blipFill>
        <p:spPr bwMode="auto">
          <a:xfrm>
            <a:off x="2151525" y="1695947"/>
            <a:ext cx="1521972" cy="1442333"/>
          </a:xfrm>
          <a:prstGeom prst="rect">
            <a:avLst/>
          </a:prstGeom>
        </p:spPr>
      </p:pic>
      <p:pic>
        <p:nvPicPr>
          <p:cNvPr id="1616231481" name="Grafik 4"/>
          <p:cNvPicPr>
            <a:picLocks noChangeAspect="1"/>
          </p:cNvPicPr>
          <p:nvPr/>
        </p:nvPicPr>
        <p:blipFill rotWithShape="1">
          <a:blip r:embed="rId3"/>
          <a:stretch/>
        </p:blipFill>
        <p:spPr bwMode="auto">
          <a:xfrm rot="10444528">
            <a:off x="2226413" y="4566138"/>
            <a:ext cx="1372566" cy="1514922"/>
          </a:xfrm>
          <a:prstGeom prst="rect">
            <a:avLst/>
          </a:prstGeom>
        </p:spPr>
      </p:pic>
      <p:sp>
        <p:nvSpPr>
          <p:cNvPr id="1670570160" name="Inhaltsplatzhalter 4"/>
          <p:cNvSpPr txBox="1"/>
          <p:nvPr/>
        </p:nvSpPr>
        <p:spPr bwMode="auto">
          <a:xfrm>
            <a:off x="5921375" y="5932147"/>
            <a:ext cx="3677548" cy="925853"/>
          </a:xfrm>
          <a:prstGeom prst="rect">
            <a:avLst/>
          </a:prstGeom>
        </p:spPr>
        <p:txBody>
          <a:bodyPr anchor="ctr"/>
          <a:lstStyle>
            <a:lvl1pPr marL="0" indent="-180975" algn="l" defTabSz="180000" rtl="0">
              <a:lnSpc>
                <a:spcPct val="100000"/>
              </a:lnSpc>
              <a:spcBef>
                <a:spcPts val="0"/>
              </a:spcBef>
              <a:buFont typeface="Arial"/>
              <a:buChar char="•"/>
              <a:defRPr sz="1200">
                <a:solidFill>
                  <a:schemeClr val="tx1"/>
                </a:solidFill>
                <a:latin typeface="+mj-lt"/>
                <a:ea typeface="+mn-ea"/>
                <a:cs typeface="+mn-cs"/>
              </a:defRPr>
            </a:lvl1pPr>
            <a:lvl2pPr marL="0" indent="-180975" algn="l" defTabSz="180000" rtl="0">
              <a:lnSpc>
                <a:spcPct val="100000"/>
              </a:lnSpc>
              <a:spcBef>
                <a:spcPts val="0"/>
              </a:spcBef>
              <a:buFont typeface="Arial"/>
              <a:buChar char="•"/>
              <a:defRPr sz="1050">
                <a:solidFill>
                  <a:schemeClr val="tx1"/>
                </a:solidFill>
                <a:latin typeface="+mn-lt"/>
                <a:ea typeface="+mn-ea"/>
                <a:cs typeface="+mn-cs"/>
              </a:defRPr>
            </a:lvl2pPr>
            <a:lvl3pPr marL="0" indent="-180975" algn="l" defTabSz="180000" rtl="0">
              <a:lnSpc>
                <a:spcPct val="100000"/>
              </a:lnSpc>
              <a:spcBef>
                <a:spcPts val="0"/>
              </a:spcBef>
              <a:buFont typeface="Arial"/>
              <a:buChar char="•"/>
              <a:defRPr sz="1050">
                <a:solidFill>
                  <a:schemeClr val="tx1"/>
                </a:solidFill>
                <a:latin typeface="+mn-lt"/>
                <a:ea typeface="+mn-ea"/>
                <a:cs typeface="+mn-cs"/>
              </a:defRPr>
            </a:lvl3pPr>
            <a:lvl4pPr marL="0" indent="-180975" algn="l" defTabSz="180000" rtl="0">
              <a:lnSpc>
                <a:spcPct val="100000"/>
              </a:lnSpc>
              <a:spcBef>
                <a:spcPts val="0"/>
              </a:spcBef>
              <a:buFont typeface="Arial"/>
              <a:buChar char="•"/>
              <a:defRPr sz="1050">
                <a:solidFill>
                  <a:schemeClr val="tx1"/>
                </a:solidFill>
                <a:latin typeface="+mn-lt"/>
                <a:ea typeface="+mn-ea"/>
                <a:cs typeface="+mn-cs"/>
              </a:defRPr>
            </a:lvl4pPr>
            <a:lvl5pPr marL="0" indent="-180975" algn="l" defTabSz="180000" rtl="0">
              <a:lnSpc>
                <a:spcPct val="100000"/>
              </a:lnSpc>
              <a:spcBef>
                <a:spcPts val="0"/>
              </a:spcBef>
              <a:buFont typeface="Arial"/>
              <a:buChar char="•"/>
              <a:defRPr sz="1050">
                <a:solidFill>
                  <a:schemeClr val="tx1"/>
                </a:solidFill>
                <a:latin typeface="+mn-lt"/>
                <a:ea typeface="+mn-ea"/>
                <a:cs typeface="+mn-cs"/>
              </a:defRPr>
            </a:lvl5pPr>
            <a:lvl6pPr marL="2771844" indent="-251986" algn="l" defTabSz="1007943" rtl="0">
              <a:lnSpc>
                <a:spcPct val="90000"/>
              </a:lnSpc>
              <a:spcBef>
                <a:spcPts val="551"/>
              </a:spcBef>
              <a:buFont typeface="Arial"/>
              <a:buChar char="•"/>
              <a:defRPr sz="2000">
                <a:solidFill>
                  <a:schemeClr val="tx1"/>
                </a:solidFill>
                <a:latin typeface="+mn-lt"/>
                <a:ea typeface="+mn-ea"/>
                <a:cs typeface="+mn-cs"/>
              </a:defRPr>
            </a:lvl6pPr>
            <a:lvl7pPr marL="3275815" indent="-251986" algn="l" defTabSz="1007943" rtl="0">
              <a:lnSpc>
                <a:spcPct val="90000"/>
              </a:lnSpc>
              <a:spcBef>
                <a:spcPts val="551"/>
              </a:spcBef>
              <a:buFont typeface="Arial"/>
              <a:buChar char="•"/>
              <a:defRPr sz="2000">
                <a:solidFill>
                  <a:schemeClr val="tx1"/>
                </a:solidFill>
                <a:latin typeface="+mn-lt"/>
                <a:ea typeface="+mn-ea"/>
                <a:cs typeface="+mn-cs"/>
              </a:defRPr>
            </a:lvl7pPr>
            <a:lvl8pPr marL="3779787" indent="-251986" algn="l" defTabSz="1007943" rtl="0">
              <a:lnSpc>
                <a:spcPct val="90000"/>
              </a:lnSpc>
              <a:spcBef>
                <a:spcPts val="551"/>
              </a:spcBef>
              <a:buFont typeface="Arial"/>
              <a:buChar char="•"/>
              <a:defRPr sz="2000">
                <a:solidFill>
                  <a:schemeClr val="tx1"/>
                </a:solidFill>
                <a:latin typeface="+mn-lt"/>
                <a:ea typeface="+mn-ea"/>
                <a:cs typeface="+mn-cs"/>
              </a:defRPr>
            </a:lvl8pPr>
            <a:lvl9pPr marL="4283758" indent="-251986" algn="l" defTabSz="1007943" rtl="0">
              <a:lnSpc>
                <a:spcPct val="90000"/>
              </a:lnSpc>
              <a:spcBef>
                <a:spcPts val="551"/>
              </a:spcBef>
              <a:buFont typeface="Arial"/>
              <a:buChar char="•"/>
              <a:defRPr sz="2000">
                <a:solidFill>
                  <a:schemeClr val="tx1"/>
                </a:solidFill>
                <a:latin typeface="+mn-lt"/>
                <a:ea typeface="+mn-ea"/>
                <a:cs typeface="+mn-cs"/>
              </a:defRPr>
            </a:lvl9pPr>
          </a:lstStyle>
          <a:p>
            <a:pPr marL="0" indent="0">
              <a:buNone/>
              <a:defRPr/>
            </a:pPr>
            <a:r>
              <a:rPr lang="de-DE" sz="1800" b="1">
                <a:solidFill>
                  <a:srgbClr val="1A7950"/>
                </a:solidFill>
                <a:latin typeface="Arial"/>
                <a:cs typeface="Arial"/>
              </a:rPr>
              <a:t>„Ich ______________________,</a:t>
            </a:r>
            <a:endParaRPr/>
          </a:p>
          <a:p>
            <a:pPr marL="0" indent="0">
              <a:buNone/>
              <a:defRPr/>
            </a:pPr>
            <a:r>
              <a:rPr lang="de-DE" sz="1800" b="1">
                <a:solidFill>
                  <a:srgbClr val="1A7950"/>
                </a:solidFill>
                <a:latin typeface="Arial"/>
                <a:cs typeface="Arial"/>
              </a:rPr>
              <a:t> </a:t>
            </a:r>
            <a:endParaRPr/>
          </a:p>
          <a:p>
            <a:pPr marL="0" indent="0">
              <a:buNone/>
              <a:defRPr/>
            </a:pPr>
            <a:r>
              <a:rPr lang="de-DE" sz="1800" b="1">
                <a:solidFill>
                  <a:srgbClr val="1A7950"/>
                </a:solidFill>
                <a:latin typeface="Arial"/>
                <a:cs typeface="Arial"/>
              </a:rPr>
              <a:t>weil ______________________“</a:t>
            </a:r>
            <a:endParaRPr lang="de-DE" sz="1800" b="1">
              <a:solidFill>
                <a:schemeClr val="accent3"/>
              </a:solidFill>
            </a:endParaRPr>
          </a:p>
        </p:txBody>
      </p:sp>
      <p:sp>
        <p:nvSpPr>
          <p:cNvPr id="2" name="Textfeld 7">
            <a:extLst>
              <a:ext uri="{FF2B5EF4-FFF2-40B4-BE49-F238E27FC236}">
                <a16:creationId xmlns:a16="http://schemas.microsoft.com/office/drawing/2014/main" id="{554ACEF9-4102-ECDA-66B8-3CFE0BA76E4A}"/>
              </a:ext>
            </a:extLst>
          </p:cNvPr>
          <p:cNvSpPr txBox="1"/>
          <p:nvPr/>
        </p:nvSpPr>
        <p:spPr bwMode="auto">
          <a:xfrm>
            <a:off x="7374835" y="7074810"/>
            <a:ext cx="2864678" cy="246221"/>
          </a:xfrm>
          <a:prstGeom prst="rect">
            <a:avLst/>
          </a:prstGeom>
          <a:noFill/>
        </p:spPr>
        <p:txBody>
          <a:bodyPr wrap="square" rtlCol="0">
            <a:spAutoFit/>
          </a:bodyPr>
          <a:lstStyle/>
          <a:p>
            <a:pPr algn="r">
              <a:defRPr/>
            </a:pPr>
            <a:r>
              <a:rPr lang="de-DE" sz="1000" dirty="0">
                <a:cs typeface="Arial"/>
              </a:rPr>
              <a:t>© KI-generierter Bildinhalt/</a:t>
            </a:r>
            <a:r>
              <a:rPr lang="de-DE" sz="1000" dirty="0" err="1">
                <a:cs typeface="Arial"/>
              </a:rPr>
              <a:t>Canva</a:t>
            </a:r>
            <a:r>
              <a:rPr lang="de-DE" sz="1000" dirty="0">
                <a:cs typeface="Arial"/>
              </a:rPr>
              <a:t> AI 1.0</a:t>
            </a:r>
            <a:endParaRPr dirty="0"/>
          </a:p>
        </p:txBody>
      </p:sp>
    </p:spTree>
  </p:cSld>
  <p:clrMapOvr>
    <a:masterClrMapping/>
  </p:clrMapOvr>
  <mc:AlternateContent xmlns:mc="http://schemas.openxmlformats.org/markup-compatibility/2006" xmlns:p159="http://schemas.microsoft.com/office/powerpoint/2015/09/main">
    <mc:Choice Requires="p159">
      <p:transition/>
    </mc:Choice>
    <mc:Fallback xmlns="" xmlns:m="http://schemas.openxmlformats.org/officeDocument/2006/math" xmlns:w="http://schemas.openxmlformats.org/wordprocessingml/2006/main">
      <p:transition advClick="1"/>
    </mc:Fallback>
  </mc:AlternateContent>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572068088" name="Fußzeilenplatzhalter 2"/>
          <p:cNvSpPr>
            <a:spLocks noGrp="1"/>
          </p:cNvSpPr>
          <p:nvPr>
            <p:ph type="ftr" sz="quarter" idx="11"/>
          </p:nvPr>
        </p:nvSpPr>
        <p:spPr bwMode="auto">
          <a:xfrm>
            <a:off x="520699" y="7019675"/>
            <a:ext cx="6583485" cy="540000"/>
          </a:xfrm>
        </p:spPr>
        <p:txBody>
          <a:bodyPr/>
          <a:lstStyle/>
          <a:p>
            <a:pPr>
              <a:defRPr/>
            </a:pPr>
            <a:r>
              <a:rPr lang="de-DE" b="1" dirty="0">
                <a:solidFill>
                  <a:schemeClr val="accent3"/>
                </a:solidFill>
              </a:rPr>
              <a:t>ISB</a:t>
            </a:r>
            <a:r>
              <a:rPr lang="de-DE" dirty="0"/>
              <a:t> Staatsinstitut für Schulqualität und Bildungsforschung		     </a:t>
            </a:r>
            <a:r>
              <a:rPr lang="de-DE" b="1" dirty="0">
                <a:solidFill>
                  <a:schemeClr val="accent3"/>
                </a:solidFill>
              </a:rPr>
              <a:t>www.isb.bayern.de</a:t>
            </a:r>
            <a:endParaRPr lang="de-DE" dirty="0">
              <a:solidFill>
                <a:schemeClr val="accent3"/>
              </a:solidFill>
            </a:endParaRPr>
          </a:p>
        </p:txBody>
      </p:sp>
      <p:sp>
        <p:nvSpPr>
          <p:cNvPr id="1251857413" name="Inhaltsplatzhalter 4"/>
          <p:cNvSpPr>
            <a:spLocks noGrp="1"/>
          </p:cNvSpPr>
          <p:nvPr>
            <p:ph sz="half" idx="13"/>
          </p:nvPr>
        </p:nvSpPr>
        <p:spPr bwMode="auto"/>
        <p:txBody>
          <a:bodyPr anchor="ctr"/>
          <a:lstStyle/>
          <a:p>
            <a:pPr marL="0" indent="0" algn="ctr">
              <a:buNone/>
              <a:defRPr/>
            </a:pPr>
            <a:r>
              <a:rPr lang="de-DE">
                <a:solidFill>
                  <a:schemeClr val="accent3"/>
                </a:solidFill>
              </a:rPr>
              <a:t>Praxismaterial 4: Leitfragen zur Weiterarbeit mit den Lernreflexionskarten</a:t>
            </a:r>
            <a:endParaRPr/>
          </a:p>
        </p:txBody>
      </p:sp>
      <p:pic>
        <p:nvPicPr>
          <p:cNvPr id="842252342" name="Grafik 5"/>
          <p:cNvPicPr>
            <a:picLocks noChangeAspect="1"/>
          </p:cNvPicPr>
          <p:nvPr/>
        </p:nvPicPr>
        <p:blipFill rotWithShape="1">
          <a:blip r:embed="rId3">
            <a:biLevel thresh="75000"/>
          </a:blip>
          <a:srcRect l="7305" t="7862" r="6602" b="5194"/>
          <a:stretch/>
        </p:blipFill>
        <p:spPr bwMode="auto">
          <a:xfrm>
            <a:off x="2018438" y="1890093"/>
            <a:ext cx="6653348" cy="3779489"/>
          </a:xfrm>
          <a:prstGeom prst="rect">
            <a:avLst/>
          </a:prstGeom>
        </p:spPr>
      </p:pic>
      <p:sp>
        <p:nvSpPr>
          <p:cNvPr id="1502758250" name="Title 1"/>
          <p:cNvSpPr txBox="1"/>
          <p:nvPr/>
        </p:nvSpPr>
        <p:spPr bwMode="auto">
          <a:xfrm>
            <a:off x="7280330" y="296816"/>
            <a:ext cx="2890782" cy="218128"/>
          </a:xfrm>
          <a:prstGeom prst="rect">
            <a:avLst/>
          </a:prstGeom>
          <a:solidFill>
            <a:schemeClr val="accent6"/>
          </a:solidFill>
        </p:spPr>
        <p:txBody>
          <a:bodyPr vert="horz" wrap="none" lIns="36000" tIns="36000" rIns="36000" bIns="36000" rtlCol="0" anchor="ctr" anchorCtr="0">
            <a:spAutoFit/>
          </a:bodyPr>
          <a:lstStyle>
            <a:lvl1pPr algn="l" defTabSz="1007943" rtl="0">
              <a:lnSpc>
                <a:spcPct val="90000"/>
              </a:lnSpc>
              <a:spcBef>
                <a:spcPts val="0"/>
              </a:spcBef>
              <a:buNone/>
              <a:defRPr sz="1200">
                <a:solidFill>
                  <a:schemeClr val="tx1"/>
                </a:solidFill>
                <a:latin typeface="+mj-lt"/>
                <a:ea typeface="+mj-ea"/>
                <a:cs typeface="+mj-cs"/>
              </a:defRPr>
            </a:lvl1pPr>
          </a:lstStyle>
          <a:p>
            <a:pPr algn="r">
              <a:defRPr/>
            </a:pPr>
            <a:r>
              <a:rPr lang="en-US" sz="1050">
                <a:solidFill>
                  <a:schemeClr val="bg1"/>
                </a:solidFill>
                <a:latin typeface="PT Sans"/>
              </a:rPr>
              <a:t>Leitfragen zur Weiterarbeit bzw. für ein Blitzlicht</a:t>
            </a:r>
          </a:p>
        </p:txBody>
      </p:sp>
      <p:sp>
        <p:nvSpPr>
          <p:cNvPr id="2" name="Textfeld 7">
            <a:extLst>
              <a:ext uri="{FF2B5EF4-FFF2-40B4-BE49-F238E27FC236}">
                <a16:creationId xmlns:a16="http://schemas.microsoft.com/office/drawing/2014/main" id="{B6739E4D-17B5-B883-8607-7026A0C2D773}"/>
              </a:ext>
            </a:extLst>
          </p:cNvPr>
          <p:cNvSpPr txBox="1"/>
          <p:nvPr/>
        </p:nvSpPr>
        <p:spPr bwMode="auto">
          <a:xfrm>
            <a:off x="7374835" y="7074810"/>
            <a:ext cx="2864678" cy="246221"/>
          </a:xfrm>
          <a:prstGeom prst="rect">
            <a:avLst/>
          </a:prstGeom>
          <a:noFill/>
        </p:spPr>
        <p:txBody>
          <a:bodyPr wrap="square" rtlCol="0">
            <a:spAutoFit/>
          </a:bodyPr>
          <a:lstStyle/>
          <a:p>
            <a:pPr algn="r">
              <a:defRPr/>
            </a:pPr>
            <a:r>
              <a:rPr lang="de-DE" sz="1000" dirty="0">
                <a:cs typeface="Arial"/>
              </a:rPr>
              <a:t>© KI-generierter Bildinhalt/</a:t>
            </a:r>
            <a:r>
              <a:rPr lang="de-DE" sz="1000" dirty="0" err="1">
                <a:cs typeface="Arial"/>
              </a:rPr>
              <a:t>Canva</a:t>
            </a:r>
            <a:r>
              <a:rPr lang="de-DE" sz="1000" dirty="0">
                <a:cs typeface="Arial"/>
              </a:rPr>
              <a:t> AI 1.0</a:t>
            </a:r>
            <a:endParaRPr dirty="0"/>
          </a:p>
        </p:txBody>
      </p:sp>
    </p:spTree>
  </p:cSld>
  <p:clrMapOvr>
    <a:masterClrMapping/>
  </p:clrMapOvr>
  <mc:AlternateContent xmlns:mc="http://schemas.openxmlformats.org/markup-compatibility/2006" xmlns:p159="http://schemas.microsoft.com/office/powerpoint/2015/09/main">
    <mc:Choice Requires="p159">
      <p:transition/>
    </mc:Choice>
    <mc:Fallback xmlns="" xmlns:m="http://schemas.openxmlformats.org/officeDocument/2006/math" xmlns:w="http://schemas.openxmlformats.org/wordprocessingml/2006/main">
      <p:transition advClick="1"/>
    </mc:Fallback>
  </mc:AlternateContent>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332216947" name="Fußzeilenplatzhalter 1"/>
          <p:cNvSpPr>
            <a:spLocks noGrp="1"/>
          </p:cNvSpPr>
          <p:nvPr>
            <p:ph type="ftr" sz="quarter" idx="11"/>
          </p:nvPr>
        </p:nvSpPr>
        <p:spPr bwMode="auto">
          <a:xfrm>
            <a:off x="520699" y="7019675"/>
            <a:ext cx="6261937" cy="540000"/>
          </a:xfrm>
        </p:spPr>
        <p:txBody>
          <a:bodyPr/>
          <a:lstStyle/>
          <a:p>
            <a:pPr>
              <a:defRPr/>
            </a:pPr>
            <a:r>
              <a:rPr lang="de-DE" b="1" dirty="0">
                <a:solidFill>
                  <a:schemeClr val="accent3"/>
                </a:solidFill>
              </a:rPr>
              <a:t>ISB</a:t>
            </a:r>
            <a:r>
              <a:rPr lang="de-DE" dirty="0"/>
              <a:t> Staatsinstitut für Schulqualität und Bildungsforschung		     </a:t>
            </a:r>
            <a:r>
              <a:rPr lang="de-DE" b="1" dirty="0">
                <a:solidFill>
                  <a:schemeClr val="accent3"/>
                </a:solidFill>
              </a:rPr>
              <a:t>www.isb.bayern.de</a:t>
            </a:r>
            <a:endParaRPr lang="de-DE" dirty="0">
              <a:solidFill>
                <a:schemeClr val="accent3"/>
              </a:solidFill>
            </a:endParaRPr>
          </a:p>
        </p:txBody>
      </p:sp>
      <p:sp>
        <p:nvSpPr>
          <p:cNvPr id="2079277425" name="Inhaltsplatzhalter 4"/>
          <p:cNvSpPr>
            <a:spLocks noGrp="1"/>
          </p:cNvSpPr>
          <p:nvPr>
            <p:ph idx="1"/>
          </p:nvPr>
        </p:nvSpPr>
        <p:spPr bwMode="auto">
          <a:xfrm>
            <a:off x="954087" y="2907106"/>
            <a:ext cx="5545693" cy="2272923"/>
          </a:xfrm>
        </p:spPr>
        <p:txBody>
          <a:bodyPr/>
          <a:lstStyle/>
          <a:p>
            <a:pPr indent="0">
              <a:buNone/>
              <a:defRPr/>
            </a:pPr>
            <a:r>
              <a:rPr lang="de-DE" sz="1600" b="1">
                <a:solidFill>
                  <a:srgbClr val="000000"/>
                </a:solidFill>
                <a:latin typeface="+mn-lt"/>
                <a:ea typeface="Times New Roman"/>
                <a:cs typeface="Times New Roman"/>
              </a:rPr>
              <a:t>Folgende Fragen helfen dir einzuschätze</a:t>
            </a:r>
            <a:r>
              <a:rPr lang="de-DE" sz="1600" b="1">
                <a:latin typeface="+mn-lt"/>
                <a:ea typeface="Times New Roman"/>
                <a:cs typeface="Times New Roman"/>
              </a:rPr>
              <a:t>n, </a:t>
            </a:r>
            <a:r>
              <a:rPr lang="de-DE" sz="1600" b="1">
                <a:solidFill>
                  <a:srgbClr val="000000"/>
                </a:solidFill>
                <a:latin typeface="+mn-lt"/>
                <a:ea typeface="Times New Roman"/>
                <a:cs typeface="Times New Roman"/>
              </a:rPr>
              <a:t>wo du gerade stehst:</a:t>
            </a:r>
            <a:endParaRPr/>
          </a:p>
          <a:p>
            <a:pPr indent="0">
              <a:buNone/>
              <a:defRPr/>
            </a:pPr>
            <a:endParaRPr lang="de-DE" sz="1600">
              <a:latin typeface="+mn-lt"/>
            </a:endParaRPr>
          </a:p>
          <a:p>
            <a:pPr marL="171450">
              <a:lnSpc>
                <a:spcPct val="114999"/>
              </a:lnSpc>
              <a:defRPr/>
            </a:pPr>
            <a:r>
              <a:rPr lang="de-DE" sz="1600">
                <a:solidFill>
                  <a:srgbClr val="000000"/>
                </a:solidFill>
                <a:latin typeface="+mn-lt"/>
                <a:ea typeface="Times New Roman"/>
                <a:cs typeface="Times New Roman"/>
              </a:rPr>
              <a:t>Wie gut ist mein aktuelles Lernergebnis? </a:t>
            </a:r>
            <a:endParaRPr lang="de-DE" sz="1600">
              <a:latin typeface="+mn-lt"/>
            </a:endParaRPr>
          </a:p>
          <a:p>
            <a:pPr marL="171450">
              <a:lnSpc>
                <a:spcPct val="114999"/>
              </a:lnSpc>
              <a:defRPr/>
            </a:pPr>
            <a:r>
              <a:rPr lang="de-DE" sz="1600">
                <a:solidFill>
                  <a:srgbClr val="000000"/>
                </a:solidFill>
                <a:latin typeface="+mn-lt"/>
                <a:ea typeface="Times New Roman"/>
                <a:cs typeface="Times New Roman"/>
              </a:rPr>
              <a:t>Wie habe ich dieses erreicht?</a:t>
            </a:r>
            <a:endParaRPr lang="de-DE" sz="1600">
              <a:latin typeface="+mn-lt"/>
            </a:endParaRPr>
          </a:p>
          <a:p>
            <a:pPr marL="171450">
              <a:lnSpc>
                <a:spcPct val="114999"/>
              </a:lnSpc>
              <a:defRPr/>
            </a:pPr>
            <a:r>
              <a:rPr lang="de-DE" sz="1600">
                <a:solidFill>
                  <a:srgbClr val="000000"/>
                </a:solidFill>
                <a:latin typeface="+mn-lt"/>
                <a:ea typeface="Times New Roman"/>
                <a:cs typeface="Times New Roman"/>
              </a:rPr>
              <a:t>Welche Lerntechniken und -strategien habe ich verwendet?</a:t>
            </a:r>
            <a:endParaRPr lang="de-DE" sz="1600">
              <a:latin typeface="+mn-lt"/>
            </a:endParaRPr>
          </a:p>
          <a:p>
            <a:pPr marL="171450">
              <a:lnSpc>
                <a:spcPct val="114999"/>
              </a:lnSpc>
              <a:defRPr/>
            </a:pPr>
            <a:r>
              <a:rPr lang="de-DE" sz="1600">
                <a:solidFill>
                  <a:srgbClr val="000000"/>
                </a:solidFill>
                <a:latin typeface="+mn-lt"/>
                <a:ea typeface="Times New Roman"/>
                <a:cs typeface="Times New Roman"/>
              </a:rPr>
              <a:t>Welche Lerntechniken und -strategien haben gut funktioniert? Warum?</a:t>
            </a:r>
            <a:endParaRPr lang="de-DE" sz="1600">
              <a:latin typeface="+mn-lt"/>
            </a:endParaRPr>
          </a:p>
          <a:p>
            <a:pPr marL="171450">
              <a:lnSpc>
                <a:spcPct val="114999"/>
              </a:lnSpc>
              <a:defRPr/>
            </a:pPr>
            <a:r>
              <a:rPr lang="de-DE" sz="1600">
                <a:solidFill>
                  <a:srgbClr val="000000"/>
                </a:solidFill>
                <a:latin typeface="+mn-lt"/>
                <a:ea typeface="Times New Roman"/>
                <a:cs typeface="Times New Roman"/>
              </a:rPr>
              <a:t>Wo gibt es aktuell noch Herausforderungen? Warum? </a:t>
            </a:r>
            <a:endParaRPr/>
          </a:p>
          <a:p>
            <a:pPr marL="171450">
              <a:lnSpc>
                <a:spcPct val="114999"/>
              </a:lnSpc>
              <a:defRPr/>
            </a:pPr>
            <a:r>
              <a:rPr lang="de-DE" sz="1600">
                <a:solidFill>
                  <a:srgbClr val="000000"/>
                </a:solidFill>
                <a:latin typeface="+mn-lt"/>
                <a:ea typeface="Times New Roman"/>
                <a:cs typeface="Times New Roman"/>
              </a:rPr>
              <a:t>Was könnte ich ändern?</a:t>
            </a:r>
            <a:endParaRPr lang="de-DE" sz="1600">
              <a:latin typeface="+mn-lt"/>
            </a:endParaRPr>
          </a:p>
          <a:p>
            <a:pPr lvl="1" indent="0">
              <a:spcBef>
                <a:spcPts val="600"/>
              </a:spcBef>
              <a:spcAft>
                <a:spcPts val="1200"/>
              </a:spcAft>
              <a:buNone/>
              <a:defRPr/>
            </a:pPr>
            <a:endParaRPr lang="de-DE" sz="1200">
              <a:solidFill>
                <a:srgbClr val="000000"/>
              </a:solidFill>
              <a:cs typeface="Times New Roman"/>
            </a:endParaRPr>
          </a:p>
        </p:txBody>
      </p:sp>
      <p:sp>
        <p:nvSpPr>
          <p:cNvPr id="1752719354" name="Inhaltsplatzhalter 4"/>
          <p:cNvSpPr txBox="1"/>
          <p:nvPr/>
        </p:nvSpPr>
        <p:spPr bwMode="auto">
          <a:xfrm>
            <a:off x="954087" y="1801924"/>
            <a:ext cx="6999934" cy="450622"/>
          </a:xfrm>
          <a:prstGeom prst="rect">
            <a:avLst/>
          </a:prstGeom>
        </p:spPr>
        <p:txBody>
          <a:bodyPr vert="horz" lIns="0" tIns="0" rIns="0" bIns="0" rtlCol="0">
            <a:noAutofit/>
          </a:bodyPr>
          <a:lstStyle>
            <a:lvl1pPr marL="0" indent="0" algn="l" defTabSz="180000" rtl="0">
              <a:lnSpc>
                <a:spcPct val="100000"/>
              </a:lnSpc>
              <a:spcBef>
                <a:spcPts val="0"/>
              </a:spcBef>
              <a:spcAft>
                <a:spcPts val="300"/>
              </a:spcAft>
              <a:buFont typeface="Arial"/>
              <a:buNone/>
              <a:defRPr sz="1200">
                <a:solidFill>
                  <a:schemeClr val="tx1"/>
                </a:solidFill>
                <a:latin typeface="+mj-lt"/>
                <a:ea typeface="+mn-ea"/>
                <a:cs typeface="+mn-cs"/>
              </a:defRPr>
            </a:lvl1pPr>
            <a:lvl2pPr marL="0" indent="-171450" algn="l" defTabSz="180000" rtl="0">
              <a:lnSpc>
                <a:spcPct val="100000"/>
              </a:lnSpc>
              <a:spcBef>
                <a:spcPts val="0"/>
              </a:spcBef>
              <a:buFont typeface="Arial"/>
              <a:buChar char="•"/>
              <a:defRPr sz="1050">
                <a:solidFill>
                  <a:schemeClr val="tx1"/>
                </a:solidFill>
                <a:latin typeface="+mn-lt"/>
                <a:ea typeface="+mn-ea"/>
                <a:cs typeface="+mn-cs"/>
              </a:defRPr>
            </a:lvl2pPr>
            <a:lvl3pPr marL="268288" indent="-268288" algn="l" defTabSz="180000" rtl="0">
              <a:lnSpc>
                <a:spcPct val="100000"/>
              </a:lnSpc>
              <a:spcBef>
                <a:spcPts val="0"/>
              </a:spcBef>
              <a:buFont typeface="Arial"/>
              <a:buChar char="•"/>
              <a:defRPr sz="1050">
                <a:solidFill>
                  <a:schemeClr val="tx1"/>
                </a:solidFill>
                <a:latin typeface="+mn-lt"/>
                <a:ea typeface="+mn-ea"/>
                <a:cs typeface="+mn-cs"/>
              </a:defRPr>
            </a:lvl3pPr>
            <a:lvl4pPr marL="268288" indent="-268288" algn="l" defTabSz="180000" rtl="0">
              <a:lnSpc>
                <a:spcPct val="100000"/>
              </a:lnSpc>
              <a:spcBef>
                <a:spcPts val="0"/>
              </a:spcBef>
              <a:buFont typeface="Arial"/>
              <a:buChar char="•"/>
              <a:defRPr sz="1050">
                <a:solidFill>
                  <a:schemeClr val="tx1"/>
                </a:solidFill>
                <a:latin typeface="+mn-lt"/>
                <a:ea typeface="+mn-ea"/>
                <a:cs typeface="+mn-cs"/>
              </a:defRPr>
            </a:lvl4pPr>
            <a:lvl5pPr marL="268288" indent="-268288" algn="l" defTabSz="180000" rtl="0">
              <a:lnSpc>
                <a:spcPct val="100000"/>
              </a:lnSpc>
              <a:spcBef>
                <a:spcPts val="0"/>
              </a:spcBef>
              <a:buFont typeface="Arial"/>
              <a:buChar char="•"/>
              <a:defRPr sz="1050">
                <a:solidFill>
                  <a:schemeClr val="tx1"/>
                </a:solidFill>
                <a:latin typeface="+mn-lt"/>
                <a:ea typeface="+mn-ea"/>
                <a:cs typeface="+mn-cs"/>
              </a:defRPr>
            </a:lvl5pPr>
            <a:lvl6pPr marL="2771844" indent="-251986" algn="l" defTabSz="1007943" rtl="0">
              <a:lnSpc>
                <a:spcPct val="90000"/>
              </a:lnSpc>
              <a:spcBef>
                <a:spcPts val="551"/>
              </a:spcBef>
              <a:buFont typeface="Arial"/>
              <a:buChar char="•"/>
              <a:defRPr sz="2000">
                <a:solidFill>
                  <a:schemeClr val="tx1"/>
                </a:solidFill>
                <a:latin typeface="+mn-lt"/>
                <a:ea typeface="+mn-ea"/>
                <a:cs typeface="+mn-cs"/>
              </a:defRPr>
            </a:lvl6pPr>
            <a:lvl7pPr marL="3275815" indent="-251986" algn="l" defTabSz="1007943" rtl="0">
              <a:lnSpc>
                <a:spcPct val="90000"/>
              </a:lnSpc>
              <a:spcBef>
                <a:spcPts val="551"/>
              </a:spcBef>
              <a:buFont typeface="Arial"/>
              <a:buChar char="•"/>
              <a:defRPr sz="2000">
                <a:solidFill>
                  <a:schemeClr val="tx1"/>
                </a:solidFill>
                <a:latin typeface="+mn-lt"/>
                <a:ea typeface="+mn-ea"/>
                <a:cs typeface="+mn-cs"/>
              </a:defRPr>
            </a:lvl7pPr>
            <a:lvl8pPr marL="3779787" indent="-251986" algn="l" defTabSz="1007943" rtl="0">
              <a:lnSpc>
                <a:spcPct val="90000"/>
              </a:lnSpc>
              <a:spcBef>
                <a:spcPts val="551"/>
              </a:spcBef>
              <a:buFont typeface="Arial"/>
              <a:buChar char="•"/>
              <a:defRPr sz="2000">
                <a:solidFill>
                  <a:schemeClr val="tx1"/>
                </a:solidFill>
                <a:latin typeface="+mn-lt"/>
                <a:ea typeface="+mn-ea"/>
                <a:cs typeface="+mn-cs"/>
              </a:defRPr>
            </a:lvl8pPr>
            <a:lvl9pPr marL="4283758" indent="-251986" algn="l" defTabSz="1007943" rtl="0">
              <a:lnSpc>
                <a:spcPct val="90000"/>
              </a:lnSpc>
              <a:spcBef>
                <a:spcPts val="551"/>
              </a:spcBef>
              <a:buFont typeface="Arial"/>
              <a:buChar char="•"/>
              <a:defRPr sz="2000">
                <a:solidFill>
                  <a:schemeClr val="tx1"/>
                </a:solidFill>
                <a:latin typeface="+mn-lt"/>
                <a:ea typeface="+mn-ea"/>
                <a:cs typeface="+mn-cs"/>
              </a:defRPr>
            </a:lvl9pPr>
          </a:lstStyle>
          <a:p>
            <a:pPr>
              <a:defRPr/>
            </a:pPr>
            <a:r>
              <a:rPr lang="de-DE" sz="2400">
                <a:solidFill>
                  <a:schemeClr val="accent3"/>
                </a:solidFill>
              </a:rPr>
              <a:t>Mein Lernstand</a:t>
            </a:r>
            <a:endParaRPr lang="de-DE" sz="2400" b="1">
              <a:solidFill>
                <a:srgbClr val="000000"/>
              </a:solidFill>
              <a:cs typeface="Times New Roman"/>
            </a:endParaRPr>
          </a:p>
          <a:p>
            <a:pPr>
              <a:defRPr/>
            </a:pPr>
            <a:r>
              <a:rPr lang="de-DE" sz="2400">
                <a:solidFill>
                  <a:schemeClr val="accent3"/>
                </a:solidFill>
              </a:rPr>
              <a:t> </a:t>
            </a:r>
            <a:endParaRPr/>
          </a:p>
        </p:txBody>
      </p:sp>
      <p:pic>
        <p:nvPicPr>
          <p:cNvPr id="1456652999" name="Grafik 8" descr="Ein Bild, das Kreis, Schwarz, Schwarzweiß, Design enthält.&#10;&#10;KI-generierte Inhalte können fehlerhaft sein."/>
          <p:cNvPicPr>
            <a:picLocks noChangeAspect="1"/>
          </p:cNvPicPr>
          <p:nvPr/>
        </p:nvPicPr>
        <p:blipFill rotWithShape="1">
          <a:blip r:embed="rId3"/>
          <a:stretch/>
        </p:blipFill>
        <p:spPr bwMode="auto">
          <a:xfrm>
            <a:off x="6499780" y="2439887"/>
            <a:ext cx="2943603" cy="3085805"/>
          </a:xfrm>
          <a:prstGeom prst="rect">
            <a:avLst/>
          </a:prstGeom>
        </p:spPr>
      </p:pic>
      <p:sp>
        <p:nvSpPr>
          <p:cNvPr id="1220809332" name="Title 1"/>
          <p:cNvSpPr txBox="1"/>
          <p:nvPr/>
        </p:nvSpPr>
        <p:spPr bwMode="auto">
          <a:xfrm>
            <a:off x="6554169" y="296816"/>
            <a:ext cx="3616943" cy="218128"/>
          </a:xfrm>
          <a:prstGeom prst="rect">
            <a:avLst/>
          </a:prstGeom>
          <a:solidFill>
            <a:schemeClr val="accent6"/>
          </a:solidFill>
        </p:spPr>
        <p:txBody>
          <a:bodyPr vert="horz" wrap="none" lIns="36000" tIns="36000" rIns="36000" bIns="36000" rtlCol="0" anchor="ctr" anchorCtr="0">
            <a:spAutoFit/>
          </a:bodyPr>
          <a:lstStyle>
            <a:lvl1pPr algn="l" defTabSz="1007943" rtl="0">
              <a:lnSpc>
                <a:spcPct val="90000"/>
              </a:lnSpc>
              <a:spcBef>
                <a:spcPts val="0"/>
              </a:spcBef>
              <a:buNone/>
              <a:defRPr sz="1200">
                <a:solidFill>
                  <a:schemeClr val="tx1"/>
                </a:solidFill>
                <a:latin typeface="+mj-lt"/>
                <a:ea typeface="+mj-ea"/>
                <a:cs typeface="+mj-cs"/>
              </a:defRPr>
            </a:lvl1pPr>
          </a:lstStyle>
          <a:p>
            <a:pPr algn="r">
              <a:defRPr/>
            </a:pPr>
            <a:r>
              <a:rPr lang="en-US" sz="1050">
                <a:solidFill>
                  <a:schemeClr val="bg1"/>
                </a:solidFill>
                <a:latin typeface="PT Sans"/>
              </a:rPr>
              <a:t>Leitfragen zur Weiterarbeit bzw. für ein Blitzlicht – Beispiel 1</a:t>
            </a:r>
            <a:endParaRPr/>
          </a:p>
        </p:txBody>
      </p:sp>
      <p:sp>
        <p:nvSpPr>
          <p:cNvPr id="2" name="Textfeld 7">
            <a:extLst>
              <a:ext uri="{FF2B5EF4-FFF2-40B4-BE49-F238E27FC236}">
                <a16:creationId xmlns:a16="http://schemas.microsoft.com/office/drawing/2014/main" id="{46629FF3-C0AB-ED83-52DA-82B4A1D3FC4B}"/>
              </a:ext>
            </a:extLst>
          </p:cNvPr>
          <p:cNvSpPr txBox="1"/>
          <p:nvPr/>
        </p:nvSpPr>
        <p:spPr bwMode="auto">
          <a:xfrm>
            <a:off x="7374835" y="7074810"/>
            <a:ext cx="2864678" cy="246221"/>
          </a:xfrm>
          <a:prstGeom prst="rect">
            <a:avLst/>
          </a:prstGeom>
          <a:noFill/>
        </p:spPr>
        <p:txBody>
          <a:bodyPr wrap="square" rtlCol="0">
            <a:spAutoFit/>
          </a:bodyPr>
          <a:lstStyle/>
          <a:p>
            <a:pPr algn="r">
              <a:defRPr/>
            </a:pPr>
            <a:r>
              <a:rPr lang="de-DE" sz="1000" dirty="0">
                <a:cs typeface="Arial"/>
              </a:rPr>
              <a:t>© KI-generierter Bildinhalt/</a:t>
            </a:r>
            <a:r>
              <a:rPr lang="de-DE" sz="1000" dirty="0" err="1">
                <a:cs typeface="Arial"/>
              </a:rPr>
              <a:t>Canva</a:t>
            </a:r>
            <a:r>
              <a:rPr lang="de-DE" sz="1000" dirty="0">
                <a:cs typeface="Arial"/>
              </a:rPr>
              <a:t> AI 1.0</a:t>
            </a:r>
            <a:endParaRPr dirty="0"/>
          </a:p>
        </p:txBody>
      </p:sp>
    </p:spTree>
  </p:cSld>
  <p:clrMapOvr>
    <a:masterClrMapping/>
  </p:clrMapOvr>
  <mc:AlternateContent xmlns:mc="http://schemas.openxmlformats.org/markup-compatibility/2006" xmlns:p159="http://schemas.microsoft.com/office/powerpoint/2015/09/main">
    <mc:Choice Requires="p159">
      <p:transition/>
    </mc:Choice>
    <mc:Fallback xmlns="" xmlns:m="http://schemas.openxmlformats.org/officeDocument/2006/math" xmlns:w="http://schemas.openxmlformats.org/wordprocessingml/2006/main">
      <p:transition advClick="1"/>
    </mc:Fallback>
  </mc:AlternateContent>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999700599" name="Fußzeilenplatzhalter 1"/>
          <p:cNvSpPr>
            <a:spLocks noGrp="1"/>
          </p:cNvSpPr>
          <p:nvPr>
            <p:ph type="ftr" sz="quarter" idx="11"/>
          </p:nvPr>
        </p:nvSpPr>
        <p:spPr bwMode="auto">
          <a:xfrm>
            <a:off x="520699" y="7019675"/>
            <a:ext cx="5900197" cy="540000"/>
          </a:xfrm>
        </p:spPr>
        <p:txBody>
          <a:bodyPr/>
          <a:lstStyle/>
          <a:p>
            <a:pPr>
              <a:defRPr/>
            </a:pPr>
            <a:r>
              <a:rPr lang="de-DE" b="1" dirty="0">
                <a:solidFill>
                  <a:schemeClr val="accent3"/>
                </a:solidFill>
              </a:rPr>
              <a:t>ISB</a:t>
            </a:r>
            <a:r>
              <a:rPr lang="de-DE" dirty="0"/>
              <a:t> Staatsinstitut für Schulqualität und Bildungsforschung		     </a:t>
            </a:r>
            <a:r>
              <a:rPr lang="de-DE" b="1" dirty="0">
                <a:solidFill>
                  <a:schemeClr val="accent3"/>
                </a:solidFill>
              </a:rPr>
              <a:t>www.isb.bayern.de</a:t>
            </a:r>
            <a:endParaRPr lang="de-DE" dirty="0">
              <a:solidFill>
                <a:schemeClr val="accent3"/>
              </a:solidFill>
            </a:endParaRPr>
          </a:p>
        </p:txBody>
      </p:sp>
      <p:sp>
        <p:nvSpPr>
          <p:cNvPr id="1485167695" name="Inhaltsplatzhalter 4"/>
          <p:cNvSpPr>
            <a:spLocks noGrp="1"/>
          </p:cNvSpPr>
          <p:nvPr>
            <p:ph idx="1"/>
          </p:nvPr>
        </p:nvSpPr>
        <p:spPr bwMode="auto">
          <a:xfrm>
            <a:off x="954087" y="2907106"/>
            <a:ext cx="5545693" cy="2272923"/>
          </a:xfrm>
        </p:spPr>
        <p:txBody>
          <a:bodyPr/>
          <a:lstStyle/>
          <a:p>
            <a:pPr indent="0">
              <a:lnSpc>
                <a:spcPct val="114999"/>
              </a:lnSpc>
              <a:spcBef>
                <a:spcPts val="0"/>
              </a:spcBef>
              <a:buNone/>
              <a:defRPr/>
            </a:pPr>
            <a:r>
              <a:rPr lang="de-DE" sz="1600" b="1">
                <a:solidFill>
                  <a:srgbClr val="000000"/>
                </a:solidFill>
                <a:latin typeface="+mn-lt"/>
                <a:cs typeface="Times New Roman"/>
              </a:rPr>
              <a:t>Mit folgenden Fragen klärst du, was genau du lernen solltest:</a:t>
            </a:r>
            <a:endParaRPr/>
          </a:p>
          <a:p>
            <a:pPr indent="0">
              <a:lnSpc>
                <a:spcPct val="114999"/>
              </a:lnSpc>
              <a:spcBef>
                <a:spcPts val="0"/>
              </a:spcBef>
              <a:buNone/>
              <a:defRPr/>
            </a:pPr>
            <a:endParaRPr lang="de-DE" sz="1400" b="1">
              <a:solidFill>
                <a:srgbClr val="000000"/>
              </a:solidFill>
              <a:latin typeface="+mn-lt"/>
              <a:cs typeface="Times New Roman"/>
            </a:endParaRPr>
          </a:p>
          <a:p>
            <a:pPr marL="457200" lvl="0" indent="-285750">
              <a:lnSpc>
                <a:spcPct val="114999"/>
              </a:lnSpc>
              <a:buFont typeface="Arial"/>
              <a:buChar char="•"/>
              <a:defRPr/>
            </a:pPr>
            <a:r>
              <a:rPr lang="de-DE" sz="1600">
                <a:solidFill>
                  <a:srgbClr val="000000"/>
                </a:solidFill>
                <a:latin typeface="+mn-lt"/>
                <a:cs typeface="Times New Roman"/>
              </a:rPr>
              <a:t>	Was ist das Lernziel?</a:t>
            </a:r>
            <a:endParaRPr lang="de-DE" sz="1600">
              <a:latin typeface="+mn-lt"/>
            </a:endParaRPr>
          </a:p>
          <a:p>
            <a:pPr marL="457200" lvl="0" indent="-285750">
              <a:lnSpc>
                <a:spcPct val="114999"/>
              </a:lnSpc>
              <a:buFont typeface="Arial"/>
              <a:buChar char="•"/>
              <a:defRPr/>
            </a:pPr>
            <a:r>
              <a:rPr lang="de-DE" sz="1600">
                <a:solidFill>
                  <a:srgbClr val="000000"/>
                </a:solidFill>
                <a:latin typeface="+mn-lt"/>
                <a:cs typeface="Times New Roman"/>
              </a:rPr>
              <a:t>	Welche Inhalte muss ich lernen?</a:t>
            </a:r>
            <a:endParaRPr lang="de-DE" sz="1600">
              <a:latin typeface="+mn-lt"/>
            </a:endParaRPr>
          </a:p>
          <a:p>
            <a:pPr marL="457200" lvl="0" indent="-285750">
              <a:lnSpc>
                <a:spcPct val="114999"/>
              </a:lnSpc>
              <a:buFont typeface="Arial"/>
              <a:buChar char="•"/>
              <a:defRPr/>
            </a:pPr>
            <a:r>
              <a:rPr lang="de-DE" sz="1600">
                <a:solidFill>
                  <a:srgbClr val="000000"/>
                </a:solidFill>
                <a:latin typeface="+mn-lt"/>
                <a:cs typeface="Times New Roman"/>
              </a:rPr>
              <a:t>	Welche Kompetenzen brauche ich dazu?</a:t>
            </a:r>
            <a:endParaRPr lang="de-DE" sz="1600">
              <a:latin typeface="+mn-lt"/>
            </a:endParaRPr>
          </a:p>
          <a:p>
            <a:pPr marL="457200" lvl="0" indent="-285750">
              <a:lnSpc>
                <a:spcPct val="114999"/>
              </a:lnSpc>
              <a:buFont typeface="Arial"/>
              <a:buChar char="•"/>
              <a:defRPr/>
            </a:pPr>
            <a:r>
              <a:rPr lang="de-DE" sz="1600">
                <a:solidFill>
                  <a:srgbClr val="000000"/>
                </a:solidFill>
                <a:latin typeface="+mn-lt"/>
                <a:cs typeface="Times New Roman"/>
              </a:rPr>
              <a:t>	Welche persönlichen Ziele möchte ich erreichen?</a:t>
            </a:r>
            <a:endParaRPr lang="de-DE" sz="1600">
              <a:latin typeface="+mn-lt"/>
            </a:endParaRPr>
          </a:p>
          <a:p>
            <a:pPr lvl="1" indent="0">
              <a:spcBef>
                <a:spcPts val="600"/>
              </a:spcBef>
              <a:spcAft>
                <a:spcPts val="1200"/>
              </a:spcAft>
              <a:buNone/>
              <a:defRPr/>
            </a:pPr>
            <a:endParaRPr lang="de-DE" sz="1200">
              <a:solidFill>
                <a:srgbClr val="000000"/>
              </a:solidFill>
              <a:cs typeface="Times New Roman"/>
            </a:endParaRPr>
          </a:p>
        </p:txBody>
      </p:sp>
      <p:sp>
        <p:nvSpPr>
          <p:cNvPr id="469987410" name="Inhaltsplatzhalter 4"/>
          <p:cNvSpPr txBox="1"/>
          <p:nvPr/>
        </p:nvSpPr>
        <p:spPr bwMode="auto">
          <a:xfrm>
            <a:off x="954087" y="1801924"/>
            <a:ext cx="6999934" cy="248141"/>
          </a:xfrm>
          <a:prstGeom prst="rect">
            <a:avLst/>
          </a:prstGeom>
        </p:spPr>
        <p:txBody>
          <a:bodyPr vert="horz" lIns="0" tIns="0" rIns="0" bIns="0" rtlCol="0">
            <a:noAutofit/>
          </a:bodyPr>
          <a:lstStyle>
            <a:lvl1pPr marL="0" indent="0" algn="l" defTabSz="180000" rtl="0">
              <a:lnSpc>
                <a:spcPct val="100000"/>
              </a:lnSpc>
              <a:spcBef>
                <a:spcPts val="0"/>
              </a:spcBef>
              <a:spcAft>
                <a:spcPts val="300"/>
              </a:spcAft>
              <a:buFont typeface="Arial"/>
              <a:buNone/>
              <a:defRPr sz="1200">
                <a:solidFill>
                  <a:schemeClr val="tx1"/>
                </a:solidFill>
                <a:latin typeface="+mj-lt"/>
                <a:ea typeface="+mn-ea"/>
                <a:cs typeface="+mn-cs"/>
              </a:defRPr>
            </a:lvl1pPr>
            <a:lvl2pPr marL="0" indent="-171450" algn="l" defTabSz="180000" rtl="0">
              <a:lnSpc>
                <a:spcPct val="100000"/>
              </a:lnSpc>
              <a:spcBef>
                <a:spcPts val="0"/>
              </a:spcBef>
              <a:buFont typeface="Arial"/>
              <a:buChar char="•"/>
              <a:defRPr sz="1050">
                <a:solidFill>
                  <a:schemeClr val="tx1"/>
                </a:solidFill>
                <a:latin typeface="+mn-lt"/>
                <a:ea typeface="+mn-ea"/>
                <a:cs typeface="+mn-cs"/>
              </a:defRPr>
            </a:lvl2pPr>
            <a:lvl3pPr marL="268288" indent="-268288" algn="l" defTabSz="180000" rtl="0">
              <a:lnSpc>
                <a:spcPct val="100000"/>
              </a:lnSpc>
              <a:spcBef>
                <a:spcPts val="0"/>
              </a:spcBef>
              <a:buFont typeface="Arial"/>
              <a:buChar char="•"/>
              <a:defRPr sz="1050">
                <a:solidFill>
                  <a:schemeClr val="tx1"/>
                </a:solidFill>
                <a:latin typeface="+mn-lt"/>
                <a:ea typeface="+mn-ea"/>
                <a:cs typeface="+mn-cs"/>
              </a:defRPr>
            </a:lvl3pPr>
            <a:lvl4pPr marL="268288" indent="-268288" algn="l" defTabSz="180000" rtl="0">
              <a:lnSpc>
                <a:spcPct val="100000"/>
              </a:lnSpc>
              <a:spcBef>
                <a:spcPts val="0"/>
              </a:spcBef>
              <a:buFont typeface="Arial"/>
              <a:buChar char="•"/>
              <a:defRPr sz="1050">
                <a:solidFill>
                  <a:schemeClr val="tx1"/>
                </a:solidFill>
                <a:latin typeface="+mn-lt"/>
                <a:ea typeface="+mn-ea"/>
                <a:cs typeface="+mn-cs"/>
              </a:defRPr>
            </a:lvl4pPr>
            <a:lvl5pPr marL="268288" indent="-268288" algn="l" defTabSz="180000" rtl="0">
              <a:lnSpc>
                <a:spcPct val="100000"/>
              </a:lnSpc>
              <a:spcBef>
                <a:spcPts val="0"/>
              </a:spcBef>
              <a:buFont typeface="Arial"/>
              <a:buChar char="•"/>
              <a:defRPr sz="1050">
                <a:solidFill>
                  <a:schemeClr val="tx1"/>
                </a:solidFill>
                <a:latin typeface="+mn-lt"/>
                <a:ea typeface="+mn-ea"/>
                <a:cs typeface="+mn-cs"/>
              </a:defRPr>
            </a:lvl5pPr>
            <a:lvl6pPr marL="2771844" indent="-251986" algn="l" defTabSz="1007943" rtl="0">
              <a:lnSpc>
                <a:spcPct val="90000"/>
              </a:lnSpc>
              <a:spcBef>
                <a:spcPts val="551"/>
              </a:spcBef>
              <a:buFont typeface="Arial"/>
              <a:buChar char="•"/>
              <a:defRPr sz="2000">
                <a:solidFill>
                  <a:schemeClr val="tx1"/>
                </a:solidFill>
                <a:latin typeface="+mn-lt"/>
                <a:ea typeface="+mn-ea"/>
                <a:cs typeface="+mn-cs"/>
              </a:defRPr>
            </a:lvl6pPr>
            <a:lvl7pPr marL="3275815" indent="-251986" algn="l" defTabSz="1007943" rtl="0">
              <a:lnSpc>
                <a:spcPct val="90000"/>
              </a:lnSpc>
              <a:spcBef>
                <a:spcPts val="551"/>
              </a:spcBef>
              <a:buFont typeface="Arial"/>
              <a:buChar char="•"/>
              <a:defRPr sz="2000">
                <a:solidFill>
                  <a:schemeClr val="tx1"/>
                </a:solidFill>
                <a:latin typeface="+mn-lt"/>
                <a:ea typeface="+mn-ea"/>
                <a:cs typeface="+mn-cs"/>
              </a:defRPr>
            </a:lvl7pPr>
            <a:lvl8pPr marL="3779787" indent="-251986" algn="l" defTabSz="1007943" rtl="0">
              <a:lnSpc>
                <a:spcPct val="90000"/>
              </a:lnSpc>
              <a:spcBef>
                <a:spcPts val="551"/>
              </a:spcBef>
              <a:buFont typeface="Arial"/>
              <a:buChar char="•"/>
              <a:defRPr sz="2000">
                <a:solidFill>
                  <a:schemeClr val="tx1"/>
                </a:solidFill>
                <a:latin typeface="+mn-lt"/>
                <a:ea typeface="+mn-ea"/>
                <a:cs typeface="+mn-cs"/>
              </a:defRPr>
            </a:lvl8pPr>
            <a:lvl9pPr marL="4283758" indent="-251986" algn="l" defTabSz="1007943" rtl="0">
              <a:lnSpc>
                <a:spcPct val="90000"/>
              </a:lnSpc>
              <a:spcBef>
                <a:spcPts val="551"/>
              </a:spcBef>
              <a:buFont typeface="Arial"/>
              <a:buChar char="•"/>
              <a:defRPr sz="2000">
                <a:solidFill>
                  <a:schemeClr val="tx1"/>
                </a:solidFill>
                <a:latin typeface="+mn-lt"/>
                <a:ea typeface="+mn-ea"/>
                <a:cs typeface="+mn-cs"/>
              </a:defRPr>
            </a:lvl9pPr>
          </a:lstStyle>
          <a:p>
            <a:pPr>
              <a:defRPr/>
            </a:pPr>
            <a:r>
              <a:rPr lang="de-DE" sz="2400">
                <a:solidFill>
                  <a:schemeClr val="accent3"/>
                </a:solidFill>
              </a:rPr>
              <a:t>Meine Lernziele</a:t>
            </a:r>
            <a:endParaRPr lang="de-DE" sz="2400" b="1">
              <a:solidFill>
                <a:srgbClr val="000000"/>
              </a:solidFill>
              <a:cs typeface="Times New Roman"/>
            </a:endParaRPr>
          </a:p>
          <a:p>
            <a:pPr>
              <a:defRPr/>
            </a:pPr>
            <a:r>
              <a:rPr lang="de-DE" sz="2400">
                <a:solidFill>
                  <a:schemeClr val="accent3"/>
                </a:solidFill>
              </a:rPr>
              <a:t> </a:t>
            </a:r>
            <a:endParaRPr/>
          </a:p>
        </p:txBody>
      </p:sp>
      <p:sp>
        <p:nvSpPr>
          <p:cNvPr id="332118234" name="Title 1"/>
          <p:cNvSpPr txBox="1"/>
          <p:nvPr/>
        </p:nvSpPr>
        <p:spPr bwMode="auto">
          <a:xfrm>
            <a:off x="6554169" y="296816"/>
            <a:ext cx="3616943" cy="218128"/>
          </a:xfrm>
          <a:prstGeom prst="rect">
            <a:avLst/>
          </a:prstGeom>
          <a:solidFill>
            <a:schemeClr val="accent6"/>
          </a:solidFill>
        </p:spPr>
        <p:txBody>
          <a:bodyPr vert="horz" wrap="none" lIns="36000" tIns="36000" rIns="36000" bIns="36000" rtlCol="0" anchor="ctr" anchorCtr="0">
            <a:spAutoFit/>
          </a:bodyPr>
          <a:lstStyle>
            <a:lvl1pPr algn="l" defTabSz="1007943" rtl="0">
              <a:lnSpc>
                <a:spcPct val="90000"/>
              </a:lnSpc>
              <a:spcBef>
                <a:spcPts val="0"/>
              </a:spcBef>
              <a:buNone/>
              <a:defRPr sz="1200">
                <a:solidFill>
                  <a:schemeClr val="tx1"/>
                </a:solidFill>
                <a:latin typeface="+mj-lt"/>
                <a:ea typeface="+mj-ea"/>
                <a:cs typeface="+mj-cs"/>
              </a:defRPr>
            </a:lvl1pPr>
          </a:lstStyle>
          <a:p>
            <a:pPr algn="r">
              <a:defRPr/>
            </a:pPr>
            <a:r>
              <a:rPr lang="en-US" sz="1050">
                <a:solidFill>
                  <a:schemeClr val="bg1"/>
                </a:solidFill>
                <a:latin typeface="PT Sans"/>
              </a:rPr>
              <a:t>Leitfragen zur Weiterarbeit bzw. für ein Blitzlicht – Beispiel 2</a:t>
            </a:r>
            <a:endParaRPr/>
          </a:p>
        </p:txBody>
      </p:sp>
      <p:pic>
        <p:nvPicPr>
          <p:cNvPr id="1913807071" name="Grafik 7" descr="Ein Bild, das Kreis, Schwarz, Schwarzweiß, Design enthält."/>
          <p:cNvPicPr>
            <a:picLocks noChangeAspect="1"/>
          </p:cNvPicPr>
          <p:nvPr/>
        </p:nvPicPr>
        <p:blipFill rotWithShape="1">
          <a:blip r:embed="rId3"/>
          <a:stretch/>
        </p:blipFill>
        <p:spPr bwMode="auto">
          <a:xfrm>
            <a:off x="6499780" y="2439887"/>
            <a:ext cx="2943603" cy="3085805"/>
          </a:xfrm>
          <a:prstGeom prst="rect">
            <a:avLst/>
          </a:prstGeom>
        </p:spPr>
      </p:pic>
      <p:sp>
        <p:nvSpPr>
          <p:cNvPr id="2" name="Textfeld 7">
            <a:extLst>
              <a:ext uri="{FF2B5EF4-FFF2-40B4-BE49-F238E27FC236}">
                <a16:creationId xmlns:a16="http://schemas.microsoft.com/office/drawing/2014/main" id="{20087CF9-A8E7-9829-590F-5F7101FD632E}"/>
              </a:ext>
            </a:extLst>
          </p:cNvPr>
          <p:cNvSpPr txBox="1"/>
          <p:nvPr/>
        </p:nvSpPr>
        <p:spPr bwMode="auto">
          <a:xfrm>
            <a:off x="7374835" y="7074810"/>
            <a:ext cx="2864678" cy="246221"/>
          </a:xfrm>
          <a:prstGeom prst="rect">
            <a:avLst/>
          </a:prstGeom>
          <a:noFill/>
        </p:spPr>
        <p:txBody>
          <a:bodyPr wrap="square" rtlCol="0">
            <a:spAutoFit/>
          </a:bodyPr>
          <a:lstStyle/>
          <a:p>
            <a:pPr algn="r">
              <a:defRPr/>
            </a:pPr>
            <a:r>
              <a:rPr lang="de-DE" sz="1000" dirty="0">
                <a:cs typeface="Arial"/>
              </a:rPr>
              <a:t>© KI-generierter Bildinhalt/</a:t>
            </a:r>
            <a:r>
              <a:rPr lang="de-DE" sz="1000" dirty="0" err="1">
                <a:cs typeface="Arial"/>
              </a:rPr>
              <a:t>Canva</a:t>
            </a:r>
            <a:r>
              <a:rPr lang="de-DE" sz="1000" dirty="0">
                <a:cs typeface="Arial"/>
              </a:rPr>
              <a:t> AI 1.0</a:t>
            </a:r>
            <a:endParaRPr dirty="0"/>
          </a:p>
        </p:txBody>
      </p:sp>
    </p:spTree>
  </p:cSld>
  <p:clrMapOvr>
    <a:masterClrMapping/>
  </p:clrMapOvr>
  <mc:AlternateContent xmlns:mc="http://schemas.openxmlformats.org/markup-compatibility/2006" xmlns:p159="http://schemas.microsoft.com/office/powerpoint/2015/09/main">
    <mc:Choice Requires="p159">
      <p:transition/>
    </mc:Choice>
    <mc:Fallback xmlns="" xmlns:m="http://schemas.openxmlformats.org/officeDocument/2006/math" xmlns:w="http://schemas.openxmlformats.org/wordprocessingml/2006/main">
      <p:transition advClick="1"/>
    </mc:Fallback>
  </mc:AlternateContent>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012871884" name="Fußzeilenplatzhalter 1"/>
          <p:cNvSpPr>
            <a:spLocks noGrp="1"/>
          </p:cNvSpPr>
          <p:nvPr>
            <p:ph type="ftr" sz="quarter" idx="11"/>
          </p:nvPr>
        </p:nvSpPr>
        <p:spPr bwMode="auto">
          <a:xfrm>
            <a:off x="520700" y="7019675"/>
            <a:ext cx="6503098" cy="540000"/>
          </a:xfrm>
        </p:spPr>
        <p:txBody>
          <a:bodyPr/>
          <a:lstStyle/>
          <a:p>
            <a:pPr>
              <a:defRPr/>
            </a:pPr>
            <a:r>
              <a:rPr lang="de-DE" b="1" dirty="0">
                <a:solidFill>
                  <a:schemeClr val="accent3"/>
                </a:solidFill>
              </a:rPr>
              <a:t>ISB</a:t>
            </a:r>
            <a:r>
              <a:rPr lang="de-DE" dirty="0"/>
              <a:t> Staatsinstitut für Schulqualität und Bildungsforschung		     </a:t>
            </a:r>
            <a:r>
              <a:rPr lang="de-DE" b="1" dirty="0">
                <a:solidFill>
                  <a:schemeClr val="accent3"/>
                </a:solidFill>
              </a:rPr>
              <a:t>www.isb.bayern.de</a:t>
            </a:r>
            <a:endParaRPr lang="de-DE" dirty="0">
              <a:solidFill>
                <a:schemeClr val="accent3"/>
              </a:solidFill>
            </a:endParaRPr>
          </a:p>
        </p:txBody>
      </p:sp>
      <p:sp>
        <p:nvSpPr>
          <p:cNvPr id="1966676374" name="Inhaltsplatzhalter 4"/>
          <p:cNvSpPr>
            <a:spLocks noGrp="1"/>
          </p:cNvSpPr>
          <p:nvPr>
            <p:ph idx="1"/>
          </p:nvPr>
        </p:nvSpPr>
        <p:spPr bwMode="auto">
          <a:xfrm>
            <a:off x="954087" y="3043795"/>
            <a:ext cx="5677669" cy="2715982"/>
          </a:xfrm>
        </p:spPr>
        <p:txBody>
          <a:bodyPr/>
          <a:lstStyle/>
          <a:p>
            <a:pPr lvl="0" indent="0">
              <a:lnSpc>
                <a:spcPct val="114999"/>
              </a:lnSpc>
              <a:spcBef>
                <a:spcPts val="0"/>
              </a:spcBef>
              <a:buNone/>
              <a:defRPr/>
            </a:pPr>
            <a:r>
              <a:rPr lang="de-DE" sz="1600" b="1">
                <a:solidFill>
                  <a:srgbClr val="000000"/>
                </a:solidFill>
                <a:latin typeface="+mn-lt"/>
                <a:cs typeface="Times New Roman"/>
              </a:rPr>
              <a:t>Folgende Fragen helfen dir, dein Lernen zu planen:</a:t>
            </a:r>
            <a:endParaRPr/>
          </a:p>
          <a:p>
            <a:pPr lvl="0" indent="0">
              <a:lnSpc>
                <a:spcPct val="114999"/>
              </a:lnSpc>
              <a:spcBef>
                <a:spcPts val="0"/>
              </a:spcBef>
              <a:buNone/>
              <a:defRPr/>
            </a:pPr>
            <a:endParaRPr lang="de-DE" sz="1600">
              <a:latin typeface="+mn-lt"/>
            </a:endParaRPr>
          </a:p>
          <a:p>
            <a:pPr marL="457200" lvl="0" indent="-285750">
              <a:lnSpc>
                <a:spcPct val="114999"/>
              </a:lnSpc>
              <a:buFont typeface="Arial"/>
              <a:buChar char="•"/>
              <a:defRPr/>
            </a:pPr>
            <a:r>
              <a:rPr lang="de-DE" sz="1600">
                <a:solidFill>
                  <a:srgbClr val="000000"/>
                </a:solidFill>
                <a:latin typeface="+mn-lt"/>
                <a:ea typeface="Times New Roman"/>
                <a:cs typeface="Times New Roman"/>
              </a:rPr>
              <a:t>	</a:t>
            </a:r>
            <a:r>
              <a:rPr lang="de-DE" sz="1600">
                <a:solidFill>
                  <a:srgbClr val="000000"/>
                </a:solidFill>
                <a:latin typeface="+mn-lt"/>
                <a:cs typeface="Times New Roman"/>
              </a:rPr>
              <a:t>Wie gut komme ich aktuell voran? </a:t>
            </a:r>
            <a:endParaRPr lang="de-DE" sz="1600">
              <a:latin typeface="+mn-lt"/>
            </a:endParaRPr>
          </a:p>
          <a:p>
            <a:pPr marL="457200" lvl="0" indent="-285750">
              <a:lnSpc>
                <a:spcPct val="114999"/>
              </a:lnSpc>
              <a:buFont typeface="Arial"/>
              <a:buChar char="•"/>
              <a:defRPr/>
            </a:pPr>
            <a:r>
              <a:rPr lang="de-DE" sz="1600">
                <a:solidFill>
                  <a:srgbClr val="000000"/>
                </a:solidFill>
                <a:latin typeface="+mn-lt"/>
                <a:cs typeface="Times New Roman"/>
              </a:rPr>
              <a:t>	Wie könnte ich mein Lernen optimieren? </a:t>
            </a:r>
            <a:endParaRPr lang="de-DE" sz="1600">
              <a:latin typeface="+mn-lt"/>
            </a:endParaRPr>
          </a:p>
          <a:p>
            <a:pPr marL="457200" lvl="0" indent="-285750">
              <a:lnSpc>
                <a:spcPct val="114999"/>
              </a:lnSpc>
              <a:buFont typeface="Arial"/>
              <a:buChar char="•"/>
              <a:defRPr/>
            </a:pPr>
            <a:r>
              <a:rPr lang="de-DE" sz="1600">
                <a:solidFill>
                  <a:srgbClr val="000000"/>
                </a:solidFill>
                <a:latin typeface="+mn-lt"/>
                <a:cs typeface="Times New Roman"/>
              </a:rPr>
              <a:t>	Welche anderen Strategien könnte ich ausprobieren? </a:t>
            </a:r>
            <a:endParaRPr lang="de-DE" sz="1600">
              <a:latin typeface="+mn-lt"/>
            </a:endParaRPr>
          </a:p>
          <a:p>
            <a:pPr marL="457200" lvl="0" indent="-285750">
              <a:lnSpc>
                <a:spcPct val="114999"/>
              </a:lnSpc>
              <a:buFont typeface="Arial"/>
              <a:buChar char="•"/>
              <a:defRPr/>
            </a:pPr>
            <a:r>
              <a:rPr lang="de-DE" sz="1600">
                <a:solidFill>
                  <a:srgbClr val="000000"/>
                </a:solidFill>
                <a:latin typeface="+mn-lt"/>
                <a:cs typeface="Times New Roman"/>
              </a:rPr>
              <a:t>	Wer könnte mich unterstützen?</a:t>
            </a:r>
            <a:endParaRPr lang="de-DE" sz="1600">
              <a:latin typeface="+mn-lt"/>
            </a:endParaRPr>
          </a:p>
          <a:p>
            <a:pPr marL="457200" lvl="0" indent="-285750">
              <a:lnSpc>
                <a:spcPct val="114999"/>
              </a:lnSpc>
              <a:buFont typeface="Arial"/>
              <a:buChar char="•"/>
              <a:defRPr/>
            </a:pPr>
            <a:r>
              <a:rPr lang="de-DE" sz="1600">
                <a:solidFill>
                  <a:srgbClr val="000000"/>
                </a:solidFill>
                <a:latin typeface="+mn-lt"/>
                <a:cs typeface="Times New Roman"/>
              </a:rPr>
              <a:t>	Was brauche ich dafür noch?</a:t>
            </a:r>
            <a:endParaRPr lang="de-DE" sz="1600">
              <a:latin typeface="+mn-lt"/>
            </a:endParaRPr>
          </a:p>
          <a:p>
            <a:pPr lvl="1" indent="0">
              <a:spcBef>
                <a:spcPts val="600"/>
              </a:spcBef>
              <a:spcAft>
                <a:spcPts val="1200"/>
              </a:spcAft>
              <a:buNone/>
              <a:defRPr/>
            </a:pPr>
            <a:endParaRPr lang="de-DE" sz="1200">
              <a:solidFill>
                <a:srgbClr val="000000"/>
              </a:solidFill>
              <a:cs typeface="Times New Roman"/>
            </a:endParaRPr>
          </a:p>
        </p:txBody>
      </p:sp>
      <p:sp>
        <p:nvSpPr>
          <p:cNvPr id="562918484" name="Inhaltsplatzhalter 4"/>
          <p:cNvSpPr txBox="1"/>
          <p:nvPr/>
        </p:nvSpPr>
        <p:spPr bwMode="auto">
          <a:xfrm>
            <a:off x="954087" y="1801924"/>
            <a:ext cx="6999934" cy="248141"/>
          </a:xfrm>
          <a:prstGeom prst="rect">
            <a:avLst/>
          </a:prstGeom>
        </p:spPr>
        <p:txBody>
          <a:bodyPr vert="horz" lIns="0" tIns="0" rIns="0" bIns="0" rtlCol="0">
            <a:noAutofit/>
          </a:bodyPr>
          <a:lstStyle>
            <a:lvl1pPr marL="0" indent="0" algn="l" defTabSz="180000" rtl="0">
              <a:lnSpc>
                <a:spcPct val="100000"/>
              </a:lnSpc>
              <a:spcBef>
                <a:spcPts val="0"/>
              </a:spcBef>
              <a:spcAft>
                <a:spcPts val="300"/>
              </a:spcAft>
              <a:buFont typeface="Arial"/>
              <a:buNone/>
              <a:defRPr sz="1200">
                <a:solidFill>
                  <a:schemeClr val="tx1"/>
                </a:solidFill>
                <a:latin typeface="+mj-lt"/>
                <a:ea typeface="+mn-ea"/>
                <a:cs typeface="+mn-cs"/>
              </a:defRPr>
            </a:lvl1pPr>
            <a:lvl2pPr marL="0" indent="-171450" algn="l" defTabSz="180000" rtl="0">
              <a:lnSpc>
                <a:spcPct val="100000"/>
              </a:lnSpc>
              <a:spcBef>
                <a:spcPts val="0"/>
              </a:spcBef>
              <a:buFont typeface="Arial"/>
              <a:buChar char="•"/>
              <a:defRPr sz="1050">
                <a:solidFill>
                  <a:schemeClr val="tx1"/>
                </a:solidFill>
                <a:latin typeface="+mn-lt"/>
                <a:ea typeface="+mn-ea"/>
                <a:cs typeface="+mn-cs"/>
              </a:defRPr>
            </a:lvl2pPr>
            <a:lvl3pPr marL="268288" indent="-268288" algn="l" defTabSz="180000" rtl="0">
              <a:lnSpc>
                <a:spcPct val="100000"/>
              </a:lnSpc>
              <a:spcBef>
                <a:spcPts val="0"/>
              </a:spcBef>
              <a:buFont typeface="Arial"/>
              <a:buChar char="•"/>
              <a:defRPr sz="1050">
                <a:solidFill>
                  <a:schemeClr val="tx1"/>
                </a:solidFill>
                <a:latin typeface="+mn-lt"/>
                <a:ea typeface="+mn-ea"/>
                <a:cs typeface="+mn-cs"/>
              </a:defRPr>
            </a:lvl3pPr>
            <a:lvl4pPr marL="268288" indent="-268288" algn="l" defTabSz="180000" rtl="0">
              <a:lnSpc>
                <a:spcPct val="100000"/>
              </a:lnSpc>
              <a:spcBef>
                <a:spcPts val="0"/>
              </a:spcBef>
              <a:buFont typeface="Arial"/>
              <a:buChar char="•"/>
              <a:defRPr sz="1050">
                <a:solidFill>
                  <a:schemeClr val="tx1"/>
                </a:solidFill>
                <a:latin typeface="+mn-lt"/>
                <a:ea typeface="+mn-ea"/>
                <a:cs typeface="+mn-cs"/>
              </a:defRPr>
            </a:lvl4pPr>
            <a:lvl5pPr marL="268288" indent="-268288" algn="l" defTabSz="180000" rtl="0">
              <a:lnSpc>
                <a:spcPct val="100000"/>
              </a:lnSpc>
              <a:spcBef>
                <a:spcPts val="0"/>
              </a:spcBef>
              <a:buFont typeface="Arial"/>
              <a:buChar char="•"/>
              <a:defRPr sz="1050">
                <a:solidFill>
                  <a:schemeClr val="tx1"/>
                </a:solidFill>
                <a:latin typeface="+mn-lt"/>
                <a:ea typeface="+mn-ea"/>
                <a:cs typeface="+mn-cs"/>
              </a:defRPr>
            </a:lvl5pPr>
            <a:lvl6pPr marL="2771844" indent="-251986" algn="l" defTabSz="1007943" rtl="0">
              <a:lnSpc>
                <a:spcPct val="90000"/>
              </a:lnSpc>
              <a:spcBef>
                <a:spcPts val="551"/>
              </a:spcBef>
              <a:buFont typeface="Arial"/>
              <a:buChar char="•"/>
              <a:defRPr sz="2000">
                <a:solidFill>
                  <a:schemeClr val="tx1"/>
                </a:solidFill>
                <a:latin typeface="+mn-lt"/>
                <a:ea typeface="+mn-ea"/>
                <a:cs typeface="+mn-cs"/>
              </a:defRPr>
            </a:lvl6pPr>
            <a:lvl7pPr marL="3275815" indent="-251986" algn="l" defTabSz="1007943" rtl="0">
              <a:lnSpc>
                <a:spcPct val="90000"/>
              </a:lnSpc>
              <a:spcBef>
                <a:spcPts val="551"/>
              </a:spcBef>
              <a:buFont typeface="Arial"/>
              <a:buChar char="•"/>
              <a:defRPr sz="2000">
                <a:solidFill>
                  <a:schemeClr val="tx1"/>
                </a:solidFill>
                <a:latin typeface="+mn-lt"/>
                <a:ea typeface="+mn-ea"/>
                <a:cs typeface="+mn-cs"/>
              </a:defRPr>
            </a:lvl7pPr>
            <a:lvl8pPr marL="3779787" indent="-251986" algn="l" defTabSz="1007943" rtl="0">
              <a:lnSpc>
                <a:spcPct val="90000"/>
              </a:lnSpc>
              <a:spcBef>
                <a:spcPts val="551"/>
              </a:spcBef>
              <a:buFont typeface="Arial"/>
              <a:buChar char="•"/>
              <a:defRPr sz="2000">
                <a:solidFill>
                  <a:schemeClr val="tx1"/>
                </a:solidFill>
                <a:latin typeface="+mn-lt"/>
                <a:ea typeface="+mn-ea"/>
                <a:cs typeface="+mn-cs"/>
              </a:defRPr>
            </a:lvl8pPr>
            <a:lvl9pPr marL="4283758" indent="-251986" algn="l" defTabSz="1007943" rtl="0">
              <a:lnSpc>
                <a:spcPct val="90000"/>
              </a:lnSpc>
              <a:spcBef>
                <a:spcPts val="551"/>
              </a:spcBef>
              <a:buFont typeface="Arial"/>
              <a:buChar char="•"/>
              <a:defRPr sz="2000">
                <a:solidFill>
                  <a:schemeClr val="tx1"/>
                </a:solidFill>
                <a:latin typeface="+mn-lt"/>
                <a:ea typeface="+mn-ea"/>
                <a:cs typeface="+mn-cs"/>
              </a:defRPr>
            </a:lvl9pPr>
          </a:lstStyle>
          <a:p>
            <a:pPr>
              <a:defRPr/>
            </a:pPr>
            <a:r>
              <a:rPr lang="de-DE" sz="2400">
                <a:solidFill>
                  <a:schemeClr val="accent3"/>
                </a:solidFill>
              </a:rPr>
              <a:t>Meine Lernstrategien </a:t>
            </a:r>
            <a:endParaRPr/>
          </a:p>
        </p:txBody>
      </p:sp>
      <p:sp>
        <p:nvSpPr>
          <p:cNvPr id="1050664591" name="Title 1"/>
          <p:cNvSpPr txBox="1"/>
          <p:nvPr/>
        </p:nvSpPr>
        <p:spPr bwMode="auto">
          <a:xfrm>
            <a:off x="6554169" y="296816"/>
            <a:ext cx="3616943" cy="218128"/>
          </a:xfrm>
          <a:prstGeom prst="rect">
            <a:avLst/>
          </a:prstGeom>
          <a:solidFill>
            <a:schemeClr val="accent6"/>
          </a:solidFill>
        </p:spPr>
        <p:txBody>
          <a:bodyPr vert="horz" wrap="none" lIns="36000" tIns="36000" rIns="36000" bIns="36000" rtlCol="0" anchor="ctr" anchorCtr="0">
            <a:spAutoFit/>
          </a:bodyPr>
          <a:lstStyle>
            <a:lvl1pPr algn="l" defTabSz="1007943" rtl="0">
              <a:lnSpc>
                <a:spcPct val="90000"/>
              </a:lnSpc>
              <a:spcBef>
                <a:spcPts val="0"/>
              </a:spcBef>
              <a:buNone/>
              <a:defRPr sz="1200">
                <a:solidFill>
                  <a:schemeClr val="tx1"/>
                </a:solidFill>
                <a:latin typeface="+mj-lt"/>
                <a:ea typeface="+mj-ea"/>
                <a:cs typeface="+mj-cs"/>
              </a:defRPr>
            </a:lvl1pPr>
          </a:lstStyle>
          <a:p>
            <a:pPr algn="r">
              <a:defRPr/>
            </a:pPr>
            <a:r>
              <a:rPr lang="en-US" sz="1050">
                <a:solidFill>
                  <a:schemeClr val="bg1"/>
                </a:solidFill>
                <a:latin typeface="PT Sans"/>
              </a:rPr>
              <a:t>Leitfragen zur Weiterarbeit bzw. für ein Blitzlicht – Beispiel 3</a:t>
            </a:r>
            <a:endParaRPr/>
          </a:p>
        </p:txBody>
      </p:sp>
      <p:pic>
        <p:nvPicPr>
          <p:cNvPr id="295047879" name="Grafik 7" descr="Ein Bild, das Kreis, Schwarz, Schwarzweiß, Design enthält."/>
          <p:cNvPicPr>
            <a:picLocks noChangeAspect="1"/>
          </p:cNvPicPr>
          <p:nvPr/>
        </p:nvPicPr>
        <p:blipFill rotWithShape="1">
          <a:blip r:embed="rId3"/>
          <a:stretch/>
        </p:blipFill>
        <p:spPr bwMode="auto">
          <a:xfrm>
            <a:off x="6499780" y="2439887"/>
            <a:ext cx="2943603" cy="3085805"/>
          </a:xfrm>
          <a:prstGeom prst="rect">
            <a:avLst/>
          </a:prstGeom>
        </p:spPr>
      </p:pic>
      <p:sp>
        <p:nvSpPr>
          <p:cNvPr id="2" name="Textfeld 7">
            <a:extLst>
              <a:ext uri="{FF2B5EF4-FFF2-40B4-BE49-F238E27FC236}">
                <a16:creationId xmlns:a16="http://schemas.microsoft.com/office/drawing/2014/main" id="{39C14D18-0BF8-C864-F391-937B0FB23630}"/>
              </a:ext>
            </a:extLst>
          </p:cNvPr>
          <p:cNvSpPr txBox="1"/>
          <p:nvPr/>
        </p:nvSpPr>
        <p:spPr bwMode="auto">
          <a:xfrm>
            <a:off x="7374835" y="7074810"/>
            <a:ext cx="2864678" cy="246221"/>
          </a:xfrm>
          <a:prstGeom prst="rect">
            <a:avLst/>
          </a:prstGeom>
          <a:noFill/>
        </p:spPr>
        <p:txBody>
          <a:bodyPr wrap="square" rtlCol="0">
            <a:spAutoFit/>
          </a:bodyPr>
          <a:lstStyle/>
          <a:p>
            <a:pPr algn="r">
              <a:defRPr/>
            </a:pPr>
            <a:r>
              <a:rPr lang="de-DE" sz="1000" dirty="0">
                <a:cs typeface="Arial"/>
              </a:rPr>
              <a:t>© KI-generierter Bildinhalt/</a:t>
            </a:r>
            <a:r>
              <a:rPr lang="de-DE" sz="1000" dirty="0" err="1">
                <a:cs typeface="Arial"/>
              </a:rPr>
              <a:t>Canva</a:t>
            </a:r>
            <a:r>
              <a:rPr lang="de-DE" sz="1000" dirty="0">
                <a:cs typeface="Arial"/>
              </a:rPr>
              <a:t> AI 1.0</a:t>
            </a:r>
            <a:endParaRPr dirty="0"/>
          </a:p>
        </p:txBody>
      </p:sp>
    </p:spTree>
  </p:cSld>
  <p:clrMapOvr>
    <a:masterClrMapping/>
  </p:clrMapOvr>
  <mc:AlternateContent xmlns:mc="http://schemas.openxmlformats.org/markup-compatibility/2006" xmlns:p159="http://schemas.microsoft.com/office/powerpoint/2015/09/main">
    <mc:Choice Requires="p159">
      <p:transition/>
    </mc:Choice>
    <mc:Fallback xmlns="" xmlns:m="http://schemas.openxmlformats.org/officeDocument/2006/math" xmlns:w="http://schemas.openxmlformats.org/wordprocessingml/2006/main">
      <p:transition advClick="1"/>
    </mc:Fallback>
  </mc:AlternateContent>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063874740" name="Fußzeilenplatzhalter 1"/>
          <p:cNvSpPr>
            <a:spLocks noGrp="1"/>
          </p:cNvSpPr>
          <p:nvPr>
            <p:ph type="ftr" sz="quarter" idx="11"/>
          </p:nvPr>
        </p:nvSpPr>
        <p:spPr bwMode="auto">
          <a:xfrm>
            <a:off x="520700" y="7019675"/>
            <a:ext cx="6241400" cy="540000"/>
          </a:xfrm>
        </p:spPr>
        <p:txBody>
          <a:bodyPr/>
          <a:lstStyle/>
          <a:p>
            <a:pPr>
              <a:defRPr/>
            </a:pPr>
            <a:r>
              <a:rPr lang="de-DE" b="1" dirty="0">
                <a:solidFill>
                  <a:schemeClr val="accent3"/>
                </a:solidFill>
              </a:rPr>
              <a:t>ISB</a:t>
            </a:r>
            <a:r>
              <a:rPr lang="de-DE" dirty="0"/>
              <a:t> Staatsinstitut für Schulqualität und Bildungsforschung		     </a:t>
            </a:r>
            <a:r>
              <a:rPr lang="de-DE" b="1" dirty="0">
                <a:solidFill>
                  <a:schemeClr val="accent3"/>
                </a:solidFill>
              </a:rPr>
              <a:t>www.isb.bayern.de</a:t>
            </a:r>
            <a:endParaRPr lang="de-DE" dirty="0">
              <a:solidFill>
                <a:schemeClr val="accent3"/>
              </a:solidFill>
            </a:endParaRPr>
          </a:p>
        </p:txBody>
      </p:sp>
      <p:sp>
        <p:nvSpPr>
          <p:cNvPr id="752396046" name="Inhaltsplatzhalter 4"/>
          <p:cNvSpPr>
            <a:spLocks noGrp="1"/>
          </p:cNvSpPr>
          <p:nvPr>
            <p:ph idx="1"/>
          </p:nvPr>
        </p:nvSpPr>
        <p:spPr bwMode="auto">
          <a:xfrm>
            <a:off x="954087" y="2977809"/>
            <a:ext cx="4989512" cy="2103239"/>
          </a:xfrm>
        </p:spPr>
        <p:txBody>
          <a:bodyPr/>
          <a:lstStyle/>
          <a:p>
            <a:pPr indent="0">
              <a:lnSpc>
                <a:spcPct val="114999"/>
              </a:lnSpc>
              <a:spcBef>
                <a:spcPts val="600"/>
              </a:spcBef>
              <a:buNone/>
              <a:defRPr/>
            </a:pPr>
            <a:r>
              <a:rPr lang="de-DE" sz="1600" b="1">
                <a:solidFill>
                  <a:srgbClr val="000000"/>
                </a:solidFill>
                <a:latin typeface="+mn-lt"/>
                <a:cs typeface="Times New Roman"/>
              </a:rPr>
              <a:t>Mit folgenden Fragen planst du deine nächsten Lern- / Arbeitsschritte:</a:t>
            </a:r>
            <a:endParaRPr/>
          </a:p>
          <a:p>
            <a:pPr indent="0">
              <a:lnSpc>
                <a:spcPct val="114999"/>
              </a:lnSpc>
              <a:spcBef>
                <a:spcPts val="600"/>
              </a:spcBef>
              <a:buNone/>
              <a:defRPr/>
            </a:pPr>
            <a:endParaRPr lang="de-DE" sz="1600">
              <a:latin typeface="+mn-lt"/>
            </a:endParaRPr>
          </a:p>
          <a:p>
            <a:pPr marL="457200" indent="-285750">
              <a:lnSpc>
                <a:spcPct val="114999"/>
              </a:lnSpc>
              <a:buFont typeface="Arial"/>
              <a:buChar char="•"/>
              <a:defRPr/>
            </a:pPr>
            <a:r>
              <a:rPr lang="de-DE" sz="1600">
                <a:solidFill>
                  <a:srgbClr val="000000"/>
                </a:solidFill>
                <a:latin typeface="+mn-lt"/>
                <a:cs typeface="Times New Roman"/>
              </a:rPr>
              <a:t>	Was kommt als Nächstes? </a:t>
            </a:r>
            <a:endParaRPr lang="de-DE" sz="1600">
              <a:latin typeface="+mn-lt"/>
            </a:endParaRPr>
          </a:p>
          <a:p>
            <a:pPr marL="457200" indent="-285750">
              <a:lnSpc>
                <a:spcPct val="114999"/>
              </a:lnSpc>
              <a:buFont typeface="Arial"/>
              <a:buChar char="•"/>
              <a:defRPr/>
            </a:pPr>
            <a:r>
              <a:rPr lang="de-DE" sz="1600">
                <a:solidFill>
                  <a:srgbClr val="000000"/>
                </a:solidFill>
                <a:latin typeface="+mn-lt"/>
                <a:cs typeface="Times New Roman"/>
              </a:rPr>
              <a:t>	Wieviel Zeit habe ich noch?</a:t>
            </a:r>
            <a:endParaRPr lang="de-DE" sz="1600">
              <a:latin typeface="+mn-lt"/>
            </a:endParaRPr>
          </a:p>
          <a:p>
            <a:pPr marL="457200" indent="-285750">
              <a:lnSpc>
                <a:spcPct val="114999"/>
              </a:lnSpc>
              <a:buFont typeface="Arial"/>
              <a:buChar char="•"/>
              <a:defRPr/>
            </a:pPr>
            <a:r>
              <a:rPr lang="de-DE" sz="1600">
                <a:solidFill>
                  <a:srgbClr val="000000"/>
                </a:solidFill>
                <a:latin typeface="+mn-lt"/>
                <a:cs typeface="Times New Roman"/>
              </a:rPr>
              <a:t>	Wie gehe ich konkret vor? </a:t>
            </a:r>
            <a:endParaRPr lang="de-DE" sz="1600">
              <a:latin typeface="+mn-lt"/>
            </a:endParaRPr>
          </a:p>
          <a:p>
            <a:pPr lvl="1" indent="0">
              <a:spcBef>
                <a:spcPts val="600"/>
              </a:spcBef>
              <a:spcAft>
                <a:spcPts val="1200"/>
              </a:spcAft>
              <a:buNone/>
              <a:defRPr/>
            </a:pPr>
            <a:endParaRPr lang="de-DE" sz="1200">
              <a:solidFill>
                <a:srgbClr val="000000"/>
              </a:solidFill>
              <a:cs typeface="Times New Roman"/>
            </a:endParaRPr>
          </a:p>
        </p:txBody>
      </p:sp>
      <p:sp>
        <p:nvSpPr>
          <p:cNvPr id="698308382" name="Inhaltsplatzhalter 4"/>
          <p:cNvSpPr txBox="1"/>
          <p:nvPr/>
        </p:nvSpPr>
        <p:spPr bwMode="auto">
          <a:xfrm>
            <a:off x="954087" y="1801924"/>
            <a:ext cx="6999934" cy="248141"/>
          </a:xfrm>
          <a:prstGeom prst="rect">
            <a:avLst/>
          </a:prstGeom>
        </p:spPr>
        <p:txBody>
          <a:bodyPr vert="horz" lIns="0" tIns="0" rIns="0" bIns="0" rtlCol="0">
            <a:noAutofit/>
          </a:bodyPr>
          <a:lstStyle>
            <a:lvl1pPr marL="0" indent="0" algn="l" defTabSz="180000" rtl="0">
              <a:lnSpc>
                <a:spcPct val="100000"/>
              </a:lnSpc>
              <a:spcBef>
                <a:spcPts val="0"/>
              </a:spcBef>
              <a:spcAft>
                <a:spcPts val="300"/>
              </a:spcAft>
              <a:buFont typeface="Arial"/>
              <a:buNone/>
              <a:defRPr sz="1200">
                <a:solidFill>
                  <a:schemeClr val="tx1"/>
                </a:solidFill>
                <a:latin typeface="+mj-lt"/>
                <a:ea typeface="+mn-ea"/>
                <a:cs typeface="+mn-cs"/>
              </a:defRPr>
            </a:lvl1pPr>
            <a:lvl2pPr marL="0" indent="-171450" algn="l" defTabSz="180000" rtl="0">
              <a:lnSpc>
                <a:spcPct val="100000"/>
              </a:lnSpc>
              <a:spcBef>
                <a:spcPts val="0"/>
              </a:spcBef>
              <a:buFont typeface="Arial"/>
              <a:buChar char="•"/>
              <a:defRPr sz="1050">
                <a:solidFill>
                  <a:schemeClr val="tx1"/>
                </a:solidFill>
                <a:latin typeface="+mn-lt"/>
                <a:ea typeface="+mn-ea"/>
                <a:cs typeface="+mn-cs"/>
              </a:defRPr>
            </a:lvl2pPr>
            <a:lvl3pPr marL="268288" indent="-268288" algn="l" defTabSz="180000" rtl="0">
              <a:lnSpc>
                <a:spcPct val="100000"/>
              </a:lnSpc>
              <a:spcBef>
                <a:spcPts val="0"/>
              </a:spcBef>
              <a:buFont typeface="Arial"/>
              <a:buChar char="•"/>
              <a:defRPr sz="1050">
                <a:solidFill>
                  <a:schemeClr val="tx1"/>
                </a:solidFill>
                <a:latin typeface="+mn-lt"/>
                <a:ea typeface="+mn-ea"/>
                <a:cs typeface="+mn-cs"/>
              </a:defRPr>
            </a:lvl3pPr>
            <a:lvl4pPr marL="268288" indent="-268288" algn="l" defTabSz="180000" rtl="0">
              <a:lnSpc>
                <a:spcPct val="100000"/>
              </a:lnSpc>
              <a:spcBef>
                <a:spcPts val="0"/>
              </a:spcBef>
              <a:buFont typeface="Arial"/>
              <a:buChar char="•"/>
              <a:defRPr sz="1050">
                <a:solidFill>
                  <a:schemeClr val="tx1"/>
                </a:solidFill>
                <a:latin typeface="+mn-lt"/>
                <a:ea typeface="+mn-ea"/>
                <a:cs typeface="+mn-cs"/>
              </a:defRPr>
            </a:lvl4pPr>
            <a:lvl5pPr marL="268288" indent="-268288" algn="l" defTabSz="180000" rtl="0">
              <a:lnSpc>
                <a:spcPct val="100000"/>
              </a:lnSpc>
              <a:spcBef>
                <a:spcPts val="0"/>
              </a:spcBef>
              <a:buFont typeface="Arial"/>
              <a:buChar char="•"/>
              <a:defRPr sz="1050">
                <a:solidFill>
                  <a:schemeClr val="tx1"/>
                </a:solidFill>
                <a:latin typeface="+mn-lt"/>
                <a:ea typeface="+mn-ea"/>
                <a:cs typeface="+mn-cs"/>
              </a:defRPr>
            </a:lvl5pPr>
            <a:lvl6pPr marL="2771844" indent="-251986" algn="l" defTabSz="1007943" rtl="0">
              <a:lnSpc>
                <a:spcPct val="90000"/>
              </a:lnSpc>
              <a:spcBef>
                <a:spcPts val="551"/>
              </a:spcBef>
              <a:buFont typeface="Arial"/>
              <a:buChar char="•"/>
              <a:defRPr sz="2000">
                <a:solidFill>
                  <a:schemeClr val="tx1"/>
                </a:solidFill>
                <a:latin typeface="+mn-lt"/>
                <a:ea typeface="+mn-ea"/>
                <a:cs typeface="+mn-cs"/>
              </a:defRPr>
            </a:lvl6pPr>
            <a:lvl7pPr marL="3275815" indent="-251986" algn="l" defTabSz="1007943" rtl="0">
              <a:lnSpc>
                <a:spcPct val="90000"/>
              </a:lnSpc>
              <a:spcBef>
                <a:spcPts val="551"/>
              </a:spcBef>
              <a:buFont typeface="Arial"/>
              <a:buChar char="•"/>
              <a:defRPr sz="2000">
                <a:solidFill>
                  <a:schemeClr val="tx1"/>
                </a:solidFill>
                <a:latin typeface="+mn-lt"/>
                <a:ea typeface="+mn-ea"/>
                <a:cs typeface="+mn-cs"/>
              </a:defRPr>
            </a:lvl7pPr>
            <a:lvl8pPr marL="3779787" indent="-251986" algn="l" defTabSz="1007943" rtl="0">
              <a:lnSpc>
                <a:spcPct val="90000"/>
              </a:lnSpc>
              <a:spcBef>
                <a:spcPts val="551"/>
              </a:spcBef>
              <a:buFont typeface="Arial"/>
              <a:buChar char="•"/>
              <a:defRPr sz="2000">
                <a:solidFill>
                  <a:schemeClr val="tx1"/>
                </a:solidFill>
                <a:latin typeface="+mn-lt"/>
                <a:ea typeface="+mn-ea"/>
                <a:cs typeface="+mn-cs"/>
              </a:defRPr>
            </a:lvl8pPr>
            <a:lvl9pPr marL="4283758" indent="-251986" algn="l" defTabSz="1007943" rtl="0">
              <a:lnSpc>
                <a:spcPct val="90000"/>
              </a:lnSpc>
              <a:spcBef>
                <a:spcPts val="551"/>
              </a:spcBef>
              <a:buFont typeface="Arial"/>
              <a:buChar char="•"/>
              <a:defRPr sz="2000">
                <a:solidFill>
                  <a:schemeClr val="tx1"/>
                </a:solidFill>
                <a:latin typeface="+mn-lt"/>
                <a:ea typeface="+mn-ea"/>
                <a:cs typeface="+mn-cs"/>
              </a:defRPr>
            </a:lvl9pPr>
          </a:lstStyle>
          <a:p>
            <a:pPr>
              <a:defRPr/>
            </a:pPr>
            <a:r>
              <a:rPr lang="de-DE" sz="2400">
                <a:solidFill>
                  <a:schemeClr val="accent3"/>
                </a:solidFill>
              </a:rPr>
              <a:t>Mein Lernplan / Arbeitsplan / Projektplan </a:t>
            </a:r>
            <a:endParaRPr/>
          </a:p>
        </p:txBody>
      </p:sp>
      <p:sp>
        <p:nvSpPr>
          <p:cNvPr id="461218322" name="Title 1"/>
          <p:cNvSpPr txBox="1"/>
          <p:nvPr/>
        </p:nvSpPr>
        <p:spPr bwMode="auto">
          <a:xfrm>
            <a:off x="6554169" y="296816"/>
            <a:ext cx="3616943" cy="218128"/>
          </a:xfrm>
          <a:prstGeom prst="rect">
            <a:avLst/>
          </a:prstGeom>
          <a:solidFill>
            <a:schemeClr val="accent6"/>
          </a:solidFill>
        </p:spPr>
        <p:txBody>
          <a:bodyPr vert="horz" wrap="none" lIns="36000" tIns="36000" rIns="36000" bIns="36000" rtlCol="0" anchor="ctr" anchorCtr="0">
            <a:spAutoFit/>
          </a:bodyPr>
          <a:lstStyle>
            <a:lvl1pPr algn="l" defTabSz="1007943" rtl="0">
              <a:lnSpc>
                <a:spcPct val="90000"/>
              </a:lnSpc>
              <a:spcBef>
                <a:spcPts val="0"/>
              </a:spcBef>
              <a:buNone/>
              <a:defRPr sz="1200">
                <a:solidFill>
                  <a:schemeClr val="tx1"/>
                </a:solidFill>
                <a:latin typeface="+mj-lt"/>
                <a:ea typeface="+mj-ea"/>
                <a:cs typeface="+mj-cs"/>
              </a:defRPr>
            </a:lvl1pPr>
          </a:lstStyle>
          <a:p>
            <a:pPr algn="r">
              <a:defRPr/>
            </a:pPr>
            <a:r>
              <a:rPr lang="en-US" sz="1050">
                <a:solidFill>
                  <a:schemeClr val="bg1"/>
                </a:solidFill>
                <a:latin typeface="PT Sans"/>
              </a:rPr>
              <a:t>Leitfragen zur Weiterarbeit bzw. für ein Blitzlicht – Beispiel 4</a:t>
            </a:r>
            <a:endParaRPr/>
          </a:p>
        </p:txBody>
      </p:sp>
      <p:pic>
        <p:nvPicPr>
          <p:cNvPr id="1330853930" name="Grafik 7" descr="Ein Bild, das Kreis, Schwarz, Schwarzweiß, Design enthält."/>
          <p:cNvPicPr>
            <a:picLocks noChangeAspect="1"/>
          </p:cNvPicPr>
          <p:nvPr/>
        </p:nvPicPr>
        <p:blipFill rotWithShape="1">
          <a:blip r:embed="rId3"/>
          <a:stretch/>
        </p:blipFill>
        <p:spPr bwMode="auto">
          <a:xfrm>
            <a:off x="6499780" y="2439887"/>
            <a:ext cx="2943603" cy="3085805"/>
          </a:xfrm>
          <a:prstGeom prst="rect">
            <a:avLst/>
          </a:prstGeom>
        </p:spPr>
      </p:pic>
      <p:sp>
        <p:nvSpPr>
          <p:cNvPr id="2" name="Textfeld 7">
            <a:extLst>
              <a:ext uri="{FF2B5EF4-FFF2-40B4-BE49-F238E27FC236}">
                <a16:creationId xmlns:a16="http://schemas.microsoft.com/office/drawing/2014/main" id="{47193782-2580-9789-6E15-658016BA68C2}"/>
              </a:ext>
            </a:extLst>
          </p:cNvPr>
          <p:cNvSpPr txBox="1"/>
          <p:nvPr/>
        </p:nvSpPr>
        <p:spPr bwMode="auto">
          <a:xfrm>
            <a:off x="7374835" y="7074810"/>
            <a:ext cx="2864678" cy="246221"/>
          </a:xfrm>
          <a:prstGeom prst="rect">
            <a:avLst/>
          </a:prstGeom>
          <a:noFill/>
        </p:spPr>
        <p:txBody>
          <a:bodyPr wrap="square" rtlCol="0">
            <a:spAutoFit/>
          </a:bodyPr>
          <a:lstStyle/>
          <a:p>
            <a:pPr algn="r">
              <a:defRPr/>
            </a:pPr>
            <a:r>
              <a:rPr lang="de-DE" sz="1000" dirty="0">
                <a:cs typeface="Arial"/>
              </a:rPr>
              <a:t>© KI-generierter Bildinhalt/</a:t>
            </a:r>
            <a:r>
              <a:rPr lang="de-DE" sz="1000" dirty="0" err="1">
                <a:cs typeface="Arial"/>
              </a:rPr>
              <a:t>Canva</a:t>
            </a:r>
            <a:r>
              <a:rPr lang="de-DE" sz="1000" dirty="0">
                <a:cs typeface="Arial"/>
              </a:rPr>
              <a:t> AI 1.0</a:t>
            </a:r>
            <a:endParaRPr dirty="0"/>
          </a:p>
        </p:txBody>
      </p:sp>
    </p:spTree>
  </p:cSld>
  <p:clrMapOvr>
    <a:masterClrMapping/>
  </p:clrMapOvr>
  <mc:AlternateContent xmlns:mc="http://schemas.openxmlformats.org/markup-compatibility/2006" xmlns:p159="http://schemas.microsoft.com/office/powerpoint/2015/09/main">
    <mc:Choice Requires="p159">
      <p:transition/>
    </mc:Choice>
    <mc:Fallback xmlns="" xmlns:m="http://schemas.openxmlformats.org/officeDocument/2006/math" xmlns:w="http://schemas.openxmlformats.org/wordprocessingml/2006/main">
      <p:transition advClick="1"/>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189562358" name="Titel 1"/>
          <p:cNvSpPr>
            <a:spLocks noGrp="1"/>
          </p:cNvSpPr>
          <p:nvPr>
            <p:ph type="title"/>
          </p:nvPr>
        </p:nvSpPr>
        <p:spPr bwMode="auto">
          <a:xfrm>
            <a:off x="539813" y="1161402"/>
            <a:ext cx="9631300" cy="293877"/>
          </a:xfrm>
        </p:spPr>
        <p:txBody>
          <a:bodyPr>
            <a:noAutofit/>
          </a:bodyPr>
          <a:lstStyle/>
          <a:p>
            <a:pPr>
              <a:defRPr/>
            </a:pPr>
            <a:r>
              <a:rPr lang="de-DE"/>
              <a:t>Rückmeldungen geben – Lernförderliches Feedback – Seite 1</a:t>
            </a:r>
            <a:br>
              <a:rPr lang="de-DE" b="1"/>
            </a:br>
            <a:endParaRPr lang="de-DE">
              <a:solidFill>
                <a:schemeClr val="accent3"/>
              </a:solidFill>
            </a:endParaRPr>
          </a:p>
        </p:txBody>
      </p:sp>
      <p:sp>
        <p:nvSpPr>
          <p:cNvPr id="570055161" name="Inhaltsplatzhalter 2"/>
          <p:cNvSpPr>
            <a:spLocks noGrp="1"/>
          </p:cNvSpPr>
          <p:nvPr>
            <p:ph idx="1"/>
          </p:nvPr>
        </p:nvSpPr>
        <p:spPr bwMode="auto">
          <a:xfrm>
            <a:off x="954238" y="1567544"/>
            <a:ext cx="4248000" cy="5523722"/>
          </a:xfrm>
        </p:spPr>
        <p:txBody>
          <a:bodyPr>
            <a:noAutofit/>
          </a:bodyPr>
          <a:lstStyle/>
          <a:p>
            <a:pPr lvl="1" indent="0">
              <a:spcBef>
                <a:spcPts val="0"/>
              </a:spcBef>
              <a:buNone/>
              <a:defRPr/>
            </a:pPr>
            <a:r>
              <a:rPr lang="de-DE" sz="1100" dirty="0"/>
              <a:t>Zielgerichtetes, kriterienorientiertes und individualisiertes Feedback, das zeitnah gegeben wird, fördert den Lernerfolg, indem es Schülerinnen und Schülern ihre nächsten Lernschritte aufzeigt und hilft, Verantwortung für den eigenen Lernprozess zu übernehmen. Es begleitet sie dabei, vorhandene Stärken und Schwächen zu erkennen und Schlussfolgerungen daraus zu ziehen.</a:t>
            </a:r>
            <a:endParaRPr dirty="0"/>
          </a:p>
          <a:p>
            <a:pPr lvl="1" indent="0">
              <a:spcBef>
                <a:spcPts val="0"/>
              </a:spcBef>
              <a:spcAft>
                <a:spcPts val="300"/>
              </a:spcAft>
              <a:buNone/>
              <a:defRPr/>
            </a:pPr>
            <a:endParaRPr lang="de-DE" b="1" dirty="0"/>
          </a:p>
          <a:p>
            <a:pPr lvl="1" indent="0">
              <a:spcBef>
                <a:spcPts val="600"/>
              </a:spcBef>
              <a:buNone/>
              <a:defRPr/>
            </a:pPr>
            <a:r>
              <a:rPr lang="de-DE" sz="1200" b="1" dirty="0"/>
              <a:t>Ein lernwirksames Feedback gibt Hinweise auf</a:t>
            </a:r>
            <a:endParaRPr dirty="0"/>
          </a:p>
          <a:p>
            <a:pPr marL="171450" lvl="1">
              <a:spcBef>
                <a:spcPts val="600"/>
              </a:spcBef>
              <a:spcAft>
                <a:spcPts val="300"/>
              </a:spcAft>
              <a:buFontTx/>
              <a:buChar char="-"/>
              <a:defRPr/>
            </a:pPr>
            <a:r>
              <a:rPr lang="de-DE" sz="1100" dirty="0"/>
              <a:t>den aktuellen Lernstand im Lernprozess (Ist-Stand / </a:t>
            </a:r>
            <a:r>
              <a:rPr lang="de-DE" sz="1100" b="1" dirty="0"/>
              <a:t>Feed back</a:t>
            </a:r>
            <a:r>
              <a:rPr lang="de-DE" sz="1100" dirty="0"/>
              <a:t>),</a:t>
            </a:r>
            <a:endParaRPr dirty="0"/>
          </a:p>
          <a:p>
            <a:pPr marL="171450" lvl="1">
              <a:spcBef>
                <a:spcPts val="0"/>
              </a:spcBef>
              <a:spcAft>
                <a:spcPts val="300"/>
              </a:spcAft>
              <a:buFontTx/>
              <a:buChar char="-"/>
              <a:defRPr/>
            </a:pPr>
            <a:r>
              <a:rPr lang="de-DE" sz="1100" dirty="0"/>
              <a:t>das zu erreichende Ziel (Soll-Stand / </a:t>
            </a:r>
            <a:r>
              <a:rPr lang="de-DE" sz="1100" b="1" dirty="0"/>
              <a:t>Feed </a:t>
            </a:r>
            <a:r>
              <a:rPr lang="de-DE" sz="1100" b="1" dirty="0" err="1"/>
              <a:t>up</a:t>
            </a:r>
            <a:r>
              <a:rPr lang="de-DE" sz="1100" dirty="0"/>
              <a:t>) und</a:t>
            </a:r>
            <a:endParaRPr dirty="0"/>
          </a:p>
          <a:p>
            <a:pPr marL="171450" lvl="1">
              <a:spcBef>
                <a:spcPts val="0"/>
              </a:spcBef>
              <a:spcAft>
                <a:spcPts val="300"/>
              </a:spcAft>
              <a:buFontTx/>
              <a:buChar char="-"/>
              <a:defRPr/>
            </a:pPr>
            <a:r>
              <a:rPr lang="de-DE" sz="1100" dirty="0"/>
              <a:t>die nächsten Entwicklungs- und Veränderungsschritte (</a:t>
            </a:r>
            <a:r>
              <a:rPr lang="de-DE" sz="1100" b="1" dirty="0"/>
              <a:t>Feed </a:t>
            </a:r>
            <a:r>
              <a:rPr lang="de-DE" sz="1100" b="1" dirty="0" err="1"/>
              <a:t>forward</a:t>
            </a:r>
            <a:r>
              <a:rPr lang="de-DE" sz="1100" dirty="0"/>
              <a:t>).</a:t>
            </a:r>
            <a:endParaRPr dirty="0"/>
          </a:p>
          <a:p>
            <a:pPr marL="171450" lvl="1">
              <a:spcBef>
                <a:spcPts val="0"/>
              </a:spcBef>
              <a:spcAft>
                <a:spcPts val="300"/>
              </a:spcAft>
              <a:buFontTx/>
              <a:buChar char="-"/>
              <a:defRPr/>
            </a:pPr>
            <a:endParaRPr lang="de-DE" sz="1100" dirty="0"/>
          </a:p>
          <a:p>
            <a:pPr lvl="1" indent="0">
              <a:spcBef>
                <a:spcPts val="600"/>
              </a:spcBef>
              <a:spcAft>
                <a:spcPts val="300"/>
              </a:spcAft>
              <a:buNone/>
              <a:defRPr/>
            </a:pPr>
            <a:endParaRPr lang="de-DE" dirty="0"/>
          </a:p>
          <a:p>
            <a:pPr lvl="1" indent="0">
              <a:spcBef>
                <a:spcPts val="600"/>
              </a:spcBef>
              <a:spcAft>
                <a:spcPts val="300"/>
              </a:spcAft>
              <a:buNone/>
              <a:defRPr/>
            </a:pPr>
            <a:endParaRPr lang="de-DE" dirty="0"/>
          </a:p>
          <a:p>
            <a:pPr lvl="1" indent="0">
              <a:spcBef>
                <a:spcPts val="600"/>
              </a:spcBef>
              <a:spcAft>
                <a:spcPts val="300"/>
              </a:spcAft>
              <a:buNone/>
              <a:defRPr/>
            </a:pPr>
            <a:endParaRPr lang="de-DE" dirty="0"/>
          </a:p>
          <a:p>
            <a:pPr lvl="1" indent="0">
              <a:spcBef>
                <a:spcPts val="600"/>
              </a:spcBef>
              <a:spcAft>
                <a:spcPts val="300"/>
              </a:spcAft>
              <a:buNone/>
              <a:defRPr/>
            </a:pPr>
            <a:endParaRPr lang="de-DE" dirty="0"/>
          </a:p>
          <a:p>
            <a:pPr lvl="1" indent="0">
              <a:spcBef>
                <a:spcPts val="600"/>
              </a:spcBef>
              <a:spcAft>
                <a:spcPts val="300"/>
              </a:spcAft>
              <a:buNone/>
              <a:defRPr/>
            </a:pPr>
            <a:endParaRPr lang="de-DE" dirty="0"/>
          </a:p>
          <a:p>
            <a:pPr lvl="1" indent="0">
              <a:spcBef>
                <a:spcPts val="600"/>
              </a:spcBef>
              <a:spcAft>
                <a:spcPts val="300"/>
              </a:spcAft>
              <a:buNone/>
              <a:defRPr/>
            </a:pPr>
            <a:endParaRPr lang="de-DE" dirty="0"/>
          </a:p>
        </p:txBody>
      </p:sp>
      <p:sp>
        <p:nvSpPr>
          <p:cNvPr id="154175964" name="Fußzeilenplatzhalter 3"/>
          <p:cNvSpPr>
            <a:spLocks noGrp="1"/>
          </p:cNvSpPr>
          <p:nvPr>
            <p:ph type="ftr" sz="quarter" idx="11"/>
          </p:nvPr>
        </p:nvSpPr>
        <p:spPr bwMode="auto"/>
        <p:txBody>
          <a:bodyPr/>
          <a:lstStyle/>
          <a:p>
            <a:pPr>
              <a:defRPr/>
            </a:pPr>
            <a:r>
              <a:rPr lang="de-DE" b="1" dirty="0">
                <a:solidFill>
                  <a:schemeClr val="accent3"/>
                </a:solidFill>
              </a:rPr>
              <a:t>ISB</a:t>
            </a:r>
            <a:r>
              <a:rPr lang="de-DE" dirty="0"/>
              <a:t> Staatsinstitut für Schulqualität und Bildungsforschung		     </a:t>
            </a:r>
            <a:r>
              <a:rPr lang="de-DE" b="1" dirty="0">
                <a:solidFill>
                  <a:schemeClr val="accent3"/>
                </a:solidFill>
              </a:rPr>
              <a:t>www.isb.bayern.de</a:t>
            </a:r>
            <a:endParaRPr lang="de-DE" dirty="0">
              <a:solidFill>
                <a:schemeClr val="accent3"/>
              </a:solidFill>
            </a:endParaRPr>
          </a:p>
        </p:txBody>
      </p:sp>
      <p:sp>
        <p:nvSpPr>
          <p:cNvPr id="404908311" name="Title 1"/>
          <p:cNvSpPr txBox="1"/>
          <p:nvPr/>
        </p:nvSpPr>
        <p:spPr bwMode="auto">
          <a:xfrm>
            <a:off x="7778230" y="340869"/>
            <a:ext cx="2382631" cy="218128"/>
          </a:xfrm>
          <a:prstGeom prst="rect">
            <a:avLst/>
          </a:prstGeom>
          <a:solidFill>
            <a:schemeClr val="accent6"/>
          </a:solidFill>
        </p:spPr>
        <p:txBody>
          <a:bodyPr vert="horz" wrap="none" lIns="36000" tIns="36000" rIns="36000" bIns="36000" rtlCol="0" anchor="ctr" anchorCtr="0">
            <a:spAutoFit/>
          </a:bodyPr>
          <a:lstStyle>
            <a:lvl1pPr algn="l" defTabSz="1007943" rtl="0">
              <a:lnSpc>
                <a:spcPct val="90000"/>
              </a:lnSpc>
              <a:spcBef>
                <a:spcPts val="0"/>
              </a:spcBef>
              <a:buNone/>
              <a:defRPr sz="1200">
                <a:solidFill>
                  <a:schemeClr val="tx1"/>
                </a:solidFill>
                <a:latin typeface="+mj-lt"/>
                <a:ea typeface="+mj-ea"/>
                <a:cs typeface="+mj-cs"/>
              </a:defRPr>
            </a:lvl1pPr>
          </a:lstStyle>
          <a:p>
            <a:pPr algn="r">
              <a:defRPr/>
            </a:pPr>
            <a:r>
              <a:rPr lang="en-US" sz="1050">
                <a:solidFill>
                  <a:schemeClr val="bg1"/>
                </a:solidFill>
                <a:latin typeface="+mn-lt"/>
              </a:rPr>
              <a:t>Lernförderliches Feedback - Grundlagen</a:t>
            </a:r>
          </a:p>
        </p:txBody>
      </p:sp>
      <p:pic>
        <p:nvPicPr>
          <p:cNvPr id="1641727524" name="Grafik 11"/>
          <p:cNvPicPr>
            <a:picLocks noChangeAspect="1"/>
          </p:cNvPicPr>
          <p:nvPr/>
        </p:nvPicPr>
        <p:blipFill rotWithShape="1">
          <a:blip r:embed="rId3"/>
          <a:stretch/>
        </p:blipFill>
        <p:spPr bwMode="auto">
          <a:xfrm>
            <a:off x="871227" y="4233019"/>
            <a:ext cx="4331011" cy="2436195"/>
          </a:xfrm>
          <a:prstGeom prst="rect">
            <a:avLst/>
          </a:prstGeom>
        </p:spPr>
      </p:pic>
      <p:pic>
        <p:nvPicPr>
          <p:cNvPr id="873237407" name="Grafik 41"/>
          <p:cNvPicPr>
            <a:picLocks noChangeAspect="1"/>
          </p:cNvPicPr>
          <p:nvPr/>
        </p:nvPicPr>
        <p:blipFill rotWithShape="1">
          <a:blip r:embed="rId4"/>
          <a:stretch/>
        </p:blipFill>
        <p:spPr bwMode="auto">
          <a:xfrm>
            <a:off x="576028" y="2778045"/>
            <a:ext cx="295199" cy="324000"/>
          </a:xfrm>
          <a:prstGeom prst="rect">
            <a:avLst/>
          </a:prstGeom>
        </p:spPr>
      </p:pic>
      <p:sp>
        <p:nvSpPr>
          <p:cNvPr id="1952527981" name="Inhaltsplatzhalter 7"/>
          <p:cNvSpPr>
            <a:spLocks noGrp="1"/>
          </p:cNvSpPr>
          <p:nvPr>
            <p:ph idx="13"/>
          </p:nvPr>
        </p:nvSpPr>
        <p:spPr bwMode="auto">
          <a:xfrm>
            <a:off x="5921375" y="1567544"/>
            <a:ext cx="4249737" cy="5304455"/>
          </a:xfrm>
        </p:spPr>
        <p:txBody>
          <a:bodyPr/>
          <a:lstStyle/>
          <a:p>
            <a:pPr lvl="1" indent="0">
              <a:spcBef>
                <a:spcPts val="600"/>
              </a:spcBef>
              <a:spcAft>
                <a:spcPts val="300"/>
              </a:spcAft>
              <a:buNone/>
              <a:defRPr/>
            </a:pPr>
            <a:r>
              <a:rPr lang="de-DE" sz="1200" b="1" dirty="0"/>
              <a:t>Dabei kann sich das Feedback auf folgende Ebenen beziehen</a:t>
            </a:r>
            <a:endParaRPr dirty="0"/>
          </a:p>
          <a:p>
            <a:pPr marL="171450" lvl="1">
              <a:spcBef>
                <a:spcPts val="600"/>
              </a:spcBef>
              <a:spcAft>
                <a:spcPts val="300"/>
              </a:spcAft>
              <a:buFontTx/>
              <a:buChar char="-"/>
              <a:defRPr/>
            </a:pPr>
            <a:r>
              <a:rPr lang="de-DE" sz="1100" b="1" dirty="0"/>
              <a:t>Ebene der Aufgabe</a:t>
            </a:r>
            <a:r>
              <a:rPr lang="de-DE" sz="1100" dirty="0"/>
              <a:t> </a:t>
            </a:r>
            <a:endParaRPr dirty="0"/>
          </a:p>
          <a:p>
            <a:pPr lvl="1" indent="0">
              <a:spcAft>
                <a:spcPts val="300"/>
              </a:spcAft>
              <a:buNone/>
              <a:defRPr/>
            </a:pPr>
            <a:r>
              <a:rPr lang="de-DE" sz="1100" dirty="0"/>
              <a:t>	„Wie gut wurde die Aufgabe erledigt?“</a:t>
            </a:r>
            <a:endParaRPr dirty="0"/>
          </a:p>
          <a:p>
            <a:pPr marL="171450" lvl="1">
              <a:spcAft>
                <a:spcPts val="300"/>
              </a:spcAft>
              <a:buFontTx/>
              <a:buChar char="-"/>
              <a:defRPr/>
            </a:pPr>
            <a:r>
              <a:rPr lang="de-DE" sz="1100" b="1" dirty="0"/>
              <a:t>Ebene des Prozesses</a:t>
            </a:r>
            <a:endParaRPr dirty="0"/>
          </a:p>
          <a:p>
            <a:pPr lvl="1" indent="0">
              <a:spcAft>
                <a:spcPts val="300"/>
              </a:spcAft>
              <a:buNone/>
              <a:defRPr/>
            </a:pPr>
            <a:r>
              <a:rPr lang="de-DE" sz="1100" b="1" dirty="0"/>
              <a:t>	</a:t>
            </a:r>
            <a:r>
              <a:rPr lang="de-DE" sz="1100" dirty="0"/>
              <a:t>„Was muss getan werden, um die Aufgabe zu verstehen / zu 	meistern?“</a:t>
            </a:r>
            <a:endParaRPr dirty="0"/>
          </a:p>
          <a:p>
            <a:pPr marL="171450" lvl="1">
              <a:spcAft>
                <a:spcPts val="300"/>
              </a:spcAft>
              <a:buFontTx/>
              <a:buChar char="-"/>
              <a:defRPr/>
            </a:pPr>
            <a:r>
              <a:rPr lang="de-DE" sz="1100" b="1" dirty="0"/>
              <a:t>Ebene der Selbstregulation</a:t>
            </a:r>
            <a:endParaRPr dirty="0"/>
          </a:p>
          <a:p>
            <a:pPr lvl="1" indent="0">
              <a:spcAft>
                <a:spcPts val="300"/>
              </a:spcAft>
              <a:buNone/>
              <a:defRPr/>
            </a:pPr>
            <a:r>
              <a:rPr lang="de-DE" sz="1100" b="1" dirty="0"/>
              <a:t>	</a:t>
            </a:r>
            <a:r>
              <a:rPr lang="de-DE" sz="1100" dirty="0"/>
              <a:t>„Was muss der Lernende / die Lernende tun, um sein / ihr Lernen </a:t>
            </a:r>
            <a:br>
              <a:rPr lang="de-DE" sz="1100" dirty="0"/>
            </a:br>
            <a:r>
              <a:rPr lang="de-DE" sz="1100" dirty="0"/>
              <a:t>     selbst zu steuern, zu lenken, zu überwachen?“ </a:t>
            </a:r>
            <a:endParaRPr dirty="0"/>
          </a:p>
          <a:p>
            <a:pPr marL="171450" lvl="1">
              <a:spcAft>
                <a:spcPts val="300"/>
              </a:spcAft>
              <a:buFontTx/>
              <a:buChar char="-"/>
              <a:defRPr/>
            </a:pPr>
            <a:r>
              <a:rPr lang="de-DE" sz="1100" b="1" dirty="0"/>
              <a:t>Ebene der Person / des Selbst</a:t>
            </a:r>
            <a:endParaRPr dirty="0"/>
          </a:p>
          <a:p>
            <a:pPr lvl="1" indent="0">
              <a:spcAft>
                <a:spcPts val="300"/>
              </a:spcAft>
              <a:buNone/>
              <a:defRPr/>
            </a:pPr>
            <a:r>
              <a:rPr lang="de-DE" sz="1100" b="1" dirty="0"/>
              <a:t>	</a:t>
            </a:r>
            <a:r>
              <a:rPr lang="de-DE" sz="1100" dirty="0"/>
              <a:t>„Wie werden die eigene Person und Gefühle bewertet? Welches 	Mindset ist vorhanden?“</a:t>
            </a:r>
            <a:endParaRPr dirty="0"/>
          </a:p>
          <a:p>
            <a:pPr lvl="1" indent="0">
              <a:spcBef>
                <a:spcPts val="600"/>
              </a:spcBef>
              <a:spcAft>
                <a:spcPts val="300"/>
              </a:spcAft>
              <a:buNone/>
              <a:defRPr/>
            </a:pPr>
            <a:r>
              <a:rPr lang="de-DE" sz="1100" dirty="0"/>
              <a:t>Im schulischen Kontext sollte Feedback nur auf die ersten drei Ebenen, nicht auf die Person bezogen sein, da sich Feedback auf der Ebene des Selbst empirisch als nicht lernförderlich erwiesen hat. </a:t>
            </a:r>
            <a:endParaRPr dirty="0"/>
          </a:p>
          <a:p>
            <a:pPr lvl="1" indent="0">
              <a:spcAft>
                <a:spcPts val="300"/>
              </a:spcAft>
              <a:buNone/>
              <a:defRPr/>
            </a:pPr>
            <a:endParaRPr lang="de-DE" dirty="0"/>
          </a:p>
          <a:p>
            <a:pPr lvl="1" indent="0">
              <a:spcAft>
                <a:spcPts val="300"/>
              </a:spcAft>
              <a:buNone/>
              <a:defRPr/>
            </a:pPr>
            <a:endParaRPr lang="de-DE" dirty="0"/>
          </a:p>
          <a:p>
            <a:pPr indent="0">
              <a:buNone/>
              <a:defRPr/>
            </a:pPr>
            <a:endParaRPr lang="de-DE" dirty="0"/>
          </a:p>
        </p:txBody>
      </p:sp>
      <p:graphicFrame>
        <p:nvGraphicFramePr>
          <p:cNvPr id="382665798" name="Diagramm 10"/>
          <p:cNvGraphicFramePr>
            <a:graphicFrameLocks/>
          </p:cNvGraphicFramePr>
          <p:nvPr/>
        </p:nvGraphicFramePr>
        <p:xfrm>
          <a:off x="5921375" y="4685196"/>
          <a:ext cx="4249738" cy="237930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920304187" name="Grafik 41"/>
          <p:cNvPicPr>
            <a:picLocks noChangeAspect="1"/>
          </p:cNvPicPr>
          <p:nvPr/>
        </p:nvPicPr>
        <p:blipFill rotWithShape="1">
          <a:blip r:embed="rId4"/>
          <a:stretch/>
        </p:blipFill>
        <p:spPr bwMode="auto">
          <a:xfrm>
            <a:off x="5570517" y="1477177"/>
            <a:ext cx="295199" cy="324000"/>
          </a:xfrm>
          <a:prstGeom prst="rect">
            <a:avLst/>
          </a:prstGeom>
        </p:spPr>
      </p:pic>
      <p:sp>
        <p:nvSpPr>
          <p:cNvPr id="719223359" name="Textfeld 8"/>
          <p:cNvSpPr txBox="1"/>
          <p:nvPr/>
        </p:nvSpPr>
        <p:spPr bwMode="auto">
          <a:xfrm>
            <a:off x="7374835" y="7074810"/>
            <a:ext cx="2864678" cy="246221"/>
          </a:xfrm>
          <a:prstGeom prst="rect">
            <a:avLst/>
          </a:prstGeom>
          <a:noFill/>
        </p:spPr>
        <p:txBody>
          <a:bodyPr wrap="square" rtlCol="0">
            <a:spAutoFit/>
          </a:bodyPr>
          <a:lstStyle/>
          <a:p>
            <a:pPr algn="r">
              <a:defRPr/>
            </a:pPr>
            <a:r>
              <a:rPr lang="de-DE" sz="1000" dirty="0">
                <a:cs typeface="Arial"/>
              </a:rPr>
              <a:t>© Icons und Illustration: Anja von Klitzing</a:t>
            </a:r>
            <a:endParaRPr dirty="0"/>
          </a:p>
        </p:txBody>
      </p:sp>
    </p:spTree>
  </p:cSld>
  <p:clrMapOvr>
    <a:masterClrMapping/>
  </p:clrMapOvr>
  <mc:AlternateContent xmlns:mc="http://schemas.openxmlformats.org/markup-compatibility/2006" xmlns:p159="http://schemas.microsoft.com/office/powerpoint/2015/09/main">
    <mc:Choice Requires="p159">
      <p:transition/>
    </mc:Choice>
    <mc:Fallback xmlns="" xmlns:m="http://schemas.openxmlformats.org/officeDocument/2006/math" xmlns:w="http://schemas.openxmlformats.org/wordprocessingml/2006/main">
      <p:transition advClick="1"/>
    </mc:Fallback>
  </mc:AlternateContent>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474596766" name="Fußzeilenplatzhalter 1"/>
          <p:cNvSpPr>
            <a:spLocks noGrp="1"/>
          </p:cNvSpPr>
          <p:nvPr>
            <p:ph type="ftr" sz="quarter" idx="11"/>
          </p:nvPr>
        </p:nvSpPr>
        <p:spPr bwMode="auto">
          <a:xfrm>
            <a:off x="520700" y="7019675"/>
            <a:ext cx="6393056" cy="540000"/>
          </a:xfrm>
        </p:spPr>
        <p:txBody>
          <a:bodyPr/>
          <a:lstStyle/>
          <a:p>
            <a:pPr>
              <a:defRPr/>
            </a:pPr>
            <a:r>
              <a:rPr lang="de-DE" b="1" dirty="0">
                <a:solidFill>
                  <a:schemeClr val="accent3"/>
                </a:solidFill>
              </a:rPr>
              <a:t>ISB</a:t>
            </a:r>
            <a:r>
              <a:rPr lang="de-DE" dirty="0"/>
              <a:t> Staatsinstitut für Schulqualität und Bildungsforschung		     </a:t>
            </a:r>
            <a:r>
              <a:rPr lang="de-DE" b="1" dirty="0">
                <a:solidFill>
                  <a:schemeClr val="accent3"/>
                </a:solidFill>
              </a:rPr>
              <a:t>www.isb.bayern.de</a:t>
            </a:r>
            <a:endParaRPr lang="de-DE" dirty="0">
              <a:solidFill>
                <a:schemeClr val="accent3"/>
              </a:solidFill>
            </a:endParaRPr>
          </a:p>
        </p:txBody>
      </p:sp>
      <p:sp>
        <p:nvSpPr>
          <p:cNvPr id="508234390" name="Inhaltsplatzhalter 4"/>
          <p:cNvSpPr>
            <a:spLocks noGrp="1"/>
          </p:cNvSpPr>
          <p:nvPr>
            <p:ph idx="1"/>
          </p:nvPr>
        </p:nvSpPr>
        <p:spPr bwMode="auto">
          <a:xfrm>
            <a:off x="737274" y="2784557"/>
            <a:ext cx="4989512" cy="3055347"/>
          </a:xfrm>
        </p:spPr>
        <p:txBody>
          <a:bodyPr/>
          <a:lstStyle/>
          <a:p>
            <a:pPr marL="216000" lvl="1" indent="0">
              <a:lnSpc>
                <a:spcPct val="150000"/>
              </a:lnSpc>
              <a:buNone/>
              <a:defRPr/>
            </a:pPr>
            <a:r>
              <a:rPr lang="de-DE" sz="1600" b="1">
                <a:solidFill>
                  <a:srgbClr val="000000"/>
                </a:solidFill>
                <a:ea typeface="Times New Roman"/>
                <a:cs typeface="Times New Roman"/>
              </a:rPr>
              <a:t>Mit folgenden Fragen gewinnst du Überblick</a:t>
            </a:r>
            <a:r>
              <a:rPr lang="de-DE" sz="1600" b="1">
                <a:solidFill>
                  <a:srgbClr val="000000"/>
                </a:solidFill>
                <a:latin typeface="+mn-lt"/>
                <a:ea typeface="Times New Roman"/>
                <a:cs typeface="Times New Roman"/>
              </a:rPr>
              <a:t>:</a:t>
            </a:r>
            <a:endParaRPr/>
          </a:p>
          <a:p>
            <a:pPr marL="216000" lvl="1" indent="0">
              <a:lnSpc>
                <a:spcPct val="150000"/>
              </a:lnSpc>
              <a:buNone/>
              <a:defRPr/>
            </a:pPr>
            <a:endParaRPr lang="de-DE" sz="1600" b="1">
              <a:solidFill>
                <a:srgbClr val="000000"/>
              </a:solidFill>
              <a:latin typeface="+mn-lt"/>
              <a:ea typeface="Times New Roman"/>
              <a:cs typeface="Times New Roman"/>
            </a:endParaRPr>
          </a:p>
          <a:p>
            <a:pPr marL="501750" lvl="1" indent="-285750">
              <a:lnSpc>
                <a:spcPct val="150000"/>
              </a:lnSpc>
              <a:buFont typeface="Arial"/>
              <a:buChar char="•"/>
              <a:defRPr/>
            </a:pPr>
            <a:r>
              <a:rPr lang="de-DE" sz="1600"/>
              <a:t>Was ist deine Haupterkenntnis?</a:t>
            </a:r>
            <a:endParaRPr/>
          </a:p>
          <a:p>
            <a:pPr marL="501750" lvl="1" indent="-285750">
              <a:lnSpc>
                <a:spcPct val="150000"/>
              </a:lnSpc>
              <a:buFont typeface="Arial"/>
              <a:buChar char="•"/>
              <a:defRPr/>
            </a:pPr>
            <a:r>
              <a:rPr lang="de-DE" sz="1600"/>
              <a:t>Was willst du in Zukunft anders machen? </a:t>
            </a:r>
            <a:endParaRPr/>
          </a:p>
          <a:p>
            <a:pPr marL="501750" lvl="1" indent="-285750">
              <a:lnSpc>
                <a:spcPct val="150000"/>
              </a:lnSpc>
              <a:buFont typeface="Arial"/>
              <a:buChar char="•"/>
              <a:defRPr/>
            </a:pPr>
            <a:r>
              <a:rPr lang="de-DE" sz="1600"/>
              <a:t>Was ist dein erster Schritt? </a:t>
            </a:r>
            <a:endParaRPr/>
          </a:p>
          <a:p>
            <a:pPr marL="501750" lvl="1" indent="-285750">
              <a:lnSpc>
                <a:spcPct val="150000"/>
              </a:lnSpc>
              <a:buFont typeface="Arial"/>
              <a:buChar char="•"/>
              <a:defRPr/>
            </a:pPr>
            <a:r>
              <a:rPr lang="de-DE" sz="1600"/>
              <a:t>Wer könnte dich dabei unterstützen?</a:t>
            </a:r>
            <a:endParaRPr/>
          </a:p>
          <a:p>
            <a:pPr marL="501750" lvl="1" indent="-285750">
              <a:lnSpc>
                <a:spcPct val="150000"/>
              </a:lnSpc>
              <a:buFont typeface="Arial"/>
              <a:buChar char="•"/>
              <a:defRPr/>
            </a:pPr>
            <a:r>
              <a:rPr lang="de-DE" sz="1600"/>
              <a:t>Was brauchst du noch dafür?</a:t>
            </a:r>
            <a:endParaRPr/>
          </a:p>
          <a:p>
            <a:pPr marL="501750" lvl="1" indent="-285750">
              <a:lnSpc>
                <a:spcPct val="150000"/>
              </a:lnSpc>
              <a:buFont typeface="Arial"/>
              <a:buChar char="•"/>
              <a:defRPr/>
            </a:pPr>
            <a:r>
              <a:rPr lang="de-DE" sz="1600"/>
              <a:t>Welches Lernziel hast du gewählt? </a:t>
            </a:r>
            <a:endParaRPr/>
          </a:p>
          <a:p>
            <a:pPr indent="0">
              <a:buNone/>
              <a:defRPr/>
            </a:pPr>
            <a:endParaRPr lang="de-DE" sz="1400">
              <a:latin typeface="+mn-lt"/>
            </a:endParaRPr>
          </a:p>
        </p:txBody>
      </p:sp>
      <p:sp>
        <p:nvSpPr>
          <p:cNvPr id="942965042" name="Inhaltsplatzhalter 4"/>
          <p:cNvSpPr txBox="1"/>
          <p:nvPr/>
        </p:nvSpPr>
        <p:spPr bwMode="auto">
          <a:xfrm>
            <a:off x="954087" y="1801924"/>
            <a:ext cx="6999934" cy="248141"/>
          </a:xfrm>
          <a:prstGeom prst="rect">
            <a:avLst/>
          </a:prstGeom>
        </p:spPr>
        <p:txBody>
          <a:bodyPr vert="horz" lIns="0" tIns="0" rIns="0" bIns="0" rtlCol="0">
            <a:noAutofit/>
          </a:bodyPr>
          <a:lstStyle>
            <a:lvl1pPr marL="0" indent="0" algn="l" defTabSz="180000" rtl="0">
              <a:lnSpc>
                <a:spcPct val="100000"/>
              </a:lnSpc>
              <a:spcBef>
                <a:spcPts val="0"/>
              </a:spcBef>
              <a:spcAft>
                <a:spcPts val="300"/>
              </a:spcAft>
              <a:buFont typeface="Arial"/>
              <a:buNone/>
              <a:defRPr sz="1200">
                <a:solidFill>
                  <a:schemeClr val="tx1"/>
                </a:solidFill>
                <a:latin typeface="+mj-lt"/>
                <a:ea typeface="+mn-ea"/>
                <a:cs typeface="+mn-cs"/>
              </a:defRPr>
            </a:lvl1pPr>
            <a:lvl2pPr marL="0" indent="-171450" algn="l" defTabSz="180000" rtl="0">
              <a:lnSpc>
                <a:spcPct val="100000"/>
              </a:lnSpc>
              <a:spcBef>
                <a:spcPts val="0"/>
              </a:spcBef>
              <a:buFont typeface="Arial"/>
              <a:buChar char="•"/>
              <a:defRPr sz="1050">
                <a:solidFill>
                  <a:schemeClr val="tx1"/>
                </a:solidFill>
                <a:latin typeface="+mn-lt"/>
                <a:ea typeface="+mn-ea"/>
                <a:cs typeface="+mn-cs"/>
              </a:defRPr>
            </a:lvl2pPr>
            <a:lvl3pPr marL="268288" indent="-268288" algn="l" defTabSz="180000" rtl="0">
              <a:lnSpc>
                <a:spcPct val="100000"/>
              </a:lnSpc>
              <a:spcBef>
                <a:spcPts val="0"/>
              </a:spcBef>
              <a:buFont typeface="Arial"/>
              <a:buChar char="•"/>
              <a:defRPr sz="1050">
                <a:solidFill>
                  <a:schemeClr val="tx1"/>
                </a:solidFill>
                <a:latin typeface="+mn-lt"/>
                <a:ea typeface="+mn-ea"/>
                <a:cs typeface="+mn-cs"/>
              </a:defRPr>
            </a:lvl3pPr>
            <a:lvl4pPr marL="268288" indent="-268288" algn="l" defTabSz="180000" rtl="0">
              <a:lnSpc>
                <a:spcPct val="100000"/>
              </a:lnSpc>
              <a:spcBef>
                <a:spcPts val="0"/>
              </a:spcBef>
              <a:buFont typeface="Arial"/>
              <a:buChar char="•"/>
              <a:defRPr sz="1050">
                <a:solidFill>
                  <a:schemeClr val="tx1"/>
                </a:solidFill>
                <a:latin typeface="+mn-lt"/>
                <a:ea typeface="+mn-ea"/>
                <a:cs typeface="+mn-cs"/>
              </a:defRPr>
            </a:lvl4pPr>
            <a:lvl5pPr marL="268288" indent="-268288" algn="l" defTabSz="180000" rtl="0">
              <a:lnSpc>
                <a:spcPct val="100000"/>
              </a:lnSpc>
              <a:spcBef>
                <a:spcPts val="0"/>
              </a:spcBef>
              <a:buFont typeface="Arial"/>
              <a:buChar char="•"/>
              <a:defRPr sz="1050">
                <a:solidFill>
                  <a:schemeClr val="tx1"/>
                </a:solidFill>
                <a:latin typeface="+mn-lt"/>
                <a:ea typeface="+mn-ea"/>
                <a:cs typeface="+mn-cs"/>
              </a:defRPr>
            </a:lvl5pPr>
            <a:lvl6pPr marL="2771844" indent="-251986" algn="l" defTabSz="1007943" rtl="0">
              <a:lnSpc>
                <a:spcPct val="90000"/>
              </a:lnSpc>
              <a:spcBef>
                <a:spcPts val="551"/>
              </a:spcBef>
              <a:buFont typeface="Arial"/>
              <a:buChar char="•"/>
              <a:defRPr sz="2000">
                <a:solidFill>
                  <a:schemeClr val="tx1"/>
                </a:solidFill>
                <a:latin typeface="+mn-lt"/>
                <a:ea typeface="+mn-ea"/>
                <a:cs typeface="+mn-cs"/>
              </a:defRPr>
            </a:lvl6pPr>
            <a:lvl7pPr marL="3275815" indent="-251986" algn="l" defTabSz="1007943" rtl="0">
              <a:lnSpc>
                <a:spcPct val="90000"/>
              </a:lnSpc>
              <a:spcBef>
                <a:spcPts val="551"/>
              </a:spcBef>
              <a:buFont typeface="Arial"/>
              <a:buChar char="•"/>
              <a:defRPr sz="2000">
                <a:solidFill>
                  <a:schemeClr val="tx1"/>
                </a:solidFill>
                <a:latin typeface="+mn-lt"/>
                <a:ea typeface="+mn-ea"/>
                <a:cs typeface="+mn-cs"/>
              </a:defRPr>
            </a:lvl7pPr>
            <a:lvl8pPr marL="3779787" indent="-251986" algn="l" defTabSz="1007943" rtl="0">
              <a:lnSpc>
                <a:spcPct val="90000"/>
              </a:lnSpc>
              <a:spcBef>
                <a:spcPts val="551"/>
              </a:spcBef>
              <a:buFont typeface="Arial"/>
              <a:buChar char="•"/>
              <a:defRPr sz="2000">
                <a:solidFill>
                  <a:schemeClr val="tx1"/>
                </a:solidFill>
                <a:latin typeface="+mn-lt"/>
                <a:ea typeface="+mn-ea"/>
                <a:cs typeface="+mn-cs"/>
              </a:defRPr>
            </a:lvl8pPr>
            <a:lvl9pPr marL="4283758" indent="-251986" algn="l" defTabSz="1007943" rtl="0">
              <a:lnSpc>
                <a:spcPct val="90000"/>
              </a:lnSpc>
              <a:spcBef>
                <a:spcPts val="551"/>
              </a:spcBef>
              <a:buFont typeface="Arial"/>
              <a:buChar char="•"/>
              <a:defRPr sz="2000">
                <a:solidFill>
                  <a:schemeClr val="tx1"/>
                </a:solidFill>
                <a:latin typeface="+mn-lt"/>
                <a:ea typeface="+mn-ea"/>
                <a:cs typeface="+mn-cs"/>
              </a:defRPr>
            </a:lvl9pPr>
          </a:lstStyle>
          <a:p>
            <a:pPr>
              <a:defRPr/>
            </a:pPr>
            <a:r>
              <a:rPr lang="de-DE" sz="2400">
                <a:solidFill>
                  <a:schemeClr val="accent3"/>
                </a:solidFill>
              </a:rPr>
              <a:t>Meine Erkenntnisse</a:t>
            </a:r>
            <a:endParaRPr/>
          </a:p>
          <a:p>
            <a:pPr>
              <a:defRPr/>
            </a:pPr>
            <a:r>
              <a:rPr lang="de-DE" sz="2400">
                <a:solidFill>
                  <a:schemeClr val="accent3"/>
                </a:solidFill>
              </a:rPr>
              <a:t> </a:t>
            </a:r>
            <a:endParaRPr/>
          </a:p>
        </p:txBody>
      </p:sp>
      <p:sp>
        <p:nvSpPr>
          <p:cNvPr id="49010574" name="Title 1"/>
          <p:cNvSpPr txBox="1"/>
          <p:nvPr/>
        </p:nvSpPr>
        <p:spPr bwMode="auto">
          <a:xfrm>
            <a:off x="6554169" y="296816"/>
            <a:ext cx="3616943" cy="218128"/>
          </a:xfrm>
          <a:prstGeom prst="rect">
            <a:avLst/>
          </a:prstGeom>
          <a:solidFill>
            <a:schemeClr val="accent6"/>
          </a:solidFill>
        </p:spPr>
        <p:txBody>
          <a:bodyPr vert="horz" wrap="none" lIns="36000" tIns="36000" rIns="36000" bIns="36000" rtlCol="0" anchor="ctr" anchorCtr="0">
            <a:spAutoFit/>
          </a:bodyPr>
          <a:lstStyle>
            <a:lvl1pPr algn="l" defTabSz="1007943" rtl="0">
              <a:lnSpc>
                <a:spcPct val="90000"/>
              </a:lnSpc>
              <a:spcBef>
                <a:spcPts val="0"/>
              </a:spcBef>
              <a:buNone/>
              <a:defRPr sz="1200">
                <a:solidFill>
                  <a:schemeClr val="tx1"/>
                </a:solidFill>
                <a:latin typeface="+mj-lt"/>
                <a:ea typeface="+mj-ea"/>
                <a:cs typeface="+mj-cs"/>
              </a:defRPr>
            </a:lvl1pPr>
          </a:lstStyle>
          <a:p>
            <a:pPr algn="r">
              <a:defRPr/>
            </a:pPr>
            <a:r>
              <a:rPr lang="en-US" sz="1050">
                <a:solidFill>
                  <a:schemeClr val="bg1"/>
                </a:solidFill>
                <a:latin typeface="PT Sans"/>
              </a:rPr>
              <a:t>Leitfragen zur Weiterarbeit bzw. für ein Blitzlicht – Beispiel 5</a:t>
            </a:r>
            <a:endParaRPr/>
          </a:p>
        </p:txBody>
      </p:sp>
      <p:pic>
        <p:nvPicPr>
          <p:cNvPr id="1616333713" name="Grafik 7" descr="Ein Bild, das Kreis, Schwarz, Schwarzweiß, Design enthält."/>
          <p:cNvPicPr>
            <a:picLocks noChangeAspect="1"/>
          </p:cNvPicPr>
          <p:nvPr/>
        </p:nvPicPr>
        <p:blipFill rotWithShape="1">
          <a:blip r:embed="rId3"/>
          <a:stretch/>
        </p:blipFill>
        <p:spPr bwMode="auto">
          <a:xfrm>
            <a:off x="6499780" y="2439887"/>
            <a:ext cx="2943603" cy="3085805"/>
          </a:xfrm>
          <a:prstGeom prst="rect">
            <a:avLst/>
          </a:prstGeom>
        </p:spPr>
      </p:pic>
      <p:sp>
        <p:nvSpPr>
          <p:cNvPr id="2" name="Textfeld 7">
            <a:extLst>
              <a:ext uri="{FF2B5EF4-FFF2-40B4-BE49-F238E27FC236}">
                <a16:creationId xmlns:a16="http://schemas.microsoft.com/office/drawing/2014/main" id="{42716261-0506-B4B6-6F3C-D43AB56D4A0A}"/>
              </a:ext>
            </a:extLst>
          </p:cNvPr>
          <p:cNvSpPr txBox="1"/>
          <p:nvPr/>
        </p:nvSpPr>
        <p:spPr bwMode="auto">
          <a:xfrm>
            <a:off x="7374835" y="7074810"/>
            <a:ext cx="2864678" cy="246221"/>
          </a:xfrm>
          <a:prstGeom prst="rect">
            <a:avLst/>
          </a:prstGeom>
          <a:noFill/>
        </p:spPr>
        <p:txBody>
          <a:bodyPr wrap="square" rtlCol="0">
            <a:spAutoFit/>
          </a:bodyPr>
          <a:lstStyle/>
          <a:p>
            <a:pPr algn="r">
              <a:defRPr/>
            </a:pPr>
            <a:r>
              <a:rPr lang="de-DE" sz="1000" dirty="0">
                <a:cs typeface="Arial"/>
              </a:rPr>
              <a:t>© KI-generierter Bildinhalt/</a:t>
            </a:r>
            <a:r>
              <a:rPr lang="de-DE" sz="1000" dirty="0" err="1">
                <a:cs typeface="Arial"/>
              </a:rPr>
              <a:t>Canva</a:t>
            </a:r>
            <a:r>
              <a:rPr lang="de-DE" sz="1000" dirty="0">
                <a:cs typeface="Arial"/>
              </a:rPr>
              <a:t> AI 1.0</a:t>
            </a:r>
            <a:endParaRPr dirty="0"/>
          </a:p>
        </p:txBody>
      </p:sp>
    </p:spTree>
  </p:cSld>
  <p:clrMapOvr>
    <a:masterClrMapping/>
  </p:clrMapOvr>
  <mc:AlternateContent xmlns:mc="http://schemas.openxmlformats.org/markup-compatibility/2006" xmlns:p159="http://schemas.microsoft.com/office/powerpoint/2015/09/main">
    <mc:Choice Requires="p159">
      <p:transition/>
    </mc:Choice>
    <mc:Fallback xmlns="" xmlns:m="http://schemas.openxmlformats.org/officeDocument/2006/math" xmlns:w="http://schemas.openxmlformats.org/wordprocessingml/2006/main">
      <p:transition advClick="1"/>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19673079" name="Titel 1"/>
          <p:cNvSpPr>
            <a:spLocks noGrp="1"/>
          </p:cNvSpPr>
          <p:nvPr>
            <p:ph type="title"/>
          </p:nvPr>
        </p:nvSpPr>
        <p:spPr bwMode="auto">
          <a:xfrm>
            <a:off x="539813" y="1161402"/>
            <a:ext cx="9631300" cy="293877"/>
          </a:xfrm>
        </p:spPr>
        <p:txBody>
          <a:bodyPr>
            <a:noAutofit/>
          </a:bodyPr>
          <a:lstStyle/>
          <a:p>
            <a:pPr>
              <a:defRPr/>
            </a:pPr>
            <a:r>
              <a:rPr lang="de-DE"/>
              <a:t>Rückmeldungen geben – Lernförderliches Feedback – Seite 2</a:t>
            </a:r>
            <a:br>
              <a:rPr lang="de-DE" b="1"/>
            </a:br>
            <a:endParaRPr lang="de-DE">
              <a:solidFill>
                <a:schemeClr val="accent3"/>
              </a:solidFill>
            </a:endParaRPr>
          </a:p>
        </p:txBody>
      </p:sp>
      <p:sp>
        <p:nvSpPr>
          <p:cNvPr id="1836991895" name="Inhaltsplatzhalter 2"/>
          <p:cNvSpPr>
            <a:spLocks noGrp="1"/>
          </p:cNvSpPr>
          <p:nvPr>
            <p:ph idx="1"/>
          </p:nvPr>
        </p:nvSpPr>
        <p:spPr bwMode="auto">
          <a:xfrm>
            <a:off x="954238" y="1567544"/>
            <a:ext cx="4248000" cy="5523722"/>
          </a:xfrm>
        </p:spPr>
        <p:txBody>
          <a:bodyPr>
            <a:noAutofit/>
          </a:bodyPr>
          <a:lstStyle/>
          <a:p>
            <a:pPr lvl="1" indent="0">
              <a:spcBef>
                <a:spcPts val="600"/>
              </a:spcBef>
              <a:buNone/>
              <a:defRPr/>
            </a:pPr>
            <a:r>
              <a:rPr lang="de-DE" sz="1200" b="1" dirty="0"/>
              <a:t>So gelingt Ihnen ein lernförderliches Feedback</a:t>
            </a:r>
            <a:endParaRPr lang="de-DE" dirty="0"/>
          </a:p>
          <a:p>
            <a:pPr lvl="1" indent="0">
              <a:spcBef>
                <a:spcPts val="600"/>
              </a:spcBef>
              <a:buNone/>
              <a:defRPr/>
            </a:pPr>
            <a:r>
              <a:rPr lang="de-DE" sz="1100" dirty="0"/>
              <a:t>Für wirksame Rückmeldungen braucht es nicht nur geeignete Feedback-Instrumente, sondern auch die Berücksichtigung bestimmter </a:t>
            </a:r>
            <a:r>
              <a:rPr lang="de-DE" sz="1100" b="1" dirty="0"/>
              <a:t>Qualitätsmerkmale</a:t>
            </a:r>
            <a:r>
              <a:rPr lang="de-DE" sz="1100" dirty="0"/>
              <a:t>. So sind Rückmeldungen nur dann lernförderlich, wenn sie zielgerichtet, kriteriengeleitet, individuell und idealerweise zeitnah erfolgen. </a:t>
            </a:r>
            <a:endParaRPr dirty="0"/>
          </a:p>
          <a:p>
            <a:pPr lvl="1" indent="0">
              <a:spcBef>
                <a:spcPts val="0"/>
              </a:spcBef>
              <a:spcAft>
                <a:spcPts val="300"/>
              </a:spcAft>
              <a:buNone/>
              <a:defRPr/>
            </a:pPr>
            <a:endParaRPr lang="de-DE" sz="1100" dirty="0"/>
          </a:p>
          <a:p>
            <a:pPr lvl="1" indent="0">
              <a:spcBef>
                <a:spcPts val="600"/>
              </a:spcBef>
              <a:spcAft>
                <a:spcPts val="300"/>
              </a:spcAft>
              <a:buNone/>
              <a:defRPr/>
            </a:pPr>
            <a:r>
              <a:rPr lang="de-DE" sz="1100" b="1" dirty="0"/>
              <a:t>Damit die Rückmeldungen wirksam werden können, müssen sie so gestaltet sein, dass die Lernenden</a:t>
            </a:r>
            <a:endParaRPr dirty="0"/>
          </a:p>
          <a:p>
            <a:pPr marL="228600" lvl="1" indent="-228600">
              <a:spcBef>
                <a:spcPts val="600"/>
              </a:spcBef>
              <a:spcAft>
                <a:spcPts val="300"/>
              </a:spcAft>
              <a:defRPr/>
            </a:pPr>
            <a:r>
              <a:rPr lang="de-DE" sz="1100" dirty="0"/>
              <a:t>durch einen Soll-Ist-Abgleich mit konkreten Lernzielen wissen, wo sie im Lernprozess stehen.</a:t>
            </a:r>
            <a:endParaRPr dirty="0"/>
          </a:p>
          <a:p>
            <a:pPr marL="228600" lvl="1" indent="-228600">
              <a:spcAft>
                <a:spcPts val="300"/>
              </a:spcAft>
              <a:defRPr/>
            </a:pPr>
            <a:r>
              <a:rPr lang="de-DE" sz="1100" dirty="0"/>
              <a:t>Informationen zur Qualität ihrer eigenen Arbeit bzw. ihrem Arbeitsverhalten erhalten.</a:t>
            </a:r>
            <a:endParaRPr dirty="0"/>
          </a:p>
          <a:p>
            <a:pPr marL="228600" lvl="1" indent="-228600">
              <a:spcAft>
                <a:spcPts val="300"/>
              </a:spcAft>
              <a:defRPr/>
            </a:pPr>
            <a:r>
              <a:rPr lang="de-DE" sz="1100" dirty="0"/>
              <a:t>konkrete Vorschläge und Angebote erhalten, wie sie ihre Schwierigkeiten gezielt beheben können.</a:t>
            </a:r>
            <a:endParaRPr dirty="0"/>
          </a:p>
          <a:p>
            <a:pPr marL="228600" lvl="1" indent="-228600">
              <a:spcAft>
                <a:spcPts val="300"/>
              </a:spcAft>
              <a:defRPr/>
            </a:pPr>
            <a:r>
              <a:rPr lang="de-DE" sz="1100" dirty="0"/>
              <a:t>konkrete Hinweise zur Weiterentwicklung ihres Lernverhaltens und ihrer Leistungsfähigkeit nutzen können. </a:t>
            </a:r>
            <a:endParaRPr dirty="0"/>
          </a:p>
          <a:p>
            <a:pPr marL="228600" lvl="1" indent="-228600">
              <a:spcAft>
                <a:spcPts val="300"/>
              </a:spcAft>
              <a:defRPr/>
            </a:pPr>
            <a:r>
              <a:rPr lang="de-DE" sz="1100" dirty="0"/>
              <a:t>die Möglichkeit erhalten, das Feedback umzusetzen.</a:t>
            </a:r>
            <a:endParaRPr dirty="0"/>
          </a:p>
          <a:p>
            <a:pPr marL="228600" lvl="1" indent="-228600">
              <a:spcAft>
                <a:spcPts val="300"/>
              </a:spcAft>
              <a:defRPr/>
            </a:pPr>
            <a:r>
              <a:rPr lang="de-DE" sz="1100" dirty="0"/>
              <a:t>dazu angeregt werden, ihre Lernprozesse zunehmend eigenständig zu gestalten.</a:t>
            </a:r>
            <a:endParaRPr dirty="0"/>
          </a:p>
          <a:p>
            <a:pPr marL="228600" lvl="1" indent="-228600">
              <a:spcAft>
                <a:spcPts val="300"/>
              </a:spcAft>
              <a:defRPr/>
            </a:pPr>
            <a:r>
              <a:rPr lang="de-DE" sz="1100" dirty="0"/>
              <a:t>ihre besonderen Fähigkeiten erkennen und darin unterstützt werden, diese gezielt weiter auszubauen.</a:t>
            </a:r>
            <a:endParaRPr dirty="0"/>
          </a:p>
          <a:p>
            <a:pPr lvl="1" indent="0">
              <a:spcBef>
                <a:spcPts val="0"/>
              </a:spcBef>
              <a:spcAft>
                <a:spcPts val="300"/>
              </a:spcAft>
              <a:buNone/>
              <a:defRPr/>
            </a:pPr>
            <a:endParaRPr lang="de-DE" dirty="0"/>
          </a:p>
        </p:txBody>
      </p:sp>
      <p:sp>
        <p:nvSpPr>
          <p:cNvPr id="908395687" name="Fußzeilenplatzhalter 3"/>
          <p:cNvSpPr>
            <a:spLocks noGrp="1"/>
          </p:cNvSpPr>
          <p:nvPr>
            <p:ph type="ftr" sz="quarter" idx="11"/>
          </p:nvPr>
        </p:nvSpPr>
        <p:spPr bwMode="auto"/>
        <p:txBody>
          <a:bodyPr/>
          <a:lstStyle/>
          <a:p>
            <a:pPr>
              <a:defRPr/>
            </a:pPr>
            <a:r>
              <a:rPr lang="de-DE" b="1" dirty="0">
                <a:solidFill>
                  <a:schemeClr val="accent3"/>
                </a:solidFill>
              </a:rPr>
              <a:t>ISB</a:t>
            </a:r>
            <a:r>
              <a:rPr lang="de-DE" dirty="0"/>
              <a:t> Staatsinstitut für Schulqualität und Bildungsforschung		     </a:t>
            </a:r>
            <a:r>
              <a:rPr lang="de-DE" b="1" dirty="0">
                <a:solidFill>
                  <a:schemeClr val="accent3"/>
                </a:solidFill>
              </a:rPr>
              <a:t>www.isb.bayern.de</a:t>
            </a:r>
            <a:endParaRPr lang="de-DE" dirty="0">
              <a:solidFill>
                <a:schemeClr val="accent3"/>
              </a:solidFill>
            </a:endParaRPr>
          </a:p>
        </p:txBody>
      </p:sp>
      <p:sp>
        <p:nvSpPr>
          <p:cNvPr id="1925006948" name="Inhaltsplatzhalter 5"/>
          <p:cNvSpPr>
            <a:spLocks noGrp="1"/>
          </p:cNvSpPr>
          <p:nvPr>
            <p:ph idx="13"/>
          </p:nvPr>
        </p:nvSpPr>
        <p:spPr bwMode="auto">
          <a:xfrm>
            <a:off x="5923427" y="1567544"/>
            <a:ext cx="4248000" cy="5348862"/>
          </a:xfrm>
        </p:spPr>
        <p:txBody>
          <a:bodyPr wrap="square">
            <a:noAutofit/>
          </a:bodyPr>
          <a:lstStyle/>
          <a:p>
            <a:pPr lvl="1" indent="0">
              <a:spcAft>
                <a:spcPts val="300"/>
              </a:spcAft>
              <a:buNone/>
              <a:defRPr/>
            </a:pPr>
            <a:r>
              <a:rPr lang="de-DE" dirty="0"/>
              <a:t> </a:t>
            </a:r>
            <a:r>
              <a:rPr lang="de-DE" sz="1200" b="1" dirty="0"/>
              <a:t>Beispiele zur Formulierung eines Feedbacks</a:t>
            </a:r>
            <a:endParaRPr dirty="0"/>
          </a:p>
          <a:p>
            <a:pPr lvl="1" indent="0">
              <a:spcAft>
                <a:spcPts val="300"/>
              </a:spcAft>
              <a:buNone/>
              <a:defRPr/>
            </a:pPr>
            <a:endParaRPr lang="de-DE" sz="1200" b="1" dirty="0"/>
          </a:p>
          <a:p>
            <a:pPr lvl="1" indent="0">
              <a:spcAft>
                <a:spcPts val="300"/>
              </a:spcAft>
              <a:buNone/>
              <a:defRPr/>
            </a:pPr>
            <a:endParaRPr lang="de-DE" sz="1200" b="1" dirty="0"/>
          </a:p>
          <a:p>
            <a:pPr lvl="1" indent="0">
              <a:spcAft>
                <a:spcPts val="300"/>
              </a:spcAft>
              <a:buNone/>
              <a:defRPr/>
            </a:pPr>
            <a:endParaRPr lang="de-DE" sz="1200" b="1" dirty="0"/>
          </a:p>
          <a:p>
            <a:pPr lvl="1" indent="0">
              <a:spcAft>
                <a:spcPts val="300"/>
              </a:spcAft>
              <a:buNone/>
              <a:defRPr/>
            </a:pPr>
            <a:endParaRPr lang="de-DE" sz="1200" b="1" dirty="0"/>
          </a:p>
          <a:p>
            <a:pPr lvl="1" indent="0">
              <a:spcAft>
                <a:spcPts val="300"/>
              </a:spcAft>
              <a:buNone/>
              <a:defRPr/>
            </a:pPr>
            <a:endParaRPr lang="de-DE" sz="1200" b="1" dirty="0"/>
          </a:p>
          <a:p>
            <a:pPr lvl="1" indent="0">
              <a:spcAft>
                <a:spcPts val="300"/>
              </a:spcAft>
              <a:buNone/>
              <a:defRPr/>
            </a:pPr>
            <a:endParaRPr lang="de-DE" sz="1200" b="1" dirty="0"/>
          </a:p>
          <a:p>
            <a:pPr lvl="1" indent="0">
              <a:spcAft>
                <a:spcPts val="300"/>
              </a:spcAft>
              <a:buNone/>
              <a:defRPr/>
            </a:pPr>
            <a:endParaRPr lang="de-DE" b="1" dirty="0"/>
          </a:p>
          <a:p>
            <a:pPr lvl="1" indent="0">
              <a:spcAft>
                <a:spcPts val="300"/>
              </a:spcAft>
              <a:buNone/>
              <a:defRPr/>
            </a:pPr>
            <a:endParaRPr lang="de-DE" b="1" dirty="0"/>
          </a:p>
          <a:p>
            <a:pPr lvl="1" indent="0">
              <a:spcAft>
                <a:spcPts val="300"/>
              </a:spcAft>
              <a:buNone/>
              <a:defRPr/>
            </a:pPr>
            <a:endParaRPr lang="de-DE" dirty="0"/>
          </a:p>
          <a:p>
            <a:pPr lvl="1" indent="0">
              <a:spcAft>
                <a:spcPts val="300"/>
              </a:spcAft>
              <a:buNone/>
              <a:defRPr/>
            </a:pPr>
            <a:endParaRPr lang="de-DE" dirty="0"/>
          </a:p>
          <a:p>
            <a:pPr lvl="1" indent="0">
              <a:spcAft>
                <a:spcPts val="300"/>
              </a:spcAft>
              <a:buNone/>
              <a:defRPr/>
            </a:pPr>
            <a:endParaRPr lang="de-DE" dirty="0"/>
          </a:p>
          <a:p>
            <a:pPr lvl="1" indent="0">
              <a:spcAft>
                <a:spcPts val="300"/>
              </a:spcAft>
              <a:buNone/>
              <a:defRPr/>
            </a:pPr>
            <a:endParaRPr lang="de-DE" dirty="0"/>
          </a:p>
          <a:p>
            <a:pPr lvl="1" indent="0">
              <a:spcAft>
                <a:spcPts val="300"/>
              </a:spcAft>
              <a:buNone/>
              <a:defRPr/>
            </a:pPr>
            <a:endParaRPr lang="de-DE" dirty="0"/>
          </a:p>
          <a:p>
            <a:pPr lvl="1" indent="0">
              <a:spcAft>
                <a:spcPts val="300"/>
              </a:spcAft>
              <a:buNone/>
              <a:defRPr/>
            </a:pPr>
            <a:endParaRPr lang="de-DE" dirty="0"/>
          </a:p>
          <a:p>
            <a:pPr lvl="1" indent="0">
              <a:spcAft>
                <a:spcPts val="300"/>
              </a:spcAft>
              <a:buNone/>
              <a:defRPr/>
            </a:pPr>
            <a:endParaRPr lang="de-DE" dirty="0"/>
          </a:p>
          <a:p>
            <a:pPr lvl="1" indent="0">
              <a:spcAft>
                <a:spcPts val="300"/>
              </a:spcAft>
              <a:buNone/>
              <a:defRPr/>
            </a:pPr>
            <a:endParaRPr lang="de-DE" dirty="0"/>
          </a:p>
          <a:p>
            <a:pPr lvl="1" indent="0">
              <a:spcAft>
                <a:spcPts val="300"/>
              </a:spcAft>
              <a:buNone/>
              <a:defRPr/>
            </a:pPr>
            <a:endParaRPr lang="de-DE" dirty="0"/>
          </a:p>
          <a:p>
            <a:pPr lvl="1" indent="0">
              <a:spcAft>
                <a:spcPts val="300"/>
              </a:spcAft>
              <a:buNone/>
              <a:defRPr/>
            </a:pPr>
            <a:endParaRPr lang="de-DE" dirty="0"/>
          </a:p>
          <a:p>
            <a:pPr lvl="1" indent="0">
              <a:spcAft>
                <a:spcPts val="300"/>
              </a:spcAft>
              <a:buNone/>
              <a:defRPr/>
            </a:pPr>
            <a:endParaRPr lang="de-DE" dirty="0"/>
          </a:p>
          <a:p>
            <a:pPr lvl="1" indent="0">
              <a:spcAft>
                <a:spcPts val="300"/>
              </a:spcAft>
              <a:buNone/>
              <a:defRPr/>
            </a:pPr>
            <a:endParaRPr lang="de-DE" dirty="0"/>
          </a:p>
          <a:p>
            <a:pPr lvl="1" indent="0">
              <a:spcAft>
                <a:spcPts val="300"/>
              </a:spcAft>
              <a:buNone/>
              <a:defRPr/>
            </a:pPr>
            <a:endParaRPr lang="de-DE" dirty="0"/>
          </a:p>
          <a:p>
            <a:pPr lvl="1" indent="0">
              <a:spcAft>
                <a:spcPts val="300"/>
              </a:spcAft>
              <a:buNone/>
              <a:defRPr/>
            </a:pPr>
            <a:endParaRPr lang="de-DE" dirty="0"/>
          </a:p>
          <a:p>
            <a:pPr lvl="1" indent="0">
              <a:spcAft>
                <a:spcPts val="300"/>
              </a:spcAft>
              <a:buNone/>
              <a:defRPr/>
            </a:pPr>
            <a:endParaRPr lang="de-DE" sz="400" dirty="0"/>
          </a:p>
          <a:p>
            <a:pPr lvl="1" indent="0">
              <a:spcAft>
                <a:spcPts val="300"/>
              </a:spcAft>
              <a:buNone/>
              <a:defRPr/>
            </a:pPr>
            <a:r>
              <a:rPr lang="de-DE" dirty="0"/>
              <a:t>Im ISB-Prisma-Magazin Prüfungskultur finden Sie Karten mit Impulsfragen zu den drei Feedbackebenen (siehe QR-Code/</a:t>
            </a:r>
            <a:r>
              <a:rPr lang="de-DE" dirty="0">
                <a:hlinkClick r:id="rId3"/>
              </a:rPr>
              <a:t>Link</a:t>
            </a:r>
            <a:r>
              <a:rPr lang="de-DE" dirty="0"/>
              <a:t>). Diese unterstützen Sie mit vielen weiteren Formulierungsvorschlägen beim lernförderlichen Einsatz von Feedback im Unterricht. </a:t>
            </a:r>
            <a:endParaRPr dirty="0"/>
          </a:p>
          <a:p>
            <a:pPr lvl="1" indent="0" defTabSz="180000">
              <a:spcAft>
                <a:spcPts val="300"/>
              </a:spcAft>
              <a:buNone/>
              <a:defRPr/>
            </a:pPr>
            <a:endParaRPr lang="de-DE" dirty="0"/>
          </a:p>
          <a:p>
            <a:pPr lvl="1" indent="0" defTabSz="180000">
              <a:buNone/>
              <a:defRPr/>
            </a:pPr>
            <a:endParaRPr lang="de-DE" dirty="0"/>
          </a:p>
        </p:txBody>
      </p:sp>
      <p:sp>
        <p:nvSpPr>
          <p:cNvPr id="1178734162" name="Title 1"/>
          <p:cNvSpPr txBox="1"/>
          <p:nvPr/>
        </p:nvSpPr>
        <p:spPr bwMode="auto">
          <a:xfrm>
            <a:off x="7787561" y="331538"/>
            <a:ext cx="2382631" cy="218128"/>
          </a:xfrm>
          <a:prstGeom prst="rect">
            <a:avLst/>
          </a:prstGeom>
          <a:solidFill>
            <a:schemeClr val="accent6"/>
          </a:solidFill>
        </p:spPr>
        <p:txBody>
          <a:bodyPr vert="horz" wrap="none" lIns="36000" tIns="36000" rIns="36000" bIns="36000" rtlCol="0" anchor="ctr" anchorCtr="0">
            <a:spAutoFit/>
          </a:bodyPr>
          <a:lstStyle>
            <a:lvl1pPr algn="l" defTabSz="1007943" rtl="0">
              <a:lnSpc>
                <a:spcPct val="90000"/>
              </a:lnSpc>
              <a:spcBef>
                <a:spcPts val="0"/>
              </a:spcBef>
              <a:buNone/>
              <a:defRPr sz="1200">
                <a:solidFill>
                  <a:schemeClr val="tx1"/>
                </a:solidFill>
                <a:latin typeface="+mj-lt"/>
                <a:ea typeface="+mj-ea"/>
                <a:cs typeface="+mj-cs"/>
              </a:defRPr>
            </a:lvl1pPr>
          </a:lstStyle>
          <a:p>
            <a:pPr algn="r">
              <a:defRPr/>
            </a:pPr>
            <a:r>
              <a:rPr lang="en-US" sz="1050">
                <a:solidFill>
                  <a:schemeClr val="bg1"/>
                </a:solidFill>
                <a:latin typeface="+mn-lt"/>
              </a:rPr>
              <a:t>Lernförderliches Feedback - Grundlagen</a:t>
            </a:r>
          </a:p>
        </p:txBody>
      </p:sp>
      <p:pic>
        <p:nvPicPr>
          <p:cNvPr id="1237481031" name="Grafik 20"/>
          <p:cNvPicPr>
            <a:picLocks noChangeAspect="1"/>
          </p:cNvPicPr>
          <p:nvPr/>
        </p:nvPicPr>
        <p:blipFill rotWithShape="1">
          <a:blip r:embed="rId4"/>
          <a:stretch/>
        </p:blipFill>
        <p:spPr bwMode="auto">
          <a:xfrm>
            <a:off x="539813" y="1493226"/>
            <a:ext cx="313789" cy="339463"/>
          </a:xfrm>
          <a:prstGeom prst="rect">
            <a:avLst/>
          </a:prstGeom>
        </p:spPr>
      </p:pic>
      <p:graphicFrame>
        <p:nvGraphicFramePr>
          <p:cNvPr id="1147624216" name="Tabelle 7"/>
          <p:cNvGraphicFramePr>
            <a:graphicFrameLocks noGrp="1"/>
          </p:cNvGraphicFramePr>
          <p:nvPr/>
        </p:nvGraphicFramePr>
        <p:xfrm>
          <a:off x="5929254" y="1922053"/>
          <a:ext cx="4247686" cy="4382727"/>
        </p:xfrm>
        <a:graphic>
          <a:graphicData uri="http://schemas.openxmlformats.org/drawingml/2006/table">
            <a:tbl>
              <a:tblPr firstRow="1" bandRow="1">
                <a:tableStyleId>{F5AB1C69-6EDB-4FF4-983F-18BD219EF322}</a:tableStyleId>
              </a:tblPr>
              <a:tblGrid>
                <a:gridCol w="346745">
                  <a:extLst>
                    <a:ext uri="{9D8B030D-6E8A-4147-A177-3AD203B41FA5}">
                      <a16:colId xmlns:a16="http://schemas.microsoft.com/office/drawing/2014/main" val="20000"/>
                    </a:ext>
                  </a:extLst>
                </a:gridCol>
                <a:gridCol w="1268964">
                  <a:extLst>
                    <a:ext uri="{9D8B030D-6E8A-4147-A177-3AD203B41FA5}">
                      <a16:colId xmlns:a16="http://schemas.microsoft.com/office/drawing/2014/main" val="20001"/>
                    </a:ext>
                  </a:extLst>
                </a:gridCol>
                <a:gridCol w="1259632">
                  <a:extLst>
                    <a:ext uri="{9D8B030D-6E8A-4147-A177-3AD203B41FA5}">
                      <a16:colId xmlns:a16="http://schemas.microsoft.com/office/drawing/2014/main" val="20002"/>
                    </a:ext>
                  </a:extLst>
                </a:gridCol>
                <a:gridCol w="1372345">
                  <a:extLst>
                    <a:ext uri="{9D8B030D-6E8A-4147-A177-3AD203B41FA5}">
                      <a16:colId xmlns:a16="http://schemas.microsoft.com/office/drawing/2014/main" val="20003"/>
                    </a:ext>
                  </a:extLst>
                </a:gridCol>
              </a:tblGrid>
              <a:tr h="378848">
                <a:tc>
                  <a:txBody>
                    <a:bodyPr/>
                    <a:lstStyle/>
                    <a:p>
                      <a:pPr>
                        <a:defRPr/>
                      </a:pPr>
                      <a:endParaRPr lang="de-DE"/>
                    </a:p>
                  </a:txBody>
                  <a:tcPr>
                    <a:solidFill>
                      <a:schemeClr val="bg1"/>
                    </a:solidFill>
                  </a:tcPr>
                </a:tc>
                <a:tc>
                  <a:txBody>
                    <a:bodyPr/>
                    <a:lstStyle/>
                    <a:p>
                      <a:pPr algn="ctr">
                        <a:defRPr/>
                      </a:pPr>
                      <a:r>
                        <a:rPr lang="de-DE" sz="1400"/>
                        <a:t>Feed up</a:t>
                      </a:r>
                    </a:p>
                  </a:txBody>
                  <a:tcPr anchor="ctr">
                    <a:solidFill>
                      <a:srgbClr val="80B597"/>
                    </a:solidFill>
                  </a:tcPr>
                </a:tc>
                <a:tc>
                  <a:txBody>
                    <a:bodyPr/>
                    <a:lstStyle/>
                    <a:p>
                      <a:pPr algn="ctr">
                        <a:defRPr/>
                      </a:pPr>
                      <a:r>
                        <a:rPr lang="de-DE" sz="1400"/>
                        <a:t>Feed back</a:t>
                      </a:r>
                      <a:endParaRPr/>
                    </a:p>
                  </a:txBody>
                  <a:tcPr anchor="ctr">
                    <a:solidFill>
                      <a:srgbClr val="47A976"/>
                    </a:solidFill>
                  </a:tcPr>
                </a:tc>
                <a:tc>
                  <a:txBody>
                    <a:bodyPr/>
                    <a:lstStyle/>
                    <a:p>
                      <a:pPr algn="ctr">
                        <a:defRPr/>
                      </a:pPr>
                      <a:r>
                        <a:rPr lang="de-DE" sz="1400" dirty="0"/>
                        <a:t>Feed </a:t>
                      </a:r>
                      <a:r>
                        <a:rPr lang="de-DE" sz="1400" dirty="0" err="1"/>
                        <a:t>forward</a:t>
                      </a:r>
                      <a:endParaRPr dirty="0"/>
                    </a:p>
                  </a:txBody>
                  <a:tcPr anchor="ctr">
                    <a:solidFill>
                      <a:srgbClr val="3D906D"/>
                    </a:solidFill>
                  </a:tcPr>
                </a:tc>
                <a:extLst>
                  <a:ext uri="{0D108BD9-81ED-4DB2-BD59-A6C34878D82A}">
                    <a16:rowId xmlns:a16="http://schemas.microsoft.com/office/drawing/2014/main" val="10000"/>
                  </a:ext>
                </a:extLst>
              </a:tr>
              <a:tr h="1114187">
                <a:tc>
                  <a:txBody>
                    <a:bodyPr/>
                    <a:lstStyle/>
                    <a:p>
                      <a:pPr algn="ctr">
                        <a:defRPr/>
                      </a:pPr>
                      <a:r>
                        <a:rPr lang="de-DE" sz="1400">
                          <a:solidFill>
                            <a:schemeClr val="bg1"/>
                          </a:solidFill>
                        </a:rPr>
                        <a:t>Aufgabe</a:t>
                      </a:r>
                      <a:endParaRPr/>
                    </a:p>
                  </a:txBody>
                  <a:tcPr vert="vert270" anchor="ctr">
                    <a:solidFill>
                      <a:schemeClr val="bg2">
                        <a:lumMod val="75000"/>
                      </a:schemeClr>
                    </a:solidFill>
                  </a:tcPr>
                </a:tc>
                <a:tc>
                  <a:txBody>
                    <a:bodyPr/>
                    <a:lstStyle/>
                    <a:p>
                      <a:pPr marL="0" marR="0" lvl="0" indent="0" algn="l" defTabSz="1007943" rtl="0">
                        <a:lnSpc>
                          <a:spcPct val="100000"/>
                        </a:lnSpc>
                        <a:spcBef>
                          <a:spcPts val="1200"/>
                        </a:spcBef>
                        <a:spcAft>
                          <a:spcPts val="0"/>
                        </a:spcAft>
                        <a:buClrTx/>
                        <a:buSzTx/>
                        <a:buFontTx/>
                        <a:buNone/>
                        <a:defRPr/>
                      </a:pPr>
                      <a:r>
                        <a:rPr lang="de-DE" sz="1000">
                          <a:solidFill>
                            <a:schemeClr val="bg1"/>
                          </a:solidFill>
                          <a:cs typeface="Times New Roman"/>
                        </a:rPr>
                        <a:t>Markiere alle Aufgabenteile, damit du nichts übersiehst.</a:t>
                      </a:r>
                      <a:endParaRPr/>
                    </a:p>
                    <a:p>
                      <a:pPr marL="0" marR="0" lvl="0" indent="0" algn="l" defTabSz="1007943" rtl="0">
                        <a:lnSpc>
                          <a:spcPct val="100000"/>
                        </a:lnSpc>
                        <a:spcBef>
                          <a:spcPts val="1200"/>
                        </a:spcBef>
                        <a:spcAft>
                          <a:spcPts val="0"/>
                        </a:spcAft>
                        <a:buClrTx/>
                        <a:buSzTx/>
                        <a:buFontTx/>
                        <a:buNone/>
                        <a:defRPr/>
                      </a:pPr>
                      <a:r>
                        <a:rPr lang="de-DE" sz="1000">
                          <a:solidFill>
                            <a:schemeClr val="bg1"/>
                          </a:solidFill>
                          <a:cs typeface="Times New Roman"/>
                        </a:rPr>
                        <a:t>Erkläre die Aufgabe in eigenen Worten.</a:t>
                      </a:r>
                      <a:endParaRPr lang="de-DE" sz="1600"/>
                    </a:p>
                  </a:txBody>
                  <a:tcPr>
                    <a:solidFill>
                      <a:srgbClr val="207350"/>
                    </a:solidFill>
                  </a:tcPr>
                </a:tc>
                <a:tc>
                  <a:txBody>
                    <a:bodyPr/>
                    <a:lstStyle/>
                    <a:p>
                      <a:pPr marL="0" marR="0" lvl="0" indent="0" algn="l" defTabSz="1007943" rtl="0">
                        <a:lnSpc>
                          <a:spcPct val="100000"/>
                        </a:lnSpc>
                        <a:spcBef>
                          <a:spcPts val="1200"/>
                        </a:spcBef>
                        <a:spcAft>
                          <a:spcPts val="0"/>
                        </a:spcAft>
                        <a:buClrTx/>
                        <a:buSzTx/>
                        <a:buFontTx/>
                        <a:buNone/>
                        <a:defRPr/>
                      </a:pPr>
                      <a:r>
                        <a:rPr lang="de-DE" sz="1000">
                          <a:solidFill>
                            <a:schemeClr val="bg1"/>
                          </a:solidFill>
                          <a:latin typeface="+mn-lt"/>
                          <a:ea typeface="+mn-ea"/>
                          <a:cs typeface="Times New Roman"/>
                        </a:rPr>
                        <a:t>Du hast (nicht) alle Teile der Aufgabe bearbeitet. </a:t>
                      </a:r>
                      <a:endParaRPr/>
                    </a:p>
                    <a:p>
                      <a:pPr marL="0" marR="0" lvl="0" indent="0" algn="l" defTabSz="1007943" rtl="0">
                        <a:lnSpc>
                          <a:spcPct val="100000"/>
                        </a:lnSpc>
                        <a:spcBef>
                          <a:spcPts val="1200"/>
                        </a:spcBef>
                        <a:spcAft>
                          <a:spcPts val="0"/>
                        </a:spcAft>
                        <a:buClrTx/>
                        <a:buSzTx/>
                        <a:buFontTx/>
                        <a:buNone/>
                        <a:defRPr/>
                      </a:pPr>
                      <a:r>
                        <a:rPr lang="de-DE" sz="1000">
                          <a:solidFill>
                            <a:schemeClr val="bg1"/>
                          </a:solidFill>
                          <a:latin typeface="+mn-lt"/>
                          <a:ea typeface="+mn-ea"/>
                          <a:cs typeface="Times New Roman"/>
                        </a:rPr>
                        <a:t>Diesen Fehler machst du noch häufig: …</a:t>
                      </a:r>
                      <a:endParaRPr/>
                    </a:p>
                  </a:txBody>
                  <a:tcPr>
                    <a:solidFill>
                      <a:srgbClr val="207350"/>
                    </a:solidFill>
                  </a:tcPr>
                </a:tc>
                <a:tc>
                  <a:txBody>
                    <a:bodyPr/>
                    <a:lstStyle/>
                    <a:p>
                      <a:pPr marL="0" marR="0" lvl="0" indent="0" algn="l" defTabSz="1007943" rtl="0">
                        <a:lnSpc>
                          <a:spcPct val="100000"/>
                        </a:lnSpc>
                        <a:spcBef>
                          <a:spcPts val="1200"/>
                        </a:spcBef>
                        <a:spcAft>
                          <a:spcPts val="0"/>
                        </a:spcAft>
                        <a:buClrTx/>
                        <a:buSzTx/>
                        <a:buFontTx/>
                        <a:buNone/>
                        <a:defRPr/>
                      </a:pPr>
                      <a:r>
                        <a:rPr lang="de-DE" sz="1000">
                          <a:solidFill>
                            <a:schemeClr val="bg1"/>
                          </a:solidFill>
                          <a:latin typeface="+mn-lt"/>
                          <a:ea typeface="+mn-ea"/>
                          <a:cs typeface="Times New Roman"/>
                        </a:rPr>
                        <a:t>Beachte …, um den Fehler zu  vermeiden.</a:t>
                      </a:r>
                      <a:endParaRPr/>
                    </a:p>
                    <a:p>
                      <a:pPr marL="0" marR="0" lvl="0" indent="0" algn="l" defTabSz="1007943" rtl="0">
                        <a:lnSpc>
                          <a:spcPct val="100000"/>
                        </a:lnSpc>
                        <a:spcBef>
                          <a:spcPts val="1200"/>
                        </a:spcBef>
                        <a:spcAft>
                          <a:spcPts val="0"/>
                        </a:spcAft>
                        <a:buClrTx/>
                        <a:buSzTx/>
                        <a:buFontTx/>
                        <a:buNone/>
                        <a:defRPr/>
                      </a:pPr>
                      <a:r>
                        <a:rPr lang="de-DE" sz="1000">
                          <a:solidFill>
                            <a:schemeClr val="bg1"/>
                          </a:solidFill>
                          <a:latin typeface="+mn-lt"/>
                          <a:ea typeface="+mn-ea"/>
                          <a:cs typeface="Times New Roman"/>
                        </a:rPr>
                        <a:t>Wiederhole die Regeln zu … und mache folgende Übungen: …</a:t>
                      </a:r>
                      <a:endParaRPr/>
                    </a:p>
                  </a:txBody>
                  <a:tcPr>
                    <a:solidFill>
                      <a:srgbClr val="207350"/>
                    </a:solidFill>
                  </a:tcPr>
                </a:tc>
                <a:extLst>
                  <a:ext uri="{0D108BD9-81ED-4DB2-BD59-A6C34878D82A}">
                    <a16:rowId xmlns:a16="http://schemas.microsoft.com/office/drawing/2014/main" val="10001"/>
                  </a:ext>
                </a:extLst>
              </a:tr>
              <a:tr h="1260791">
                <a:tc>
                  <a:txBody>
                    <a:bodyPr/>
                    <a:lstStyle/>
                    <a:p>
                      <a:pPr algn="ctr">
                        <a:defRPr/>
                      </a:pPr>
                      <a:r>
                        <a:rPr lang="de-DE" sz="1400">
                          <a:solidFill>
                            <a:schemeClr val="bg1"/>
                          </a:solidFill>
                        </a:rPr>
                        <a:t>Prozess</a:t>
                      </a:r>
                      <a:endParaRPr/>
                    </a:p>
                  </a:txBody>
                  <a:tcPr vert="vert270" anchor="ctr">
                    <a:solidFill>
                      <a:schemeClr val="bg2">
                        <a:lumMod val="50000"/>
                      </a:schemeClr>
                    </a:solidFill>
                  </a:tcPr>
                </a:tc>
                <a:tc>
                  <a:txBody>
                    <a:bodyPr/>
                    <a:lstStyle/>
                    <a:p>
                      <a:pPr marL="0" marR="0" lvl="0" indent="0" algn="l" defTabSz="1007943" rtl="0">
                        <a:lnSpc>
                          <a:spcPct val="100000"/>
                        </a:lnSpc>
                        <a:spcBef>
                          <a:spcPts val="1200"/>
                        </a:spcBef>
                        <a:spcAft>
                          <a:spcPts val="0"/>
                        </a:spcAft>
                        <a:buClrTx/>
                        <a:buSzTx/>
                        <a:buFontTx/>
                        <a:buNone/>
                        <a:defRPr/>
                      </a:pPr>
                      <a:r>
                        <a:rPr lang="de-DE" sz="1000">
                          <a:solidFill>
                            <a:schemeClr val="bg1"/>
                          </a:solidFill>
                          <a:latin typeface="+mn-lt"/>
                          <a:ea typeface="+mn-ea"/>
                          <a:cs typeface="Times New Roman"/>
                        </a:rPr>
                        <a:t>Du hast eine passende Strategie gewählt, indem du … </a:t>
                      </a:r>
                      <a:endParaRPr/>
                    </a:p>
                    <a:p>
                      <a:pPr marL="0" marR="0" lvl="0" indent="0" algn="l" defTabSz="1007943" rtl="0">
                        <a:lnSpc>
                          <a:spcPct val="100000"/>
                        </a:lnSpc>
                        <a:spcBef>
                          <a:spcPts val="1200"/>
                        </a:spcBef>
                        <a:spcAft>
                          <a:spcPts val="0"/>
                        </a:spcAft>
                        <a:buClrTx/>
                        <a:buSzTx/>
                        <a:buFontTx/>
                        <a:buNone/>
                        <a:defRPr/>
                      </a:pPr>
                      <a:r>
                        <a:rPr lang="de-DE" sz="1000">
                          <a:solidFill>
                            <a:schemeClr val="bg1"/>
                          </a:solidFill>
                          <a:latin typeface="+mn-lt"/>
                          <a:ea typeface="+mn-ea"/>
                          <a:cs typeface="Times New Roman"/>
                        </a:rPr>
                        <a:t>An dieser Stelle wäre … sinnvoller gewesen. </a:t>
                      </a:r>
                      <a:endParaRPr/>
                    </a:p>
                  </a:txBody>
                  <a:tcPr>
                    <a:solidFill>
                      <a:srgbClr val="207350"/>
                    </a:solidFill>
                  </a:tcPr>
                </a:tc>
                <a:tc>
                  <a:txBody>
                    <a:bodyPr/>
                    <a:lstStyle/>
                    <a:p>
                      <a:pPr marL="0" marR="0" lvl="0" indent="0" algn="l" defTabSz="1007943" rtl="0">
                        <a:lnSpc>
                          <a:spcPct val="100000"/>
                        </a:lnSpc>
                        <a:spcBef>
                          <a:spcPts val="1200"/>
                        </a:spcBef>
                        <a:spcAft>
                          <a:spcPts val="0"/>
                        </a:spcAft>
                        <a:buClrTx/>
                        <a:buSzTx/>
                        <a:buFontTx/>
                        <a:buNone/>
                        <a:defRPr/>
                      </a:pPr>
                      <a:r>
                        <a:rPr lang="de-DE" sz="1000">
                          <a:solidFill>
                            <a:schemeClr val="bg1"/>
                          </a:solidFill>
                          <a:latin typeface="+mn-lt"/>
                          <a:ea typeface="+mn-ea"/>
                          <a:cs typeface="Times New Roman"/>
                        </a:rPr>
                        <a:t>Du hast große Fortschritte gemacht bei …</a:t>
                      </a:r>
                      <a:endParaRPr/>
                    </a:p>
                    <a:p>
                      <a:pPr marL="0" marR="0" lvl="0" indent="0" algn="l" defTabSz="1007943" rtl="0">
                        <a:lnSpc>
                          <a:spcPct val="100000"/>
                        </a:lnSpc>
                        <a:spcBef>
                          <a:spcPts val="1200"/>
                        </a:spcBef>
                        <a:spcAft>
                          <a:spcPts val="0"/>
                        </a:spcAft>
                        <a:buClrTx/>
                        <a:buSzTx/>
                        <a:buFontTx/>
                        <a:buNone/>
                        <a:defRPr/>
                      </a:pPr>
                      <a:r>
                        <a:rPr lang="de-DE" sz="1000">
                          <a:solidFill>
                            <a:schemeClr val="bg1"/>
                          </a:solidFill>
                          <a:latin typeface="+mn-lt"/>
                          <a:ea typeface="+mn-ea"/>
                          <a:cs typeface="Times New Roman"/>
                        </a:rPr>
                        <a:t>Du bist (noch nicht) strukturiert genug vorgegangen bei …</a:t>
                      </a:r>
                      <a:endParaRPr/>
                    </a:p>
                  </a:txBody>
                  <a:tcPr>
                    <a:solidFill>
                      <a:srgbClr val="207350"/>
                    </a:solidFill>
                  </a:tcPr>
                </a:tc>
                <a:tc>
                  <a:txBody>
                    <a:bodyPr/>
                    <a:lstStyle/>
                    <a:p>
                      <a:pPr marL="0" marR="0" lvl="0" indent="0" algn="l" defTabSz="1007943" rtl="0">
                        <a:lnSpc>
                          <a:spcPct val="100000"/>
                        </a:lnSpc>
                        <a:spcBef>
                          <a:spcPts val="1200"/>
                        </a:spcBef>
                        <a:spcAft>
                          <a:spcPts val="0"/>
                        </a:spcAft>
                        <a:buClrTx/>
                        <a:buSzTx/>
                        <a:buFontTx/>
                        <a:buNone/>
                        <a:defRPr/>
                      </a:pPr>
                      <a:r>
                        <a:rPr lang="de-DE" sz="1000">
                          <a:solidFill>
                            <a:schemeClr val="bg1"/>
                          </a:solidFill>
                          <a:latin typeface="+mn-lt"/>
                          <a:ea typeface="+mn-ea"/>
                          <a:cs typeface="Times New Roman"/>
                        </a:rPr>
                        <a:t>Probiere auch mal folgende Strategie aus: … </a:t>
                      </a:r>
                      <a:endParaRPr/>
                    </a:p>
                    <a:p>
                      <a:pPr marL="0" marR="0" lvl="0" indent="0" algn="l" defTabSz="1007943" rtl="0">
                        <a:lnSpc>
                          <a:spcPct val="100000"/>
                        </a:lnSpc>
                        <a:spcBef>
                          <a:spcPts val="1200"/>
                        </a:spcBef>
                        <a:spcAft>
                          <a:spcPts val="0"/>
                        </a:spcAft>
                        <a:buClrTx/>
                        <a:buSzTx/>
                        <a:buFontTx/>
                        <a:buNone/>
                        <a:defRPr/>
                      </a:pPr>
                      <a:r>
                        <a:rPr lang="de-DE" sz="1000">
                          <a:solidFill>
                            <a:schemeClr val="bg1"/>
                          </a:solidFill>
                          <a:latin typeface="+mn-lt"/>
                          <a:ea typeface="+mn-ea"/>
                          <a:cs typeface="Times New Roman"/>
                        </a:rPr>
                        <a:t>Beim nächsten Mal  könnte dir folgendes Vorgehen helfen: …</a:t>
                      </a:r>
                      <a:endParaRPr/>
                    </a:p>
                  </a:txBody>
                  <a:tcPr>
                    <a:solidFill>
                      <a:srgbClr val="207350"/>
                    </a:solidFill>
                  </a:tcPr>
                </a:tc>
                <a:extLst>
                  <a:ext uri="{0D108BD9-81ED-4DB2-BD59-A6C34878D82A}">
                    <a16:rowId xmlns:a16="http://schemas.microsoft.com/office/drawing/2014/main" val="10002"/>
                  </a:ext>
                </a:extLst>
              </a:tr>
              <a:tr h="1517607">
                <a:tc>
                  <a:txBody>
                    <a:bodyPr/>
                    <a:lstStyle/>
                    <a:p>
                      <a:pPr algn="ctr">
                        <a:defRPr/>
                      </a:pPr>
                      <a:r>
                        <a:rPr lang="de-DE" sz="1400">
                          <a:solidFill>
                            <a:schemeClr val="bg1"/>
                          </a:solidFill>
                        </a:rPr>
                        <a:t>Selbstregulierung</a:t>
                      </a:r>
                      <a:endParaRPr/>
                    </a:p>
                  </a:txBody>
                  <a:tcPr vert="vert270" anchor="ctr">
                    <a:solidFill>
                      <a:schemeClr val="bg2">
                        <a:lumMod val="25000"/>
                      </a:schemeClr>
                    </a:solidFill>
                  </a:tcPr>
                </a:tc>
                <a:tc>
                  <a:txBody>
                    <a:bodyPr/>
                    <a:lstStyle/>
                    <a:p>
                      <a:pPr marL="0" marR="0" lvl="0" indent="0" algn="l" defTabSz="1007943" rtl="0">
                        <a:lnSpc>
                          <a:spcPct val="100000"/>
                        </a:lnSpc>
                        <a:spcBef>
                          <a:spcPts val="1200"/>
                        </a:spcBef>
                        <a:spcAft>
                          <a:spcPts val="0"/>
                        </a:spcAft>
                        <a:buClrTx/>
                        <a:buSzTx/>
                        <a:buFontTx/>
                        <a:buNone/>
                        <a:defRPr/>
                      </a:pPr>
                      <a:r>
                        <a:rPr lang="de-DE" sz="1000">
                          <a:solidFill>
                            <a:schemeClr val="bg1"/>
                          </a:solidFill>
                          <a:latin typeface="+mn-lt"/>
                          <a:ea typeface="+mn-ea"/>
                          <a:cs typeface="Times New Roman"/>
                        </a:rPr>
                        <a:t>Kontrolliere, ob dein Ergebnis plausibel ist. </a:t>
                      </a:r>
                      <a:endParaRPr/>
                    </a:p>
                    <a:p>
                      <a:pPr marL="0" marR="0" lvl="0" indent="0" algn="l" defTabSz="1007943" rtl="0">
                        <a:lnSpc>
                          <a:spcPct val="100000"/>
                        </a:lnSpc>
                        <a:spcBef>
                          <a:spcPts val="1200"/>
                        </a:spcBef>
                        <a:spcAft>
                          <a:spcPts val="0"/>
                        </a:spcAft>
                        <a:buClrTx/>
                        <a:buSzTx/>
                        <a:buFontTx/>
                        <a:buNone/>
                        <a:defRPr/>
                      </a:pPr>
                      <a:r>
                        <a:rPr lang="de-DE" sz="1000">
                          <a:solidFill>
                            <a:schemeClr val="bg1"/>
                          </a:solidFill>
                          <a:latin typeface="+mn-lt"/>
                          <a:ea typeface="+mn-ea"/>
                          <a:cs typeface="Times New Roman"/>
                        </a:rPr>
                        <a:t>Du hast dir deine Zeit (noch nicht) passend eingeteilt. </a:t>
                      </a:r>
                      <a:endParaRPr/>
                    </a:p>
                  </a:txBody>
                  <a:tcPr>
                    <a:solidFill>
                      <a:srgbClr val="207350"/>
                    </a:solidFill>
                  </a:tcPr>
                </a:tc>
                <a:tc>
                  <a:txBody>
                    <a:bodyPr/>
                    <a:lstStyle/>
                    <a:p>
                      <a:pPr marL="0" marR="0" lvl="0" indent="0" algn="l" defTabSz="1007943" rtl="0">
                        <a:lnSpc>
                          <a:spcPct val="100000"/>
                        </a:lnSpc>
                        <a:spcBef>
                          <a:spcPts val="1200"/>
                        </a:spcBef>
                        <a:spcAft>
                          <a:spcPts val="0"/>
                        </a:spcAft>
                        <a:buClrTx/>
                        <a:buSzTx/>
                        <a:buFontTx/>
                        <a:buNone/>
                        <a:defRPr/>
                      </a:pPr>
                      <a:r>
                        <a:rPr lang="de-DE" sz="1000">
                          <a:solidFill>
                            <a:schemeClr val="bg1"/>
                          </a:solidFill>
                          <a:latin typeface="+mn-lt"/>
                          <a:ea typeface="+mn-ea"/>
                          <a:cs typeface="Times New Roman"/>
                        </a:rPr>
                        <a:t>Beim zweiten Versuch war es besser, da du auf … geachtet hast.  </a:t>
                      </a:r>
                      <a:endParaRPr/>
                    </a:p>
                    <a:p>
                      <a:pPr marL="0" marR="0" lvl="0" indent="0" algn="l" defTabSz="1007943" rtl="0">
                        <a:lnSpc>
                          <a:spcPct val="100000"/>
                        </a:lnSpc>
                        <a:spcBef>
                          <a:spcPts val="1200"/>
                        </a:spcBef>
                        <a:spcAft>
                          <a:spcPts val="0"/>
                        </a:spcAft>
                        <a:buClrTx/>
                        <a:buSzTx/>
                        <a:buFontTx/>
                        <a:buNone/>
                        <a:defRPr/>
                      </a:pPr>
                      <a:r>
                        <a:rPr lang="de-DE" sz="1000">
                          <a:solidFill>
                            <a:schemeClr val="bg1"/>
                          </a:solidFill>
                          <a:latin typeface="+mn-lt"/>
                          <a:ea typeface="+mn-ea"/>
                          <a:cs typeface="Times New Roman"/>
                        </a:rPr>
                        <a:t>Du hattest … nicht verstanden und dir Hilfe geholt. Super!</a:t>
                      </a:r>
                      <a:endParaRPr/>
                    </a:p>
                  </a:txBody>
                  <a:tcPr>
                    <a:solidFill>
                      <a:srgbClr val="207350"/>
                    </a:solidFill>
                  </a:tcPr>
                </a:tc>
                <a:tc>
                  <a:txBody>
                    <a:bodyPr/>
                    <a:lstStyle/>
                    <a:p>
                      <a:pPr marL="0" marR="0" lvl="0" indent="0" algn="l" defTabSz="1007943" rtl="0">
                        <a:lnSpc>
                          <a:spcPct val="100000"/>
                        </a:lnSpc>
                        <a:spcBef>
                          <a:spcPts val="1200"/>
                        </a:spcBef>
                        <a:spcAft>
                          <a:spcPts val="0"/>
                        </a:spcAft>
                        <a:buClrTx/>
                        <a:buSzTx/>
                        <a:buFontTx/>
                        <a:buNone/>
                        <a:defRPr/>
                      </a:pPr>
                      <a:r>
                        <a:rPr lang="de-DE" sz="1000" dirty="0">
                          <a:solidFill>
                            <a:schemeClr val="bg1"/>
                          </a:solidFill>
                          <a:latin typeface="+mn-lt"/>
                          <a:ea typeface="+mn-ea"/>
                          <a:cs typeface="Times New Roman"/>
                        </a:rPr>
                        <a:t>An dieser Stelle hast du noch Schwierig-</a:t>
                      </a:r>
                      <a:r>
                        <a:rPr lang="de-DE" sz="1000" dirty="0" err="1">
                          <a:solidFill>
                            <a:schemeClr val="bg1"/>
                          </a:solidFill>
                          <a:latin typeface="+mn-lt"/>
                          <a:ea typeface="+mn-ea"/>
                          <a:cs typeface="Times New Roman"/>
                        </a:rPr>
                        <a:t>keiten</a:t>
                      </a:r>
                      <a:r>
                        <a:rPr lang="de-DE" sz="1000" dirty="0">
                          <a:solidFill>
                            <a:schemeClr val="bg1"/>
                          </a:solidFill>
                          <a:latin typeface="+mn-lt"/>
                          <a:ea typeface="+mn-ea"/>
                          <a:cs typeface="Times New Roman"/>
                        </a:rPr>
                        <a:t>. Wer oder was könnte dir helfen?</a:t>
                      </a:r>
                      <a:endParaRPr dirty="0"/>
                    </a:p>
                    <a:p>
                      <a:pPr marL="0" marR="0" lvl="0" indent="0" algn="l" defTabSz="1007943" rtl="0">
                        <a:lnSpc>
                          <a:spcPct val="100000"/>
                        </a:lnSpc>
                        <a:spcBef>
                          <a:spcPts val="1200"/>
                        </a:spcBef>
                        <a:spcAft>
                          <a:spcPts val="0"/>
                        </a:spcAft>
                        <a:buClrTx/>
                        <a:buSzTx/>
                        <a:buFontTx/>
                        <a:buNone/>
                        <a:defRPr/>
                      </a:pPr>
                      <a:r>
                        <a:rPr lang="de-DE" sz="1000" dirty="0">
                          <a:solidFill>
                            <a:schemeClr val="bg1"/>
                          </a:solidFill>
                          <a:latin typeface="+mn-lt"/>
                          <a:ea typeface="+mn-ea"/>
                          <a:cs typeface="Times New Roman"/>
                        </a:rPr>
                        <a:t>Nimm dir am Ende Zeit deine Lösungen zu kontrollieren.</a:t>
                      </a:r>
                      <a:endParaRPr dirty="0"/>
                    </a:p>
                  </a:txBody>
                  <a:tcPr>
                    <a:solidFill>
                      <a:srgbClr val="207350"/>
                    </a:solidFill>
                  </a:tcPr>
                </a:tc>
                <a:extLst>
                  <a:ext uri="{0D108BD9-81ED-4DB2-BD59-A6C34878D82A}">
                    <a16:rowId xmlns:a16="http://schemas.microsoft.com/office/drawing/2014/main" val="10003"/>
                  </a:ext>
                </a:extLst>
              </a:tr>
            </a:tbl>
          </a:graphicData>
        </a:graphic>
      </p:graphicFrame>
      <p:pic>
        <p:nvPicPr>
          <p:cNvPr id="455989866" name="Grafik 15"/>
          <p:cNvPicPr>
            <a:picLocks noChangeAspect="1"/>
          </p:cNvPicPr>
          <p:nvPr/>
        </p:nvPicPr>
        <p:blipFill rotWithShape="1">
          <a:blip r:embed="rId5"/>
          <a:stretch/>
        </p:blipFill>
        <p:spPr bwMode="auto">
          <a:xfrm>
            <a:off x="5545082" y="1455279"/>
            <a:ext cx="336000" cy="360000"/>
          </a:xfrm>
          <a:prstGeom prst="rect">
            <a:avLst/>
          </a:prstGeom>
        </p:spPr>
      </p:pic>
      <p:sp>
        <p:nvSpPr>
          <p:cNvPr id="431275410" name="Textfeld 8"/>
          <p:cNvSpPr txBox="1"/>
          <p:nvPr/>
        </p:nvSpPr>
        <p:spPr bwMode="auto">
          <a:xfrm>
            <a:off x="7374835" y="7074810"/>
            <a:ext cx="2864678" cy="246221"/>
          </a:xfrm>
          <a:prstGeom prst="rect">
            <a:avLst/>
          </a:prstGeom>
          <a:noFill/>
        </p:spPr>
        <p:txBody>
          <a:bodyPr wrap="square" rtlCol="0">
            <a:spAutoFit/>
          </a:bodyPr>
          <a:lstStyle/>
          <a:p>
            <a:pPr algn="r">
              <a:defRPr/>
            </a:pPr>
            <a:r>
              <a:rPr lang="de-DE" sz="1000" dirty="0">
                <a:cs typeface="Arial"/>
              </a:rPr>
              <a:t>© Icons: Anja von Klitzing</a:t>
            </a:r>
            <a:endParaRPr dirty="0"/>
          </a:p>
        </p:txBody>
      </p:sp>
      <p:pic>
        <p:nvPicPr>
          <p:cNvPr id="3" name="Grafik 2" descr="Ein Bild, das Muster, Quadrat, Symmetrie, Kunst enthält.&#10;&#10;KI-generierte Inhalte können fehlerhaft sein.">
            <a:extLst>
              <a:ext uri="{FF2B5EF4-FFF2-40B4-BE49-F238E27FC236}">
                <a16:creationId xmlns:a16="http://schemas.microsoft.com/office/drawing/2014/main" id="{4E758A35-1132-4829-BCE4-7DD38CDDABF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37536" y="6432315"/>
            <a:ext cx="540000" cy="54000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mc:Choice>
    <mc:Fallback xmlns="" xmlns:m="http://schemas.openxmlformats.org/officeDocument/2006/math" xmlns:w="http://schemas.openxmlformats.org/wordprocessingml/2006/main">
      <p:transition advClick="1"/>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20320922" name="Fußzeilenplatzhalter 2"/>
          <p:cNvSpPr>
            <a:spLocks noGrp="1"/>
          </p:cNvSpPr>
          <p:nvPr>
            <p:ph type="ftr" sz="quarter" idx="11"/>
          </p:nvPr>
        </p:nvSpPr>
        <p:spPr bwMode="auto">
          <a:xfrm>
            <a:off x="520699" y="7019675"/>
            <a:ext cx="6663871" cy="540000"/>
          </a:xfrm>
        </p:spPr>
        <p:txBody>
          <a:bodyPr/>
          <a:lstStyle/>
          <a:p>
            <a:pPr>
              <a:defRPr/>
            </a:pPr>
            <a:r>
              <a:rPr lang="de-DE" b="1" dirty="0">
                <a:solidFill>
                  <a:schemeClr val="accent3"/>
                </a:solidFill>
              </a:rPr>
              <a:t>ISB</a:t>
            </a:r>
            <a:r>
              <a:rPr lang="de-DE" dirty="0"/>
              <a:t> Staatsinstitut für Schulqualität und Bildungsforschung		     </a:t>
            </a:r>
            <a:r>
              <a:rPr lang="de-DE" b="1" dirty="0">
                <a:solidFill>
                  <a:schemeClr val="accent3"/>
                </a:solidFill>
              </a:rPr>
              <a:t>www.isb.bayern.de</a:t>
            </a:r>
            <a:endParaRPr lang="de-DE" dirty="0">
              <a:solidFill>
                <a:schemeClr val="accent3"/>
              </a:solidFill>
            </a:endParaRPr>
          </a:p>
        </p:txBody>
      </p:sp>
      <p:sp>
        <p:nvSpPr>
          <p:cNvPr id="411760656" name="Inhaltsplatzhalter 4"/>
          <p:cNvSpPr>
            <a:spLocks noGrp="1"/>
          </p:cNvSpPr>
          <p:nvPr>
            <p:ph sz="half" idx="13"/>
          </p:nvPr>
        </p:nvSpPr>
        <p:spPr bwMode="auto"/>
        <p:txBody>
          <a:bodyPr anchor="ctr"/>
          <a:lstStyle/>
          <a:p>
            <a:pPr marL="0" indent="0" algn="ctr">
              <a:buNone/>
              <a:defRPr/>
            </a:pPr>
            <a:r>
              <a:rPr lang="de-DE">
                <a:solidFill>
                  <a:schemeClr val="accent3"/>
                </a:solidFill>
              </a:rPr>
              <a:t>Methode: Lernreflexionskarten</a:t>
            </a:r>
            <a:endParaRPr/>
          </a:p>
        </p:txBody>
      </p:sp>
      <p:sp>
        <p:nvSpPr>
          <p:cNvPr id="169826863" name="Title 1"/>
          <p:cNvSpPr txBox="1"/>
          <p:nvPr/>
        </p:nvSpPr>
        <p:spPr bwMode="auto">
          <a:xfrm>
            <a:off x="9231185" y="328613"/>
            <a:ext cx="939928" cy="218128"/>
          </a:xfrm>
          <a:prstGeom prst="rect">
            <a:avLst/>
          </a:prstGeom>
          <a:solidFill>
            <a:srgbClr val="8BB31D"/>
          </a:solidFill>
        </p:spPr>
        <p:txBody>
          <a:bodyPr vert="horz" wrap="none" lIns="36000" tIns="36000" rIns="36000" bIns="36000" rtlCol="0" anchor="ctr" anchorCtr="0">
            <a:spAutoFit/>
          </a:bodyPr>
          <a:lstStyle>
            <a:lvl1pPr algn="l" defTabSz="1007943" rtl="0">
              <a:lnSpc>
                <a:spcPct val="90000"/>
              </a:lnSpc>
              <a:spcBef>
                <a:spcPts val="0"/>
              </a:spcBef>
              <a:buNone/>
              <a:defRPr sz="1200">
                <a:solidFill>
                  <a:schemeClr val="tx1"/>
                </a:solidFill>
                <a:latin typeface="+mj-lt"/>
                <a:ea typeface="+mj-ea"/>
                <a:cs typeface="+mj-cs"/>
              </a:defRPr>
            </a:lvl1pPr>
          </a:lstStyle>
          <a:p>
            <a:pPr algn="r">
              <a:defRPr/>
            </a:pPr>
            <a:r>
              <a:rPr lang="en-US" sz="1050">
                <a:solidFill>
                  <a:schemeClr val="bg1"/>
                </a:solidFill>
                <a:latin typeface="PT Sans"/>
              </a:rPr>
              <a:t>Praxismaterial </a:t>
            </a:r>
            <a:endParaRPr/>
          </a:p>
        </p:txBody>
      </p:sp>
      <p:sp>
        <p:nvSpPr>
          <p:cNvPr id="1302261748" name="Textfeld 7"/>
          <p:cNvSpPr txBox="1"/>
          <p:nvPr/>
        </p:nvSpPr>
        <p:spPr bwMode="auto">
          <a:xfrm>
            <a:off x="7374835" y="7074810"/>
            <a:ext cx="2864678" cy="246221"/>
          </a:xfrm>
          <a:prstGeom prst="rect">
            <a:avLst/>
          </a:prstGeom>
          <a:noFill/>
        </p:spPr>
        <p:txBody>
          <a:bodyPr wrap="square" rtlCol="0">
            <a:spAutoFit/>
          </a:bodyPr>
          <a:lstStyle/>
          <a:p>
            <a:pPr algn="r">
              <a:defRPr/>
            </a:pPr>
            <a:r>
              <a:rPr lang="de-DE" sz="1000" dirty="0">
                <a:cs typeface="Arial"/>
              </a:rPr>
              <a:t>© KI-generierter Bildinhalt/</a:t>
            </a:r>
            <a:r>
              <a:rPr lang="de-DE" sz="1000" dirty="0" err="1">
                <a:cs typeface="Arial"/>
              </a:rPr>
              <a:t>Canva</a:t>
            </a:r>
            <a:r>
              <a:rPr lang="de-DE" sz="1000" dirty="0">
                <a:cs typeface="Arial"/>
              </a:rPr>
              <a:t> AI 1.0</a:t>
            </a:r>
            <a:endParaRPr dirty="0"/>
          </a:p>
        </p:txBody>
      </p:sp>
      <p:pic>
        <p:nvPicPr>
          <p:cNvPr id="360390386" name="Grafik 5"/>
          <p:cNvPicPr>
            <a:picLocks noChangeAspect="1"/>
          </p:cNvPicPr>
          <p:nvPr/>
        </p:nvPicPr>
        <p:blipFill rotWithShape="1">
          <a:blip r:embed="rId3">
            <a:biLevel thresh="75000"/>
          </a:blip>
          <a:srcRect l="7305" t="7862" r="6602" b="5194"/>
          <a:stretch/>
        </p:blipFill>
        <p:spPr bwMode="auto">
          <a:xfrm>
            <a:off x="2018438" y="1890093"/>
            <a:ext cx="6653348" cy="3779489"/>
          </a:xfrm>
          <a:prstGeom prst="rect">
            <a:avLst/>
          </a:prstGeom>
        </p:spPr>
      </p:pic>
    </p:spTree>
  </p:cSld>
  <p:clrMapOvr>
    <a:masterClrMapping/>
  </p:clrMapOvr>
  <mc:AlternateContent xmlns:mc="http://schemas.openxmlformats.org/markup-compatibility/2006" xmlns:p159="http://schemas.microsoft.com/office/powerpoint/2015/09/main">
    <mc:Choice Requires="p159">
      <p:transition/>
    </mc:Choice>
    <mc:Fallback xmlns="" xmlns:m="http://schemas.openxmlformats.org/officeDocument/2006/math" xmlns:w="http://schemas.openxmlformats.org/wordprocessingml/2006/main">
      <p:transition advClick="1"/>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086985937" name="Fußzeilenplatzhalter 2"/>
          <p:cNvSpPr>
            <a:spLocks noGrp="1"/>
          </p:cNvSpPr>
          <p:nvPr>
            <p:ph type="ftr" sz="quarter" idx="11"/>
          </p:nvPr>
        </p:nvSpPr>
        <p:spPr bwMode="auto">
          <a:xfrm>
            <a:off x="520699" y="7019675"/>
            <a:ext cx="5960389" cy="540000"/>
          </a:xfrm>
        </p:spPr>
        <p:txBody>
          <a:bodyPr/>
          <a:lstStyle/>
          <a:p>
            <a:pPr>
              <a:defRPr/>
            </a:pPr>
            <a:r>
              <a:rPr lang="de-DE" b="1" dirty="0">
                <a:solidFill>
                  <a:schemeClr val="accent3"/>
                </a:solidFill>
              </a:rPr>
              <a:t>ISB</a:t>
            </a:r>
            <a:r>
              <a:rPr lang="de-DE" dirty="0"/>
              <a:t> Staatsinstitut für Schulqualität und Bildungsforschung		     </a:t>
            </a:r>
            <a:r>
              <a:rPr lang="de-DE" b="1" dirty="0">
                <a:solidFill>
                  <a:schemeClr val="accent3"/>
                </a:solidFill>
              </a:rPr>
              <a:t>www.isb.bayern.de</a:t>
            </a:r>
            <a:endParaRPr lang="de-DE" dirty="0">
              <a:solidFill>
                <a:schemeClr val="accent3"/>
              </a:solidFill>
            </a:endParaRPr>
          </a:p>
        </p:txBody>
      </p:sp>
      <p:sp>
        <p:nvSpPr>
          <p:cNvPr id="1170561573" name="Inhaltsplatzhalter 4"/>
          <p:cNvSpPr>
            <a:spLocks noGrp="1"/>
          </p:cNvSpPr>
          <p:nvPr>
            <p:ph sz="half" idx="13"/>
          </p:nvPr>
        </p:nvSpPr>
        <p:spPr bwMode="auto"/>
        <p:txBody>
          <a:bodyPr anchor="ctr"/>
          <a:lstStyle/>
          <a:p>
            <a:pPr marL="0" indent="0" algn="ctr">
              <a:buNone/>
              <a:defRPr/>
            </a:pPr>
            <a:r>
              <a:rPr lang="de-DE">
                <a:solidFill>
                  <a:schemeClr val="accent3"/>
                </a:solidFill>
              </a:rPr>
              <a:t>Praxismaterial 1: Lernreflexionskarten</a:t>
            </a:r>
            <a:endParaRPr/>
          </a:p>
        </p:txBody>
      </p:sp>
      <p:sp>
        <p:nvSpPr>
          <p:cNvPr id="678758522" name="Title 1"/>
          <p:cNvSpPr txBox="1"/>
          <p:nvPr/>
        </p:nvSpPr>
        <p:spPr bwMode="auto">
          <a:xfrm>
            <a:off x="8192439" y="328613"/>
            <a:ext cx="1978674" cy="218128"/>
          </a:xfrm>
          <a:prstGeom prst="rect">
            <a:avLst/>
          </a:prstGeom>
          <a:solidFill>
            <a:srgbClr val="8BB31D"/>
          </a:solidFill>
        </p:spPr>
        <p:txBody>
          <a:bodyPr vert="horz" wrap="none" lIns="36000" tIns="36000" rIns="36000" bIns="36000" rtlCol="0" anchor="ctr" anchorCtr="0">
            <a:spAutoFit/>
          </a:bodyPr>
          <a:lstStyle>
            <a:lvl1pPr algn="l" defTabSz="1007943" rtl="0">
              <a:lnSpc>
                <a:spcPct val="90000"/>
              </a:lnSpc>
              <a:spcBef>
                <a:spcPts val="0"/>
              </a:spcBef>
              <a:buNone/>
              <a:defRPr sz="1200">
                <a:solidFill>
                  <a:schemeClr val="tx1"/>
                </a:solidFill>
                <a:latin typeface="+mj-lt"/>
                <a:ea typeface="+mj-ea"/>
                <a:cs typeface="+mj-cs"/>
              </a:defRPr>
            </a:lvl1pPr>
          </a:lstStyle>
          <a:p>
            <a:pPr algn="r">
              <a:defRPr/>
            </a:pPr>
            <a:r>
              <a:rPr lang="en-US" sz="1050">
                <a:solidFill>
                  <a:schemeClr val="bg1"/>
                </a:solidFill>
                <a:latin typeface="PT Sans"/>
              </a:rPr>
              <a:t>Lernreflexionskarten - Kartenset </a:t>
            </a:r>
            <a:endParaRPr/>
          </a:p>
        </p:txBody>
      </p:sp>
      <p:pic>
        <p:nvPicPr>
          <p:cNvPr id="975639019" name="Grafik 5"/>
          <p:cNvPicPr>
            <a:picLocks noChangeAspect="1"/>
          </p:cNvPicPr>
          <p:nvPr/>
        </p:nvPicPr>
        <p:blipFill rotWithShape="1">
          <a:blip r:embed="rId3">
            <a:biLevel thresh="75000"/>
          </a:blip>
          <a:srcRect l="7305" t="7862" r="6602" b="5194"/>
          <a:stretch/>
        </p:blipFill>
        <p:spPr bwMode="auto">
          <a:xfrm>
            <a:off x="2018438" y="1890093"/>
            <a:ext cx="6653348" cy="3779489"/>
          </a:xfrm>
          <a:prstGeom prst="rect">
            <a:avLst/>
          </a:prstGeom>
        </p:spPr>
      </p:pic>
      <p:sp>
        <p:nvSpPr>
          <p:cNvPr id="2" name="Textfeld 7">
            <a:extLst>
              <a:ext uri="{FF2B5EF4-FFF2-40B4-BE49-F238E27FC236}">
                <a16:creationId xmlns:a16="http://schemas.microsoft.com/office/drawing/2014/main" id="{1C3E6FC5-01C5-EA64-3B2D-8B2468E999CC}"/>
              </a:ext>
            </a:extLst>
          </p:cNvPr>
          <p:cNvSpPr txBox="1"/>
          <p:nvPr/>
        </p:nvSpPr>
        <p:spPr bwMode="auto">
          <a:xfrm>
            <a:off x="7374835" y="7074810"/>
            <a:ext cx="2864678" cy="246221"/>
          </a:xfrm>
          <a:prstGeom prst="rect">
            <a:avLst/>
          </a:prstGeom>
          <a:noFill/>
        </p:spPr>
        <p:txBody>
          <a:bodyPr wrap="square" rtlCol="0">
            <a:spAutoFit/>
          </a:bodyPr>
          <a:lstStyle/>
          <a:p>
            <a:pPr algn="r">
              <a:defRPr/>
            </a:pPr>
            <a:r>
              <a:rPr lang="de-DE" sz="1000" dirty="0">
                <a:cs typeface="Arial"/>
              </a:rPr>
              <a:t>© KI-generierter Bildinhalt/</a:t>
            </a:r>
            <a:r>
              <a:rPr lang="de-DE" sz="1000" dirty="0" err="1">
                <a:cs typeface="Arial"/>
              </a:rPr>
              <a:t>Canva</a:t>
            </a:r>
            <a:r>
              <a:rPr lang="de-DE" sz="1000" dirty="0">
                <a:cs typeface="Arial"/>
              </a:rPr>
              <a:t> AI 1.0</a:t>
            </a:r>
            <a:endParaRPr dirty="0"/>
          </a:p>
        </p:txBody>
      </p:sp>
    </p:spTree>
  </p:cSld>
  <p:clrMapOvr>
    <a:masterClrMapping/>
  </p:clrMapOvr>
  <mc:AlternateContent xmlns:mc="http://schemas.openxmlformats.org/markup-compatibility/2006" xmlns:p159="http://schemas.microsoft.com/office/powerpoint/2015/09/main">
    <mc:Choice Requires="p159">
      <p:transition/>
    </mc:Choice>
    <mc:Fallback xmlns="" xmlns:m="http://schemas.openxmlformats.org/officeDocument/2006/math" xmlns:w="http://schemas.openxmlformats.org/wordprocessingml/2006/main">
      <p:transition advClick="1"/>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717535250" name="Fußzeilenplatzhalter 2"/>
          <p:cNvSpPr>
            <a:spLocks noGrp="1"/>
          </p:cNvSpPr>
          <p:nvPr>
            <p:ph type="ftr" sz="quarter" idx="11"/>
          </p:nvPr>
        </p:nvSpPr>
        <p:spPr bwMode="auto">
          <a:xfrm>
            <a:off x="520699" y="7019675"/>
            <a:ext cx="6308307" cy="540000"/>
          </a:xfrm>
        </p:spPr>
        <p:txBody>
          <a:bodyPr/>
          <a:lstStyle/>
          <a:p>
            <a:pPr>
              <a:defRPr/>
            </a:pPr>
            <a:r>
              <a:rPr lang="de-DE" b="1" dirty="0">
                <a:solidFill>
                  <a:schemeClr val="accent3"/>
                </a:solidFill>
              </a:rPr>
              <a:t>ISB</a:t>
            </a:r>
            <a:r>
              <a:rPr lang="de-DE" dirty="0"/>
              <a:t> Staatsinstitut für Schulqualität und Bildungsforschung		     </a:t>
            </a:r>
            <a:r>
              <a:rPr lang="de-DE" b="1" dirty="0">
                <a:solidFill>
                  <a:schemeClr val="accent3"/>
                </a:solidFill>
              </a:rPr>
              <a:t>www.isb.bayern.de</a:t>
            </a:r>
            <a:endParaRPr lang="de-DE" dirty="0">
              <a:solidFill>
                <a:schemeClr val="accent3"/>
              </a:solidFill>
            </a:endParaRPr>
          </a:p>
        </p:txBody>
      </p:sp>
      <p:sp>
        <p:nvSpPr>
          <p:cNvPr id="1102539391" name="Inhaltsplatzhalter 4"/>
          <p:cNvSpPr>
            <a:spLocks noGrp="1"/>
          </p:cNvSpPr>
          <p:nvPr>
            <p:ph sz="half" idx="13"/>
          </p:nvPr>
        </p:nvSpPr>
        <p:spPr bwMode="auto">
          <a:xfrm>
            <a:off x="954087" y="5979671"/>
            <a:ext cx="8652029" cy="467649"/>
          </a:xfrm>
        </p:spPr>
        <p:txBody>
          <a:bodyPr anchor="ctr"/>
          <a:lstStyle/>
          <a:p>
            <a:pPr marL="0" indent="0" algn="ctr">
              <a:buNone/>
              <a:defRPr/>
            </a:pPr>
            <a:r>
              <a:rPr lang="de-DE">
                <a:solidFill>
                  <a:schemeClr val="accent3"/>
                </a:solidFill>
              </a:rPr>
              <a:t>„Da war ich voll und ganz dabei …“</a:t>
            </a:r>
            <a:endParaRPr/>
          </a:p>
        </p:txBody>
      </p:sp>
      <p:sp>
        <p:nvSpPr>
          <p:cNvPr id="710014759" name="Rechteck: abgerundete Ecken 6"/>
          <p:cNvSpPr/>
          <p:nvPr/>
        </p:nvSpPr>
        <p:spPr bwMode="auto">
          <a:xfrm>
            <a:off x="520699" y="1186927"/>
            <a:ext cx="9650413" cy="5619075"/>
          </a:xfrm>
          <a:custGeom>
            <a:avLst/>
            <a:gdLst>
              <a:gd name="connsiteX0" fmla="*/ 0 w 4671530"/>
              <a:gd name="connsiteY0" fmla="*/ 193804 h 2945797"/>
              <a:gd name="connsiteX1" fmla="*/ 193804 w 4671530"/>
              <a:gd name="connsiteY1" fmla="*/ 0 h 2945797"/>
              <a:gd name="connsiteX2" fmla="*/ 805793 w 4671530"/>
              <a:gd name="connsiteY2" fmla="*/ 0 h 2945797"/>
              <a:gd name="connsiteX3" fmla="*/ 1460621 w 4671530"/>
              <a:gd name="connsiteY3" fmla="*/ 0 h 2945797"/>
              <a:gd name="connsiteX4" fmla="*/ 2115449 w 4671530"/>
              <a:gd name="connsiteY4" fmla="*/ 0 h 2945797"/>
              <a:gd name="connsiteX5" fmla="*/ 2813116 w 4671530"/>
              <a:gd name="connsiteY5" fmla="*/ 0 h 2945797"/>
              <a:gd name="connsiteX6" fmla="*/ 3425105 w 4671530"/>
              <a:gd name="connsiteY6" fmla="*/ 0 h 2945797"/>
              <a:gd name="connsiteX7" fmla="*/ 3951416 w 4671530"/>
              <a:gd name="connsiteY7" fmla="*/ 0 h 2945797"/>
              <a:gd name="connsiteX8" fmla="*/ 4477726 w 4671530"/>
              <a:gd name="connsiteY8" fmla="*/ 0 h 2945797"/>
              <a:gd name="connsiteX9" fmla="*/ 4671530 w 4671530"/>
              <a:gd name="connsiteY9" fmla="*/ 193804 h 2945797"/>
              <a:gd name="connsiteX10" fmla="*/ 4671530 w 4671530"/>
              <a:gd name="connsiteY10" fmla="*/ 858933 h 2945797"/>
              <a:gd name="connsiteX11" fmla="*/ 4671530 w 4671530"/>
              <a:gd name="connsiteY11" fmla="*/ 1524062 h 2945797"/>
              <a:gd name="connsiteX12" fmla="*/ 4671530 w 4671530"/>
              <a:gd name="connsiteY12" fmla="*/ 2138028 h 2945797"/>
              <a:gd name="connsiteX13" fmla="*/ 4671530 w 4671530"/>
              <a:gd name="connsiteY13" fmla="*/ 2751993 h 2945797"/>
              <a:gd name="connsiteX14" fmla="*/ 4477726 w 4671530"/>
              <a:gd name="connsiteY14" fmla="*/ 2945797 h 2945797"/>
              <a:gd name="connsiteX15" fmla="*/ 3822898 w 4671530"/>
              <a:gd name="connsiteY15" fmla="*/ 2945797 h 2945797"/>
              <a:gd name="connsiteX16" fmla="*/ 3339427 w 4671530"/>
              <a:gd name="connsiteY16" fmla="*/ 2945797 h 2945797"/>
              <a:gd name="connsiteX17" fmla="*/ 2684599 w 4671530"/>
              <a:gd name="connsiteY17" fmla="*/ 2945797 h 2945797"/>
              <a:gd name="connsiteX18" fmla="*/ 2115449 w 4671530"/>
              <a:gd name="connsiteY18" fmla="*/ 2945797 h 2945797"/>
              <a:gd name="connsiteX19" fmla="*/ 1460621 w 4671530"/>
              <a:gd name="connsiteY19" fmla="*/ 2945797 h 2945797"/>
              <a:gd name="connsiteX20" fmla="*/ 934311 w 4671530"/>
              <a:gd name="connsiteY20" fmla="*/ 2945797 h 2945797"/>
              <a:gd name="connsiteX21" fmla="*/ 193804 w 4671530"/>
              <a:gd name="connsiteY21" fmla="*/ 2945797 h 2945797"/>
              <a:gd name="connsiteX22" fmla="*/ 0 w 4671530"/>
              <a:gd name="connsiteY22" fmla="*/ 2751993 h 2945797"/>
              <a:gd name="connsiteX23" fmla="*/ 0 w 4671530"/>
              <a:gd name="connsiteY23" fmla="*/ 2086864 h 2945797"/>
              <a:gd name="connsiteX24" fmla="*/ 0 w 4671530"/>
              <a:gd name="connsiteY24" fmla="*/ 1421735 h 2945797"/>
              <a:gd name="connsiteX25" fmla="*/ 0 w 4671530"/>
              <a:gd name="connsiteY25" fmla="*/ 833351 h 2945797"/>
              <a:gd name="connsiteX26" fmla="*/ 0 w 4671530"/>
              <a:gd name="connsiteY26" fmla="*/ 193804 h 2945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671530" h="2945797" extrusionOk="0">
                <a:moveTo>
                  <a:pt x="0" y="193804"/>
                </a:moveTo>
                <a:cubicBezTo>
                  <a:pt x="2446" y="81442"/>
                  <a:pt x="81283" y="-5174"/>
                  <a:pt x="193804" y="0"/>
                </a:cubicBezTo>
                <a:cubicBezTo>
                  <a:pt x="497459" y="12643"/>
                  <a:pt x="574773" y="29582"/>
                  <a:pt x="805793" y="0"/>
                </a:cubicBezTo>
                <a:cubicBezTo>
                  <a:pt x="1036813" y="-29582"/>
                  <a:pt x="1238671" y="11920"/>
                  <a:pt x="1460621" y="0"/>
                </a:cubicBezTo>
                <a:cubicBezTo>
                  <a:pt x="1682571" y="-11920"/>
                  <a:pt x="1845118" y="31420"/>
                  <a:pt x="2115449" y="0"/>
                </a:cubicBezTo>
                <a:cubicBezTo>
                  <a:pt x="2385780" y="-31420"/>
                  <a:pt x="2587929" y="2843"/>
                  <a:pt x="2813116" y="0"/>
                </a:cubicBezTo>
                <a:cubicBezTo>
                  <a:pt x="3038303" y="-2843"/>
                  <a:pt x="3217723" y="26183"/>
                  <a:pt x="3425105" y="0"/>
                </a:cubicBezTo>
                <a:cubicBezTo>
                  <a:pt x="3632487" y="-26183"/>
                  <a:pt x="3822006" y="-6086"/>
                  <a:pt x="3951416" y="0"/>
                </a:cubicBezTo>
                <a:cubicBezTo>
                  <a:pt x="4080826" y="6086"/>
                  <a:pt x="4249266" y="13754"/>
                  <a:pt x="4477726" y="0"/>
                </a:cubicBezTo>
                <a:cubicBezTo>
                  <a:pt x="4578484" y="-2466"/>
                  <a:pt x="4690363" y="94783"/>
                  <a:pt x="4671530" y="193804"/>
                </a:cubicBezTo>
                <a:cubicBezTo>
                  <a:pt x="4660525" y="473178"/>
                  <a:pt x="4695769" y="550675"/>
                  <a:pt x="4671530" y="858933"/>
                </a:cubicBezTo>
                <a:cubicBezTo>
                  <a:pt x="4647291" y="1167191"/>
                  <a:pt x="4691127" y="1360808"/>
                  <a:pt x="4671530" y="1524062"/>
                </a:cubicBezTo>
                <a:cubicBezTo>
                  <a:pt x="4651933" y="1687316"/>
                  <a:pt x="4644192" y="1901478"/>
                  <a:pt x="4671530" y="2138028"/>
                </a:cubicBezTo>
                <a:cubicBezTo>
                  <a:pt x="4698868" y="2374578"/>
                  <a:pt x="4655152" y="2489662"/>
                  <a:pt x="4671530" y="2751993"/>
                </a:cubicBezTo>
                <a:cubicBezTo>
                  <a:pt x="4678570" y="2860423"/>
                  <a:pt x="4593561" y="2948150"/>
                  <a:pt x="4477726" y="2945797"/>
                </a:cubicBezTo>
                <a:cubicBezTo>
                  <a:pt x="4226605" y="2923824"/>
                  <a:pt x="4128289" y="2950539"/>
                  <a:pt x="3822898" y="2945797"/>
                </a:cubicBezTo>
                <a:cubicBezTo>
                  <a:pt x="3517507" y="2941055"/>
                  <a:pt x="3464832" y="2946634"/>
                  <a:pt x="3339427" y="2945797"/>
                </a:cubicBezTo>
                <a:cubicBezTo>
                  <a:pt x="3214022" y="2944960"/>
                  <a:pt x="3004893" y="2959845"/>
                  <a:pt x="2684599" y="2945797"/>
                </a:cubicBezTo>
                <a:cubicBezTo>
                  <a:pt x="2364305" y="2931749"/>
                  <a:pt x="2318575" y="2973156"/>
                  <a:pt x="2115449" y="2945797"/>
                </a:cubicBezTo>
                <a:cubicBezTo>
                  <a:pt x="1912323" y="2918439"/>
                  <a:pt x="1690007" y="2914797"/>
                  <a:pt x="1460621" y="2945797"/>
                </a:cubicBezTo>
                <a:cubicBezTo>
                  <a:pt x="1231235" y="2976797"/>
                  <a:pt x="1178282" y="2953980"/>
                  <a:pt x="934311" y="2945797"/>
                </a:cubicBezTo>
                <a:cubicBezTo>
                  <a:pt x="690340" y="2937615"/>
                  <a:pt x="503685" y="2921259"/>
                  <a:pt x="193804" y="2945797"/>
                </a:cubicBezTo>
                <a:cubicBezTo>
                  <a:pt x="93553" y="2952574"/>
                  <a:pt x="7913" y="2867255"/>
                  <a:pt x="0" y="2751993"/>
                </a:cubicBezTo>
                <a:cubicBezTo>
                  <a:pt x="-8181" y="2544075"/>
                  <a:pt x="27660" y="2362235"/>
                  <a:pt x="0" y="2086864"/>
                </a:cubicBezTo>
                <a:cubicBezTo>
                  <a:pt x="-27660" y="1811493"/>
                  <a:pt x="15848" y="1713011"/>
                  <a:pt x="0" y="1421735"/>
                </a:cubicBezTo>
                <a:cubicBezTo>
                  <a:pt x="-15848" y="1130459"/>
                  <a:pt x="-20661" y="1074650"/>
                  <a:pt x="0" y="833351"/>
                </a:cubicBezTo>
                <a:cubicBezTo>
                  <a:pt x="20661" y="592052"/>
                  <a:pt x="-21739" y="322337"/>
                  <a:pt x="0" y="193804"/>
                </a:cubicBezTo>
                <a:close/>
              </a:path>
            </a:pathLst>
          </a:cu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solidFill>
                <a:schemeClr val="tx1"/>
              </a:solidFill>
            </a:endParaRPr>
          </a:p>
        </p:txBody>
      </p:sp>
      <p:sp>
        <p:nvSpPr>
          <p:cNvPr id="1197330783" name="Title 1"/>
          <p:cNvSpPr txBox="1"/>
          <p:nvPr/>
        </p:nvSpPr>
        <p:spPr bwMode="auto">
          <a:xfrm>
            <a:off x="8864098" y="328613"/>
            <a:ext cx="1307015" cy="218128"/>
          </a:xfrm>
          <a:prstGeom prst="rect">
            <a:avLst/>
          </a:prstGeom>
          <a:solidFill>
            <a:srgbClr val="8BB31D"/>
          </a:solidFill>
        </p:spPr>
        <p:txBody>
          <a:bodyPr vert="horz" wrap="none" lIns="36000" tIns="36000" rIns="36000" bIns="36000" rtlCol="0" anchor="ctr" anchorCtr="0">
            <a:spAutoFit/>
          </a:bodyPr>
          <a:lstStyle>
            <a:lvl1pPr algn="l" defTabSz="1007943" rtl="0">
              <a:lnSpc>
                <a:spcPct val="90000"/>
              </a:lnSpc>
              <a:spcBef>
                <a:spcPts val="0"/>
              </a:spcBef>
              <a:buNone/>
              <a:defRPr sz="1200">
                <a:solidFill>
                  <a:schemeClr val="tx1"/>
                </a:solidFill>
                <a:latin typeface="+mj-lt"/>
                <a:ea typeface="+mj-ea"/>
                <a:cs typeface="+mj-cs"/>
              </a:defRPr>
            </a:lvl1pPr>
          </a:lstStyle>
          <a:p>
            <a:pPr algn="r">
              <a:defRPr/>
            </a:pPr>
            <a:r>
              <a:rPr lang="en-US" sz="1050">
                <a:solidFill>
                  <a:schemeClr val="bg1"/>
                </a:solidFill>
                <a:latin typeface="PT Sans"/>
              </a:rPr>
              <a:t>Lernreflexionskarte 1</a:t>
            </a:r>
            <a:endParaRPr/>
          </a:p>
        </p:txBody>
      </p:sp>
      <p:pic>
        <p:nvPicPr>
          <p:cNvPr id="1155730938" name="Grafik 5"/>
          <p:cNvPicPr>
            <a:picLocks noChangeAspect="1"/>
          </p:cNvPicPr>
          <p:nvPr/>
        </p:nvPicPr>
        <p:blipFill rotWithShape="1">
          <a:blip r:embed="rId3"/>
          <a:stretch/>
        </p:blipFill>
        <p:spPr bwMode="auto">
          <a:xfrm>
            <a:off x="4100982" y="2068512"/>
            <a:ext cx="2937446" cy="3422650"/>
          </a:xfrm>
          <a:prstGeom prst="rect">
            <a:avLst/>
          </a:prstGeom>
        </p:spPr>
      </p:pic>
      <p:sp>
        <p:nvSpPr>
          <p:cNvPr id="2" name="Textfeld 7">
            <a:extLst>
              <a:ext uri="{FF2B5EF4-FFF2-40B4-BE49-F238E27FC236}">
                <a16:creationId xmlns:a16="http://schemas.microsoft.com/office/drawing/2014/main" id="{BC811BCB-F10B-8BAD-26F8-B7CB01DA9428}"/>
              </a:ext>
            </a:extLst>
          </p:cNvPr>
          <p:cNvSpPr txBox="1"/>
          <p:nvPr/>
        </p:nvSpPr>
        <p:spPr bwMode="auto">
          <a:xfrm>
            <a:off x="7374835" y="7074810"/>
            <a:ext cx="2864678" cy="246221"/>
          </a:xfrm>
          <a:prstGeom prst="rect">
            <a:avLst/>
          </a:prstGeom>
          <a:noFill/>
        </p:spPr>
        <p:txBody>
          <a:bodyPr wrap="square" rtlCol="0">
            <a:spAutoFit/>
          </a:bodyPr>
          <a:lstStyle/>
          <a:p>
            <a:pPr algn="r">
              <a:defRPr/>
            </a:pPr>
            <a:r>
              <a:rPr lang="de-DE" sz="1000" dirty="0">
                <a:cs typeface="Arial"/>
              </a:rPr>
              <a:t>© KI-generierter Bildinhalt/</a:t>
            </a:r>
            <a:r>
              <a:rPr lang="de-DE" sz="1000" dirty="0" err="1">
                <a:cs typeface="Arial"/>
              </a:rPr>
              <a:t>Canva</a:t>
            </a:r>
            <a:r>
              <a:rPr lang="de-DE" sz="1000" dirty="0">
                <a:cs typeface="Arial"/>
              </a:rPr>
              <a:t> AI 1.0</a:t>
            </a:r>
            <a:endParaRPr dirty="0"/>
          </a:p>
        </p:txBody>
      </p:sp>
    </p:spTree>
  </p:cSld>
  <p:clrMapOvr>
    <a:masterClrMapping/>
  </p:clrMapOvr>
  <mc:AlternateContent xmlns:mc="http://schemas.openxmlformats.org/markup-compatibility/2006" xmlns:p159="http://schemas.microsoft.com/office/powerpoint/2015/09/main">
    <mc:Choice Requires="p159">
      <p:transition/>
    </mc:Choice>
    <mc:Fallback xmlns="" xmlns:m="http://schemas.openxmlformats.org/officeDocument/2006/math" xmlns:w="http://schemas.openxmlformats.org/wordprocessingml/2006/main">
      <p:transition advClick="1"/>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38682978" name="Fußzeilenplatzhalter 2"/>
          <p:cNvSpPr>
            <a:spLocks noGrp="1"/>
          </p:cNvSpPr>
          <p:nvPr>
            <p:ph type="ftr" sz="quarter" idx="11"/>
          </p:nvPr>
        </p:nvSpPr>
        <p:spPr bwMode="auto">
          <a:xfrm>
            <a:off x="520700" y="7019675"/>
            <a:ext cx="6682988" cy="540000"/>
          </a:xfrm>
        </p:spPr>
        <p:txBody>
          <a:bodyPr/>
          <a:lstStyle/>
          <a:p>
            <a:pPr>
              <a:defRPr/>
            </a:pPr>
            <a:r>
              <a:rPr lang="de-DE" b="1" dirty="0">
                <a:solidFill>
                  <a:schemeClr val="accent3"/>
                </a:solidFill>
              </a:rPr>
              <a:t>ISB</a:t>
            </a:r>
            <a:r>
              <a:rPr lang="de-DE" dirty="0"/>
              <a:t> Staatsinstitut für Schulqualität und Bildungsforschung		     </a:t>
            </a:r>
            <a:r>
              <a:rPr lang="de-DE" b="1" dirty="0">
                <a:solidFill>
                  <a:schemeClr val="accent3"/>
                </a:solidFill>
              </a:rPr>
              <a:t>www.isb.bayern.de</a:t>
            </a:r>
            <a:endParaRPr lang="de-DE" dirty="0">
              <a:solidFill>
                <a:schemeClr val="accent3"/>
              </a:solidFill>
            </a:endParaRPr>
          </a:p>
        </p:txBody>
      </p:sp>
      <p:sp>
        <p:nvSpPr>
          <p:cNvPr id="447617701" name="Inhaltsplatzhalter 4"/>
          <p:cNvSpPr>
            <a:spLocks noGrp="1"/>
          </p:cNvSpPr>
          <p:nvPr>
            <p:ph sz="half" idx="13"/>
          </p:nvPr>
        </p:nvSpPr>
        <p:spPr bwMode="auto">
          <a:xfrm>
            <a:off x="954087" y="5979671"/>
            <a:ext cx="8652029" cy="467649"/>
          </a:xfrm>
        </p:spPr>
        <p:txBody>
          <a:bodyPr anchor="ctr"/>
          <a:lstStyle/>
          <a:p>
            <a:pPr marL="0" indent="0" algn="ctr">
              <a:buNone/>
              <a:defRPr/>
            </a:pPr>
            <a:r>
              <a:rPr lang="de-DE">
                <a:solidFill>
                  <a:schemeClr val="accent3"/>
                </a:solidFill>
              </a:rPr>
              <a:t>„Das war leicht für mich …“</a:t>
            </a:r>
            <a:endParaRPr/>
          </a:p>
        </p:txBody>
      </p:sp>
      <p:sp>
        <p:nvSpPr>
          <p:cNvPr id="1404734032" name="Rechteck: abgerundete Ecken 6"/>
          <p:cNvSpPr/>
          <p:nvPr/>
        </p:nvSpPr>
        <p:spPr bwMode="auto">
          <a:xfrm>
            <a:off x="520699" y="1186927"/>
            <a:ext cx="9650413" cy="5619075"/>
          </a:xfrm>
          <a:custGeom>
            <a:avLst/>
            <a:gdLst>
              <a:gd name="connsiteX0" fmla="*/ 0 w 4671530"/>
              <a:gd name="connsiteY0" fmla="*/ 193804 h 2945797"/>
              <a:gd name="connsiteX1" fmla="*/ 193804 w 4671530"/>
              <a:gd name="connsiteY1" fmla="*/ 0 h 2945797"/>
              <a:gd name="connsiteX2" fmla="*/ 805793 w 4671530"/>
              <a:gd name="connsiteY2" fmla="*/ 0 h 2945797"/>
              <a:gd name="connsiteX3" fmla="*/ 1460621 w 4671530"/>
              <a:gd name="connsiteY3" fmla="*/ 0 h 2945797"/>
              <a:gd name="connsiteX4" fmla="*/ 2115449 w 4671530"/>
              <a:gd name="connsiteY4" fmla="*/ 0 h 2945797"/>
              <a:gd name="connsiteX5" fmla="*/ 2813116 w 4671530"/>
              <a:gd name="connsiteY5" fmla="*/ 0 h 2945797"/>
              <a:gd name="connsiteX6" fmla="*/ 3425105 w 4671530"/>
              <a:gd name="connsiteY6" fmla="*/ 0 h 2945797"/>
              <a:gd name="connsiteX7" fmla="*/ 3951416 w 4671530"/>
              <a:gd name="connsiteY7" fmla="*/ 0 h 2945797"/>
              <a:gd name="connsiteX8" fmla="*/ 4477726 w 4671530"/>
              <a:gd name="connsiteY8" fmla="*/ 0 h 2945797"/>
              <a:gd name="connsiteX9" fmla="*/ 4671530 w 4671530"/>
              <a:gd name="connsiteY9" fmla="*/ 193804 h 2945797"/>
              <a:gd name="connsiteX10" fmla="*/ 4671530 w 4671530"/>
              <a:gd name="connsiteY10" fmla="*/ 858933 h 2945797"/>
              <a:gd name="connsiteX11" fmla="*/ 4671530 w 4671530"/>
              <a:gd name="connsiteY11" fmla="*/ 1524062 h 2945797"/>
              <a:gd name="connsiteX12" fmla="*/ 4671530 w 4671530"/>
              <a:gd name="connsiteY12" fmla="*/ 2138028 h 2945797"/>
              <a:gd name="connsiteX13" fmla="*/ 4671530 w 4671530"/>
              <a:gd name="connsiteY13" fmla="*/ 2751993 h 2945797"/>
              <a:gd name="connsiteX14" fmla="*/ 4477726 w 4671530"/>
              <a:gd name="connsiteY14" fmla="*/ 2945797 h 2945797"/>
              <a:gd name="connsiteX15" fmla="*/ 3822898 w 4671530"/>
              <a:gd name="connsiteY15" fmla="*/ 2945797 h 2945797"/>
              <a:gd name="connsiteX16" fmla="*/ 3339427 w 4671530"/>
              <a:gd name="connsiteY16" fmla="*/ 2945797 h 2945797"/>
              <a:gd name="connsiteX17" fmla="*/ 2684599 w 4671530"/>
              <a:gd name="connsiteY17" fmla="*/ 2945797 h 2945797"/>
              <a:gd name="connsiteX18" fmla="*/ 2115449 w 4671530"/>
              <a:gd name="connsiteY18" fmla="*/ 2945797 h 2945797"/>
              <a:gd name="connsiteX19" fmla="*/ 1460621 w 4671530"/>
              <a:gd name="connsiteY19" fmla="*/ 2945797 h 2945797"/>
              <a:gd name="connsiteX20" fmla="*/ 934311 w 4671530"/>
              <a:gd name="connsiteY20" fmla="*/ 2945797 h 2945797"/>
              <a:gd name="connsiteX21" fmla="*/ 193804 w 4671530"/>
              <a:gd name="connsiteY21" fmla="*/ 2945797 h 2945797"/>
              <a:gd name="connsiteX22" fmla="*/ 0 w 4671530"/>
              <a:gd name="connsiteY22" fmla="*/ 2751993 h 2945797"/>
              <a:gd name="connsiteX23" fmla="*/ 0 w 4671530"/>
              <a:gd name="connsiteY23" fmla="*/ 2086864 h 2945797"/>
              <a:gd name="connsiteX24" fmla="*/ 0 w 4671530"/>
              <a:gd name="connsiteY24" fmla="*/ 1421735 h 2945797"/>
              <a:gd name="connsiteX25" fmla="*/ 0 w 4671530"/>
              <a:gd name="connsiteY25" fmla="*/ 833351 h 2945797"/>
              <a:gd name="connsiteX26" fmla="*/ 0 w 4671530"/>
              <a:gd name="connsiteY26" fmla="*/ 193804 h 2945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671530" h="2945797" extrusionOk="0">
                <a:moveTo>
                  <a:pt x="0" y="193804"/>
                </a:moveTo>
                <a:cubicBezTo>
                  <a:pt x="2446" y="81442"/>
                  <a:pt x="81283" y="-5174"/>
                  <a:pt x="193804" y="0"/>
                </a:cubicBezTo>
                <a:cubicBezTo>
                  <a:pt x="497459" y="12643"/>
                  <a:pt x="574773" y="29582"/>
                  <a:pt x="805793" y="0"/>
                </a:cubicBezTo>
                <a:cubicBezTo>
                  <a:pt x="1036813" y="-29582"/>
                  <a:pt x="1238671" y="11920"/>
                  <a:pt x="1460621" y="0"/>
                </a:cubicBezTo>
                <a:cubicBezTo>
                  <a:pt x="1682571" y="-11920"/>
                  <a:pt x="1845118" y="31420"/>
                  <a:pt x="2115449" y="0"/>
                </a:cubicBezTo>
                <a:cubicBezTo>
                  <a:pt x="2385780" y="-31420"/>
                  <a:pt x="2587929" y="2843"/>
                  <a:pt x="2813116" y="0"/>
                </a:cubicBezTo>
                <a:cubicBezTo>
                  <a:pt x="3038303" y="-2843"/>
                  <a:pt x="3217723" y="26183"/>
                  <a:pt x="3425105" y="0"/>
                </a:cubicBezTo>
                <a:cubicBezTo>
                  <a:pt x="3632487" y="-26183"/>
                  <a:pt x="3822006" y="-6086"/>
                  <a:pt x="3951416" y="0"/>
                </a:cubicBezTo>
                <a:cubicBezTo>
                  <a:pt x="4080826" y="6086"/>
                  <a:pt x="4249266" y="13754"/>
                  <a:pt x="4477726" y="0"/>
                </a:cubicBezTo>
                <a:cubicBezTo>
                  <a:pt x="4578484" y="-2466"/>
                  <a:pt x="4690363" y="94783"/>
                  <a:pt x="4671530" y="193804"/>
                </a:cubicBezTo>
                <a:cubicBezTo>
                  <a:pt x="4660525" y="473178"/>
                  <a:pt x="4695769" y="550675"/>
                  <a:pt x="4671530" y="858933"/>
                </a:cubicBezTo>
                <a:cubicBezTo>
                  <a:pt x="4647291" y="1167191"/>
                  <a:pt x="4691127" y="1360808"/>
                  <a:pt x="4671530" y="1524062"/>
                </a:cubicBezTo>
                <a:cubicBezTo>
                  <a:pt x="4651933" y="1687316"/>
                  <a:pt x="4644192" y="1901478"/>
                  <a:pt x="4671530" y="2138028"/>
                </a:cubicBezTo>
                <a:cubicBezTo>
                  <a:pt x="4698868" y="2374578"/>
                  <a:pt x="4655152" y="2489662"/>
                  <a:pt x="4671530" y="2751993"/>
                </a:cubicBezTo>
                <a:cubicBezTo>
                  <a:pt x="4678570" y="2860423"/>
                  <a:pt x="4593561" y="2948150"/>
                  <a:pt x="4477726" y="2945797"/>
                </a:cubicBezTo>
                <a:cubicBezTo>
                  <a:pt x="4226605" y="2923824"/>
                  <a:pt x="4128289" y="2950539"/>
                  <a:pt x="3822898" y="2945797"/>
                </a:cubicBezTo>
                <a:cubicBezTo>
                  <a:pt x="3517507" y="2941055"/>
                  <a:pt x="3464832" y="2946634"/>
                  <a:pt x="3339427" y="2945797"/>
                </a:cubicBezTo>
                <a:cubicBezTo>
                  <a:pt x="3214022" y="2944960"/>
                  <a:pt x="3004893" y="2959845"/>
                  <a:pt x="2684599" y="2945797"/>
                </a:cubicBezTo>
                <a:cubicBezTo>
                  <a:pt x="2364305" y="2931749"/>
                  <a:pt x="2318575" y="2973156"/>
                  <a:pt x="2115449" y="2945797"/>
                </a:cubicBezTo>
                <a:cubicBezTo>
                  <a:pt x="1912323" y="2918439"/>
                  <a:pt x="1690007" y="2914797"/>
                  <a:pt x="1460621" y="2945797"/>
                </a:cubicBezTo>
                <a:cubicBezTo>
                  <a:pt x="1231235" y="2976797"/>
                  <a:pt x="1178282" y="2953980"/>
                  <a:pt x="934311" y="2945797"/>
                </a:cubicBezTo>
                <a:cubicBezTo>
                  <a:pt x="690340" y="2937615"/>
                  <a:pt x="503685" y="2921259"/>
                  <a:pt x="193804" y="2945797"/>
                </a:cubicBezTo>
                <a:cubicBezTo>
                  <a:pt x="93553" y="2952574"/>
                  <a:pt x="7913" y="2867255"/>
                  <a:pt x="0" y="2751993"/>
                </a:cubicBezTo>
                <a:cubicBezTo>
                  <a:pt x="-8181" y="2544075"/>
                  <a:pt x="27660" y="2362235"/>
                  <a:pt x="0" y="2086864"/>
                </a:cubicBezTo>
                <a:cubicBezTo>
                  <a:pt x="-27660" y="1811493"/>
                  <a:pt x="15848" y="1713011"/>
                  <a:pt x="0" y="1421735"/>
                </a:cubicBezTo>
                <a:cubicBezTo>
                  <a:pt x="-15848" y="1130459"/>
                  <a:pt x="-20661" y="1074650"/>
                  <a:pt x="0" y="833351"/>
                </a:cubicBezTo>
                <a:cubicBezTo>
                  <a:pt x="20661" y="592052"/>
                  <a:pt x="-21739" y="322337"/>
                  <a:pt x="0" y="193804"/>
                </a:cubicBezTo>
                <a:close/>
              </a:path>
            </a:pathLst>
          </a:cu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solidFill>
                <a:schemeClr val="tx1"/>
              </a:solidFill>
            </a:endParaRPr>
          </a:p>
        </p:txBody>
      </p:sp>
      <p:sp>
        <p:nvSpPr>
          <p:cNvPr id="613564952" name="Title 1"/>
          <p:cNvSpPr txBox="1"/>
          <p:nvPr/>
        </p:nvSpPr>
        <p:spPr bwMode="auto">
          <a:xfrm>
            <a:off x="8864097" y="328613"/>
            <a:ext cx="1307016" cy="218128"/>
          </a:xfrm>
          <a:prstGeom prst="rect">
            <a:avLst/>
          </a:prstGeom>
          <a:solidFill>
            <a:srgbClr val="8BB31D"/>
          </a:solidFill>
        </p:spPr>
        <p:txBody>
          <a:bodyPr vert="horz" wrap="none" lIns="36000" tIns="36000" rIns="36000" bIns="36000" rtlCol="0" anchor="ctr" anchorCtr="0">
            <a:spAutoFit/>
          </a:bodyPr>
          <a:lstStyle>
            <a:lvl1pPr algn="l" defTabSz="1007943" rtl="0">
              <a:lnSpc>
                <a:spcPct val="90000"/>
              </a:lnSpc>
              <a:spcBef>
                <a:spcPts val="0"/>
              </a:spcBef>
              <a:buNone/>
              <a:defRPr sz="1200">
                <a:solidFill>
                  <a:schemeClr val="tx1"/>
                </a:solidFill>
                <a:latin typeface="+mj-lt"/>
                <a:ea typeface="+mj-ea"/>
                <a:cs typeface="+mj-cs"/>
              </a:defRPr>
            </a:lvl1pPr>
          </a:lstStyle>
          <a:p>
            <a:pPr algn="r">
              <a:defRPr/>
            </a:pPr>
            <a:r>
              <a:rPr lang="en-US" sz="1050">
                <a:solidFill>
                  <a:schemeClr val="bg1"/>
                </a:solidFill>
                <a:latin typeface="PT Sans"/>
              </a:rPr>
              <a:t>Lernreflexionskarte 2</a:t>
            </a:r>
            <a:endParaRPr/>
          </a:p>
        </p:txBody>
      </p:sp>
      <p:pic>
        <p:nvPicPr>
          <p:cNvPr id="2041953047" name="Grafik 5"/>
          <p:cNvPicPr>
            <a:picLocks noChangeAspect="1"/>
          </p:cNvPicPr>
          <p:nvPr/>
        </p:nvPicPr>
        <p:blipFill rotWithShape="1">
          <a:blip r:embed="rId3"/>
          <a:stretch/>
        </p:blipFill>
        <p:spPr bwMode="auto">
          <a:xfrm rot="13605761">
            <a:off x="3427815" y="2363302"/>
            <a:ext cx="4123522" cy="3266322"/>
          </a:xfrm>
          <a:prstGeom prst="rect">
            <a:avLst/>
          </a:prstGeom>
        </p:spPr>
      </p:pic>
      <p:sp>
        <p:nvSpPr>
          <p:cNvPr id="2" name="Textfeld 7">
            <a:extLst>
              <a:ext uri="{FF2B5EF4-FFF2-40B4-BE49-F238E27FC236}">
                <a16:creationId xmlns:a16="http://schemas.microsoft.com/office/drawing/2014/main" id="{68026422-3CA2-686B-DE9E-4F9FF6D56120}"/>
              </a:ext>
            </a:extLst>
          </p:cNvPr>
          <p:cNvSpPr txBox="1"/>
          <p:nvPr/>
        </p:nvSpPr>
        <p:spPr bwMode="auto">
          <a:xfrm>
            <a:off x="7374835" y="7074810"/>
            <a:ext cx="2864678" cy="246221"/>
          </a:xfrm>
          <a:prstGeom prst="rect">
            <a:avLst/>
          </a:prstGeom>
          <a:noFill/>
        </p:spPr>
        <p:txBody>
          <a:bodyPr wrap="square" rtlCol="0">
            <a:spAutoFit/>
          </a:bodyPr>
          <a:lstStyle/>
          <a:p>
            <a:pPr algn="r">
              <a:defRPr/>
            </a:pPr>
            <a:r>
              <a:rPr lang="de-DE" sz="1000" dirty="0">
                <a:cs typeface="Arial"/>
              </a:rPr>
              <a:t>© KI-generierter Bildinhalt/</a:t>
            </a:r>
            <a:r>
              <a:rPr lang="de-DE" sz="1000" dirty="0" err="1">
                <a:cs typeface="Arial"/>
              </a:rPr>
              <a:t>Canva</a:t>
            </a:r>
            <a:r>
              <a:rPr lang="de-DE" sz="1000" dirty="0">
                <a:cs typeface="Arial"/>
              </a:rPr>
              <a:t> AI 1.0</a:t>
            </a:r>
            <a:endParaRPr dirty="0"/>
          </a:p>
        </p:txBody>
      </p:sp>
    </p:spTree>
  </p:cSld>
  <p:clrMapOvr>
    <a:masterClrMapping/>
  </p:clrMapOvr>
  <mc:AlternateContent xmlns:mc="http://schemas.openxmlformats.org/markup-compatibility/2006" xmlns:p159="http://schemas.microsoft.com/office/powerpoint/2015/09/main">
    <mc:Choice Requires="p159">
      <p:transition/>
    </mc:Choice>
    <mc:Fallback xmlns="" xmlns:m="http://schemas.openxmlformats.org/officeDocument/2006/math" xmlns:w="http://schemas.openxmlformats.org/wordprocessingml/2006/main">
      <p:transition advClick="1"/>
    </mc:Fallback>
  </mc:AlternateContent>
</p:sld>
</file>

<file path=ppt/theme/theme1.xml><?xml version="1.0" encoding="utf-8"?>
<a:theme xmlns:a="http://schemas.openxmlformats.org/drawingml/2006/main" name="Office">
  <a:themeElements>
    <a:clrScheme name="Benutzerdefiniert">
      <a:dk1>
        <a:sysClr val="windowText" lastClr="000000"/>
      </a:dk1>
      <a:lt1>
        <a:sysClr val="window" lastClr="FFFFFF"/>
      </a:lt1>
      <a:dk2>
        <a:srgbClr val="0E2841"/>
      </a:dk2>
      <a:lt2>
        <a:srgbClr val="E8E8E8"/>
      </a:lt2>
      <a:accent1>
        <a:srgbClr val="156082"/>
      </a:accent1>
      <a:accent2>
        <a:srgbClr val="E97132"/>
      </a:accent2>
      <a:accent3>
        <a:srgbClr val="1A7950"/>
      </a:accent3>
      <a:accent4>
        <a:srgbClr val="0F9ED5"/>
      </a:accent4>
      <a:accent5>
        <a:srgbClr val="A02B93"/>
      </a:accent5>
      <a:accent6>
        <a:srgbClr val="8BB31D"/>
      </a:accent6>
      <a:hlink>
        <a:srgbClr val="467886"/>
      </a:hlink>
      <a:folHlink>
        <a:srgbClr val="96607D"/>
      </a:folHlink>
    </a:clrScheme>
    <a:fontScheme name="Benutzerdefiniert 5">
      <a:majorFont>
        <a:latin typeface="PT Sans bold"/>
        <a:ea typeface="Arial"/>
        <a:cs typeface="Arial"/>
      </a:majorFont>
      <a:minorFont>
        <a:latin typeface="PT Sans"/>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bwMode="auto"/>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Arial"/>
        <a:cs typeface="Arial"/>
      </a:majorFont>
      <a:minorFont>
        <a:latin typeface="Aptos"/>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bwMode="auto"/>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0</TotalTime>
  <Words>3120</Words>
  <Application>Microsoft Office PowerPoint</Application>
  <PresentationFormat>Benutzerdefiniert</PresentationFormat>
  <Paragraphs>383</Paragraphs>
  <Slides>40</Slides>
  <Notes>40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40</vt:i4>
      </vt:variant>
    </vt:vector>
  </HeadingPairs>
  <TitlesOfParts>
    <vt:vector size="46" baseType="lpstr">
      <vt:lpstr>Aptos</vt:lpstr>
      <vt:lpstr>Arial</vt:lpstr>
      <vt:lpstr>PT Sans</vt:lpstr>
      <vt:lpstr>PT Sans bold</vt:lpstr>
      <vt:lpstr>Times New Roman</vt:lpstr>
      <vt:lpstr>Office</vt:lpstr>
      <vt:lpstr>PowerPoint-Präsentation</vt:lpstr>
      <vt:lpstr>„Lernreflexionskarten“</vt:lpstr>
      <vt:lpstr>„Lernreflexionskarten“</vt:lpstr>
      <vt:lpstr>Rückmeldungen geben – Lernförderliches Feedback – Seite 1 </vt:lpstr>
      <vt:lpstr>Rückmeldungen geben – Lernförderliches Feedback – Seite 2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Zentrale 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Lernreflexionskarten</dc:title>
  <dc:creator>Quaß, Sven</dc:creator>
  <cp:lastModifiedBy>Pangratz, Maria</cp:lastModifiedBy>
  <cp:revision>96</cp:revision>
  <dcterms:created xsi:type="dcterms:W3CDTF">2026-03-23T08:53:58Z</dcterms:created>
  <dcterms:modified xsi:type="dcterms:W3CDTF">2026-05-13T07:18:50Z</dcterms:modified>
</cp:coreProperties>
</file>