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0691813" cy="7559675"/>
  <p:notesSz cx="6858000" cy="9144000"/>
  <p:defaultTextStyle>
    <a:defPPr>
      <a:defRPr lang="en-US"/>
    </a:defPPr>
    <a:lvl1pPr marL="0" algn="l" defTabSz="457200" rtl="0">
      <a:defRPr sz="1800">
        <a:solidFill>
          <a:schemeClr val="tx1"/>
        </a:solidFill>
        <a:latin typeface="+mn-lt"/>
        <a:ea typeface="+mn-ea"/>
        <a:cs typeface="+mn-cs"/>
      </a:defRPr>
    </a:lvl1pPr>
    <a:lvl2pPr marL="457200" algn="l" defTabSz="457200" rtl="0">
      <a:defRPr sz="1800">
        <a:solidFill>
          <a:schemeClr val="tx1"/>
        </a:solidFill>
        <a:latin typeface="+mn-lt"/>
        <a:ea typeface="+mn-ea"/>
        <a:cs typeface="+mn-cs"/>
      </a:defRPr>
    </a:lvl2pPr>
    <a:lvl3pPr marL="914400" algn="l" defTabSz="457200" rtl="0">
      <a:defRPr sz="1800">
        <a:solidFill>
          <a:schemeClr val="tx1"/>
        </a:solidFill>
        <a:latin typeface="+mn-lt"/>
        <a:ea typeface="+mn-ea"/>
        <a:cs typeface="+mn-cs"/>
      </a:defRPr>
    </a:lvl3pPr>
    <a:lvl4pPr marL="1371600" algn="l" defTabSz="457200" rtl="0">
      <a:defRPr sz="1800">
        <a:solidFill>
          <a:schemeClr val="tx1"/>
        </a:solidFill>
        <a:latin typeface="+mn-lt"/>
        <a:ea typeface="+mn-ea"/>
        <a:cs typeface="+mn-cs"/>
      </a:defRPr>
    </a:lvl4pPr>
    <a:lvl5pPr marL="1828800" algn="l" defTabSz="457200" rtl="0">
      <a:defRPr sz="1800">
        <a:solidFill>
          <a:schemeClr val="tx1"/>
        </a:solidFill>
        <a:latin typeface="+mn-lt"/>
        <a:ea typeface="+mn-ea"/>
        <a:cs typeface="+mn-cs"/>
      </a:defRPr>
    </a:lvl5pPr>
    <a:lvl6pPr marL="2286000" algn="l" defTabSz="457200" rtl="0">
      <a:defRPr sz="1800">
        <a:solidFill>
          <a:schemeClr val="tx1"/>
        </a:solidFill>
        <a:latin typeface="+mn-lt"/>
        <a:ea typeface="+mn-ea"/>
        <a:cs typeface="+mn-cs"/>
      </a:defRPr>
    </a:lvl6pPr>
    <a:lvl7pPr marL="2743200" algn="l" defTabSz="457200" rtl="0">
      <a:defRPr sz="1800">
        <a:solidFill>
          <a:schemeClr val="tx1"/>
        </a:solidFill>
        <a:latin typeface="+mn-lt"/>
        <a:ea typeface="+mn-ea"/>
        <a:cs typeface="+mn-cs"/>
      </a:defRPr>
    </a:lvl7pPr>
    <a:lvl8pPr marL="3200400" algn="l" defTabSz="457200" rtl="0">
      <a:defRPr sz="1800">
        <a:solidFill>
          <a:schemeClr val="tx1"/>
        </a:solidFill>
        <a:latin typeface="+mn-lt"/>
        <a:ea typeface="+mn-ea"/>
        <a:cs typeface="+mn-cs"/>
      </a:defRPr>
    </a:lvl8pPr>
    <a:lvl9pPr marL="3657600" algn="l" defTabSz="457200" rtl="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367">
          <p15:clr>
            <a:srgbClr val="A4A3A4"/>
          </p15:clr>
        </p15:guide>
        <p15:guide id="2" orient="horz" pos="23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ster, Birgit" initials="PB" lastIdx="1" clrIdx="0"/>
  <p:cmAuthor id="2" name="Birgit  (Gast)" initials="B(" lastIdx="2" clrIdx="1"/>
  <p:cmAuthor id="3" name="Lehmer, Malin" initials="LM" lastIdx="5" clrIdx="2">
    <p:extLst>
      <p:ext uri="{19B8F6BF-5375-455C-9EA6-DF929625EA0E}">
        <p15:presenceInfo xmlns:p15="http://schemas.microsoft.com/office/powerpoint/2012/main" userId="Lehmer, Mal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5" d="100"/>
          <a:sy n="135" d="100"/>
        </p:scale>
        <p:origin x="1812" y="96"/>
      </p:cViewPr>
      <p:guideLst>
        <p:guide pos="3367"/>
        <p:guide orient="horz"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85255661" name="Kopfzeilenplatzhalt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1366693783" name="Datumsplatzhalt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0A1EC7AF-7C43-4DDC-BC4A-6E5DC5E32414}" type="datetimeFigureOut">
              <a:rPr lang="de-DE"/>
              <a:t>13.05.2026</a:t>
            </a:fld>
            <a:endParaRPr lang="de-DE"/>
          </a:p>
        </p:txBody>
      </p:sp>
      <p:sp>
        <p:nvSpPr>
          <p:cNvPr id="767725725" name="Folienbildplatzhalter 3"/>
          <p:cNvSpPr>
            <a:spLocks noGrp="1" noRot="1" noChangeAspect="1"/>
          </p:cNvSpPr>
          <p:nvPr>
            <p:ph type="sldImg" idx="2"/>
          </p:nvPr>
        </p:nvSpPr>
        <p:spPr bwMode="auto">
          <a:xfrm>
            <a:off x="1246187" y="1143000"/>
            <a:ext cx="4365625" cy="30861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1472386853" name="Notizenplatzhalt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34217512" name="Fußzeilenplatzhalt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351483264" name="Foliennummernplatzhalt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AA199608-497C-429B-8FFC-7249BAB31E59}"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rtl="0">
      <a:defRPr sz="1200">
        <a:solidFill>
          <a:schemeClr val="tx1"/>
        </a:solidFill>
        <a:latin typeface="+mn-lt"/>
        <a:ea typeface="+mn-ea"/>
        <a:cs typeface="+mn-cs"/>
      </a:defRPr>
    </a:lvl1pPr>
    <a:lvl2pPr marL="457200" algn="l" defTabSz="914400" rtl="0">
      <a:defRPr sz="1200">
        <a:solidFill>
          <a:schemeClr val="tx1"/>
        </a:solidFill>
        <a:latin typeface="+mn-lt"/>
        <a:ea typeface="+mn-ea"/>
        <a:cs typeface="+mn-cs"/>
      </a:defRPr>
    </a:lvl2pPr>
    <a:lvl3pPr marL="914400" algn="l" defTabSz="914400" rtl="0">
      <a:defRPr sz="1200">
        <a:solidFill>
          <a:schemeClr val="tx1"/>
        </a:solidFill>
        <a:latin typeface="+mn-lt"/>
        <a:ea typeface="+mn-ea"/>
        <a:cs typeface="+mn-cs"/>
      </a:defRPr>
    </a:lvl3pPr>
    <a:lvl4pPr marL="1371600" algn="l" defTabSz="914400" rtl="0">
      <a:defRPr sz="1200">
        <a:solidFill>
          <a:schemeClr val="tx1"/>
        </a:solidFill>
        <a:latin typeface="+mn-lt"/>
        <a:ea typeface="+mn-ea"/>
        <a:cs typeface="+mn-cs"/>
      </a:defRPr>
    </a:lvl4pPr>
    <a:lvl5pPr marL="1828800" algn="l" defTabSz="914400" rtl="0">
      <a:defRPr sz="1200">
        <a:solidFill>
          <a:schemeClr val="tx1"/>
        </a:solidFill>
        <a:latin typeface="+mn-lt"/>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21159BAB-955A-EBF1-76B1-F8A67296FF36}" type="slidenum">
              <a:r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6E05CAC-3036-BDFF-7838-FA228B7A6DEC}" type="slidenum">
              <a:rPr/>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45CD1533-F6D6-83CB-337B-0F6C31C6A908}"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771E28A-0E4E-DD3C-7C7A-2474F1DC25D4}"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BCCFC81-4945-EDD3-3C12-5BD2BAC91BCB}"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CE27F00-3143-16E0-4854-79D8DCADABAB}" type="slidenum">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C041A3D4-47BD-5A32-834B-90C3C7DEAA29}" type="slidenum">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FB6F2E1-81CC-CAF6-CDA7-60DE6DAC50BE}" type="slidenum">
              <a:r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1207E10-6940-4024-9612-59A01456DF0C}" type="slidenum">
              <a:r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83A8C68-0F6C-CCE1-30DD-3531DB642316}" type="slidenum">
              <a:r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1154322330" name="Title 1"/>
          <p:cNvSpPr>
            <a:spLocks noGrp="1"/>
          </p:cNvSpPr>
          <p:nvPr>
            <p:ph type="ctrTitle"/>
          </p:nvPr>
        </p:nvSpPr>
        <p:spPr bwMode="auto">
          <a:xfrm>
            <a:off x="801886" y="1237197"/>
            <a:ext cx="9088041" cy="2631887"/>
          </a:xfrm>
        </p:spPr>
        <p:txBody>
          <a:bodyPr anchor="b"/>
          <a:lstStyle>
            <a:lvl1pPr algn="ctr">
              <a:defRPr sz="6600"/>
            </a:lvl1pPr>
          </a:lstStyle>
          <a:p>
            <a:pPr>
              <a:defRPr/>
            </a:pPr>
            <a:r>
              <a:rPr lang="de-DE"/>
              <a:t>Mastertitelformat bearbeiten</a:t>
            </a:r>
            <a:endParaRPr lang="en-US"/>
          </a:p>
        </p:txBody>
      </p:sp>
      <p:sp>
        <p:nvSpPr>
          <p:cNvPr id="536902023" name="Subtitle 2"/>
          <p:cNvSpPr>
            <a:spLocks noGrp="1"/>
          </p:cNvSpPr>
          <p:nvPr>
            <p:ph type="subTitle" idx="1"/>
          </p:nvPr>
        </p:nvSpPr>
        <p:spPr bwMode="auto">
          <a:xfrm>
            <a:off x="1336477" y="3970580"/>
            <a:ext cx="8018860" cy="1825171"/>
          </a:xfrm>
        </p:spPr>
        <p:txBody>
          <a:bodyPr/>
          <a:lstStyle>
            <a:lvl1pPr marL="0" indent="0" algn="ctr">
              <a:buNone/>
              <a:defRPr sz="2650"/>
            </a:lvl1pPr>
            <a:lvl2pPr marL="503972" indent="0" algn="ctr">
              <a:buNone/>
              <a:defRPr sz="2200"/>
            </a:lvl2pPr>
            <a:lvl3pPr marL="1007943" indent="0" algn="ctr">
              <a:buNone/>
              <a:defRPr sz="2000"/>
            </a:lvl3pPr>
            <a:lvl4pPr marL="1511915" indent="0" algn="ctr">
              <a:buNone/>
              <a:defRPr sz="1750"/>
            </a:lvl4pPr>
            <a:lvl5pPr marL="2015886" indent="0" algn="ctr">
              <a:buNone/>
              <a:defRPr sz="1750"/>
            </a:lvl5pPr>
            <a:lvl6pPr marL="2519858" indent="0" algn="ctr">
              <a:buNone/>
              <a:defRPr sz="1750"/>
            </a:lvl6pPr>
            <a:lvl7pPr marL="3023829" indent="0" algn="ctr">
              <a:buNone/>
              <a:defRPr sz="1750"/>
            </a:lvl7pPr>
            <a:lvl8pPr marL="3527801" indent="0" algn="ctr">
              <a:buNone/>
              <a:defRPr sz="1750"/>
            </a:lvl8pPr>
            <a:lvl9pPr marL="4031772" indent="0" algn="ctr">
              <a:buNone/>
              <a:defRPr sz="1750"/>
            </a:lvl9pPr>
          </a:lstStyle>
          <a:p>
            <a:pPr>
              <a:defRPr/>
            </a:pPr>
            <a:r>
              <a:rPr lang="de-DE"/>
              <a:t>Master-Untertitelformat bearbeiten</a:t>
            </a:r>
            <a:endParaRPr lang="en-US"/>
          </a:p>
        </p:txBody>
      </p:sp>
      <p:sp>
        <p:nvSpPr>
          <p:cNvPr id="828528862" name="Date Placeholder 3"/>
          <p:cNvSpPr>
            <a:spLocks noGrp="1"/>
          </p:cNvSpPr>
          <p:nvPr>
            <p:ph type="dt" sz="half" idx="10"/>
          </p:nvPr>
        </p:nvSpPr>
        <p:spPr bwMode="auto">
          <a:xfrm>
            <a:off x="-2647116" y="5925871"/>
            <a:ext cx="2405658" cy="402483"/>
          </a:xfrm>
        </p:spPr>
        <p:txBody>
          <a:bodyPr/>
          <a:lstStyle/>
          <a:p>
            <a:pPr>
              <a:defRPr/>
            </a:pPr>
            <a:fld id="{8EBB2D2B-0C09-44D3-A17B-57DA45DEEFC3}" type="datetime1">
              <a:rPr lang="de-DE"/>
              <a:t>13.05.2026</a:t>
            </a:fld>
            <a:endParaRPr lang="de-DE"/>
          </a:p>
        </p:txBody>
      </p:sp>
      <p:sp>
        <p:nvSpPr>
          <p:cNvPr id="961377874" name="Footer Placeholder 4"/>
          <p:cNvSpPr>
            <a:spLocks noGrp="1"/>
          </p:cNvSpPr>
          <p:nvPr>
            <p:ph type="ftr" sz="quarter" idx="11"/>
          </p:nvPr>
        </p:nvSpPr>
        <p:spPr bwMode="auto">
          <a:xfrm>
            <a:off x="540000" y="6957700"/>
            <a:ext cx="3708150" cy="601975"/>
          </a:xfrm>
        </p:spPr>
        <p:txBody>
          <a:bodyPr bIns="252000"/>
          <a:lstStyle>
            <a:lvl1pPr algn="l">
              <a:defRPr/>
            </a:lvl1pPr>
          </a:lstStyle>
          <a:p>
            <a:pPr>
              <a:defRPr/>
            </a:pPr>
            <a:r>
              <a:rPr lang="de-DE" b="1">
                <a:solidFill>
                  <a:schemeClr val="accent3"/>
                </a:solidFill>
              </a:rPr>
              <a:t>ISB Staatsinstitut für Schulqualität und Bildungsforschung isb.bayern.de</a:t>
            </a:r>
            <a:endParaRPr lang="de-DE"/>
          </a:p>
        </p:txBody>
      </p:sp>
      <p:pic>
        <p:nvPicPr>
          <p:cNvPr id="386591584" name="Grafik 7"/>
          <p:cNvPicPr>
            <a:picLocks noChangeAspect="1"/>
          </p:cNvPicPr>
          <p:nvPr userDrawn="1"/>
        </p:nvPicPr>
        <p:blipFill rotWithShape="1">
          <a:blip r:embed="rId2">
            <a:extLst>
              <a:ext uri="{96DAC541-7B7A-43D3-8B79-37D633B846F1}">
                <asvg:svgBlip xmlns:asvg="http://schemas.microsoft.com/office/drawing/2016/SVG/main" r:embed="rId3"/>
              </a:ext>
            </a:extLst>
          </a:blip>
          <a:stretch/>
        </p:blipFill>
        <p:spPr bwMode="auto">
          <a:xfrm>
            <a:off x="403486" y="301006"/>
            <a:ext cx="796800" cy="432000"/>
          </a:xfrm>
          <a:prstGeom prst="rect">
            <a:avLst/>
          </a:prstGeom>
        </p:spPr>
      </p:pic>
      <p:sp>
        <p:nvSpPr>
          <p:cNvPr id="753241076" name="Slide Number Placeholder 5"/>
          <p:cNvSpPr txBox="1"/>
          <p:nvPr userDrawn="1"/>
        </p:nvSpPr>
        <p:spPr bwMode="auto">
          <a:xfrm>
            <a:off x="9072000" y="7019675"/>
            <a:ext cx="1080000" cy="540000"/>
          </a:xfrm>
          <a:prstGeom prst="rect">
            <a:avLst/>
          </a:prstGeom>
        </p:spPr>
        <p:txBody>
          <a:bodyPr vert="horz" lIns="0" tIns="0" rIns="0" bIns="252000" rtlCol="0" anchor="b" anchorCtr="0"/>
          <a:lstStyle>
            <a:defPPr>
              <a:defRPr lang="en-US"/>
            </a:defPPr>
            <a:lvl1pPr marL="0" algn="r" defTabSz="457200" rtl="0">
              <a:defRPr sz="1050">
                <a:solidFill>
                  <a:schemeClr val="tx1">
                    <a:tint val="82000"/>
                  </a:schemeClr>
                </a:solidFill>
                <a:latin typeface="+mn-lt"/>
                <a:ea typeface="+mn-ea"/>
                <a:cs typeface="+mn-cs"/>
              </a:defRPr>
            </a:lvl1pPr>
            <a:lvl2pPr marL="457200" algn="l" defTabSz="457200" rtl="0">
              <a:defRPr sz="1800">
                <a:solidFill>
                  <a:schemeClr val="tx1"/>
                </a:solidFill>
                <a:latin typeface="+mn-lt"/>
                <a:ea typeface="+mn-ea"/>
                <a:cs typeface="+mn-cs"/>
              </a:defRPr>
            </a:lvl2pPr>
            <a:lvl3pPr marL="914400" algn="l" defTabSz="457200" rtl="0">
              <a:defRPr sz="1800">
                <a:solidFill>
                  <a:schemeClr val="tx1"/>
                </a:solidFill>
                <a:latin typeface="+mn-lt"/>
                <a:ea typeface="+mn-ea"/>
                <a:cs typeface="+mn-cs"/>
              </a:defRPr>
            </a:lvl3pPr>
            <a:lvl4pPr marL="1371600" algn="l" defTabSz="457200" rtl="0">
              <a:defRPr sz="1800">
                <a:solidFill>
                  <a:schemeClr val="tx1"/>
                </a:solidFill>
                <a:latin typeface="+mn-lt"/>
                <a:ea typeface="+mn-ea"/>
                <a:cs typeface="+mn-cs"/>
              </a:defRPr>
            </a:lvl4pPr>
            <a:lvl5pPr marL="1828800" algn="l" defTabSz="457200" rtl="0">
              <a:defRPr sz="1800">
                <a:solidFill>
                  <a:schemeClr val="tx1"/>
                </a:solidFill>
                <a:latin typeface="+mn-lt"/>
                <a:ea typeface="+mn-ea"/>
                <a:cs typeface="+mn-cs"/>
              </a:defRPr>
            </a:lvl5pPr>
            <a:lvl6pPr marL="2286000" algn="l" defTabSz="457200" rtl="0">
              <a:defRPr sz="1800">
                <a:solidFill>
                  <a:schemeClr val="tx1"/>
                </a:solidFill>
                <a:latin typeface="+mn-lt"/>
                <a:ea typeface="+mn-ea"/>
                <a:cs typeface="+mn-cs"/>
              </a:defRPr>
            </a:lvl6pPr>
            <a:lvl7pPr marL="2743200" algn="l" defTabSz="457200" rtl="0">
              <a:defRPr sz="1800">
                <a:solidFill>
                  <a:schemeClr val="tx1"/>
                </a:solidFill>
                <a:latin typeface="+mn-lt"/>
                <a:ea typeface="+mn-ea"/>
                <a:cs typeface="+mn-cs"/>
              </a:defRPr>
            </a:lvl7pPr>
            <a:lvl8pPr marL="3200400" algn="l" defTabSz="457200" rtl="0">
              <a:defRPr sz="1800">
                <a:solidFill>
                  <a:schemeClr val="tx1"/>
                </a:solidFill>
                <a:latin typeface="+mn-lt"/>
                <a:ea typeface="+mn-ea"/>
                <a:cs typeface="+mn-cs"/>
              </a:defRPr>
            </a:lvl8pPr>
            <a:lvl9pPr marL="3657600" algn="l" defTabSz="457200" rtl="0">
              <a:defRPr sz="1800">
                <a:solidFill>
                  <a:schemeClr val="tx1"/>
                </a:solidFill>
                <a:latin typeface="+mn-lt"/>
                <a:ea typeface="+mn-ea"/>
                <a:cs typeface="+mn-cs"/>
              </a:defRPr>
            </a:lvl9pPr>
          </a:lstStyle>
          <a:p>
            <a:pPr>
              <a:defRPr/>
            </a:pPr>
            <a:fld id="{C40E4DD3-A1D1-44C2-BAA5-FAF59B503529}" type="slidenum">
              <a:rPr lang="de-DE"/>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271071516" name="Title 1"/>
          <p:cNvSpPr>
            <a:spLocks noGrp="1"/>
          </p:cNvSpPr>
          <p:nvPr>
            <p:ph type="title"/>
          </p:nvPr>
        </p:nvSpPr>
        <p:spPr bwMode="auto">
          <a:xfrm>
            <a:off x="736455" y="402484"/>
            <a:ext cx="9221689" cy="1461188"/>
          </a:xfrm>
        </p:spPr>
        <p:txBody>
          <a:bodyPr/>
          <a:lstStyle/>
          <a:p>
            <a:pPr>
              <a:defRPr/>
            </a:pPr>
            <a:r>
              <a:rPr lang="de-DE"/>
              <a:t>Mastertitelformat bearbeiten</a:t>
            </a:r>
            <a:endParaRPr lang="en-US"/>
          </a:p>
        </p:txBody>
      </p:sp>
      <p:sp>
        <p:nvSpPr>
          <p:cNvPr id="612882180" name="Text Placeholder 2"/>
          <p:cNvSpPr>
            <a:spLocks noGrp="1"/>
          </p:cNvSpPr>
          <p:nvPr>
            <p:ph type="body" idx="1"/>
          </p:nvPr>
        </p:nvSpPr>
        <p:spPr bwMode="auto">
          <a:xfrm>
            <a:off x="736456" y="1853171"/>
            <a:ext cx="4523137" cy="908210"/>
          </a:xfrm>
        </p:spPr>
        <p:txBody>
          <a:bodyPr anchor="b"/>
          <a:lstStyle>
            <a:lvl1pPr marL="0" indent="0">
              <a:buNone/>
              <a:defRPr sz="2650" b="1"/>
            </a:lvl1pPr>
            <a:lvl2pPr marL="503972" indent="0">
              <a:buNone/>
              <a:defRPr sz="2200" b="1"/>
            </a:lvl2pPr>
            <a:lvl3pPr marL="1007943" indent="0">
              <a:buNone/>
              <a:defRPr sz="2000" b="1"/>
            </a:lvl3pPr>
            <a:lvl4pPr marL="1511915" indent="0">
              <a:buNone/>
              <a:defRPr sz="1750" b="1"/>
            </a:lvl4pPr>
            <a:lvl5pPr marL="2015886" indent="0">
              <a:buNone/>
              <a:defRPr sz="1750" b="1"/>
            </a:lvl5pPr>
            <a:lvl6pPr marL="2519858" indent="0">
              <a:buNone/>
              <a:defRPr sz="1750" b="1"/>
            </a:lvl6pPr>
            <a:lvl7pPr marL="3023829" indent="0">
              <a:buNone/>
              <a:defRPr sz="1750" b="1"/>
            </a:lvl7pPr>
            <a:lvl8pPr marL="3527801" indent="0">
              <a:buNone/>
              <a:defRPr sz="1750" b="1"/>
            </a:lvl8pPr>
            <a:lvl9pPr marL="4031772" indent="0">
              <a:buNone/>
              <a:defRPr sz="1750" b="1"/>
            </a:lvl9pPr>
          </a:lstStyle>
          <a:p>
            <a:pPr lvl="0">
              <a:defRPr/>
            </a:pPr>
            <a:r>
              <a:rPr lang="de-DE"/>
              <a:t>Mastertextformat bearbeiten</a:t>
            </a:r>
            <a:endParaRPr/>
          </a:p>
        </p:txBody>
      </p:sp>
      <p:sp>
        <p:nvSpPr>
          <p:cNvPr id="1031722394" name="Content Placeholder 3"/>
          <p:cNvSpPr>
            <a:spLocks noGrp="1"/>
          </p:cNvSpPr>
          <p:nvPr>
            <p:ph sz="half" idx="2"/>
          </p:nvPr>
        </p:nvSpPr>
        <p:spPr bwMode="auto">
          <a:xfrm>
            <a:off x="736456" y="2761381"/>
            <a:ext cx="4523137" cy="4061576"/>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571715712" name="Text Placeholder 4"/>
          <p:cNvSpPr>
            <a:spLocks noGrp="1"/>
          </p:cNvSpPr>
          <p:nvPr>
            <p:ph type="body" sz="quarter" idx="3"/>
          </p:nvPr>
        </p:nvSpPr>
        <p:spPr bwMode="auto">
          <a:xfrm>
            <a:off x="5412731" y="1853171"/>
            <a:ext cx="4545413" cy="908210"/>
          </a:xfrm>
        </p:spPr>
        <p:txBody>
          <a:bodyPr anchor="b"/>
          <a:lstStyle>
            <a:lvl1pPr marL="0" indent="0">
              <a:buNone/>
              <a:defRPr sz="2650" b="1"/>
            </a:lvl1pPr>
            <a:lvl2pPr marL="503972" indent="0">
              <a:buNone/>
              <a:defRPr sz="2200" b="1"/>
            </a:lvl2pPr>
            <a:lvl3pPr marL="1007943" indent="0">
              <a:buNone/>
              <a:defRPr sz="2000" b="1"/>
            </a:lvl3pPr>
            <a:lvl4pPr marL="1511915" indent="0">
              <a:buNone/>
              <a:defRPr sz="1750" b="1"/>
            </a:lvl4pPr>
            <a:lvl5pPr marL="2015886" indent="0">
              <a:buNone/>
              <a:defRPr sz="1750" b="1"/>
            </a:lvl5pPr>
            <a:lvl6pPr marL="2519858" indent="0">
              <a:buNone/>
              <a:defRPr sz="1750" b="1"/>
            </a:lvl6pPr>
            <a:lvl7pPr marL="3023829" indent="0">
              <a:buNone/>
              <a:defRPr sz="1750" b="1"/>
            </a:lvl7pPr>
            <a:lvl8pPr marL="3527801" indent="0">
              <a:buNone/>
              <a:defRPr sz="1750" b="1"/>
            </a:lvl8pPr>
            <a:lvl9pPr marL="4031772" indent="0">
              <a:buNone/>
              <a:defRPr sz="1750" b="1"/>
            </a:lvl9pPr>
          </a:lstStyle>
          <a:p>
            <a:pPr lvl="0">
              <a:defRPr/>
            </a:pPr>
            <a:r>
              <a:rPr lang="de-DE"/>
              <a:t>Mastertextformat bearbeiten</a:t>
            </a:r>
            <a:endParaRPr/>
          </a:p>
        </p:txBody>
      </p:sp>
      <p:sp>
        <p:nvSpPr>
          <p:cNvPr id="680553367" name="Content Placeholder 5"/>
          <p:cNvSpPr>
            <a:spLocks noGrp="1"/>
          </p:cNvSpPr>
          <p:nvPr>
            <p:ph sz="quarter" idx="4"/>
          </p:nvPr>
        </p:nvSpPr>
        <p:spPr bwMode="auto">
          <a:xfrm>
            <a:off x="5412731" y="2761381"/>
            <a:ext cx="4545413" cy="4061576"/>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283537941" name="Date Placeholder 6"/>
          <p:cNvSpPr>
            <a:spLocks noGrp="1"/>
          </p:cNvSpPr>
          <p:nvPr>
            <p:ph type="dt" sz="half" idx="10"/>
          </p:nvPr>
        </p:nvSpPr>
        <p:spPr bwMode="auto"/>
        <p:txBody>
          <a:bodyPr/>
          <a:lstStyle/>
          <a:p>
            <a:pPr>
              <a:defRPr/>
            </a:pPr>
            <a:fld id="{04DECB6F-9AA2-4DC0-88AE-BBEA7113ABEF}" type="datetime1">
              <a:rPr lang="de-DE"/>
              <a:t>13.05.2026</a:t>
            </a:fld>
            <a:endParaRPr lang="de-DE"/>
          </a:p>
        </p:txBody>
      </p:sp>
      <p:sp>
        <p:nvSpPr>
          <p:cNvPr id="1675408299" name="Footer Placeholder 7"/>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1316912804" name="Slide Number Placeholder 8"/>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1033958433" name="Title 1"/>
          <p:cNvSpPr>
            <a:spLocks noGrp="1"/>
          </p:cNvSpPr>
          <p:nvPr>
            <p:ph type="title"/>
          </p:nvPr>
        </p:nvSpPr>
        <p:spPr bwMode="auto"/>
        <p:txBody>
          <a:bodyPr/>
          <a:lstStyle/>
          <a:p>
            <a:pPr>
              <a:defRPr/>
            </a:pPr>
            <a:r>
              <a:rPr lang="de-DE"/>
              <a:t>Mastertitelformat bearbeiten</a:t>
            </a:r>
            <a:endParaRPr lang="en-US"/>
          </a:p>
        </p:txBody>
      </p:sp>
      <p:sp>
        <p:nvSpPr>
          <p:cNvPr id="1335778658" name="Date Placeholder 2"/>
          <p:cNvSpPr>
            <a:spLocks noGrp="1"/>
          </p:cNvSpPr>
          <p:nvPr>
            <p:ph type="dt" sz="half" idx="10"/>
          </p:nvPr>
        </p:nvSpPr>
        <p:spPr bwMode="auto"/>
        <p:txBody>
          <a:bodyPr/>
          <a:lstStyle/>
          <a:p>
            <a:pPr>
              <a:defRPr/>
            </a:pPr>
            <a:fld id="{D7C91E3E-3511-45B3-BC29-8503ED4346A7}" type="datetime1">
              <a:rPr lang="de-DE"/>
              <a:t>13.05.2026</a:t>
            </a:fld>
            <a:endParaRPr lang="de-DE"/>
          </a:p>
        </p:txBody>
      </p:sp>
      <p:sp>
        <p:nvSpPr>
          <p:cNvPr id="1528406557" name="Footer Placeholder 3"/>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952945642" name="Slide Number Placeholder 4"/>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906656407" name="Date Placeholder 1"/>
          <p:cNvSpPr>
            <a:spLocks noGrp="1"/>
          </p:cNvSpPr>
          <p:nvPr>
            <p:ph type="dt" sz="half" idx="10"/>
          </p:nvPr>
        </p:nvSpPr>
        <p:spPr bwMode="auto"/>
        <p:txBody>
          <a:bodyPr/>
          <a:lstStyle/>
          <a:p>
            <a:pPr>
              <a:defRPr/>
            </a:pPr>
            <a:fld id="{9BF9D486-C0DF-44DA-A793-323518251DB1}" type="datetime1">
              <a:rPr lang="de-DE"/>
              <a:t>13.05.2026</a:t>
            </a:fld>
            <a:endParaRPr lang="de-DE"/>
          </a:p>
        </p:txBody>
      </p:sp>
      <p:sp>
        <p:nvSpPr>
          <p:cNvPr id="2058378631" name="Footer Placeholder 2"/>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800641999" name="Slide Number Placeholder 3"/>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651920006" name="Title 1"/>
          <p:cNvSpPr>
            <a:spLocks noGrp="1"/>
          </p:cNvSpPr>
          <p:nvPr>
            <p:ph type="title"/>
          </p:nvPr>
        </p:nvSpPr>
        <p:spPr bwMode="auto">
          <a:xfrm>
            <a:off x="736455" y="503978"/>
            <a:ext cx="3448388" cy="1763924"/>
          </a:xfrm>
        </p:spPr>
        <p:txBody>
          <a:bodyPr anchor="b"/>
          <a:lstStyle>
            <a:lvl1pPr>
              <a:defRPr sz="3550"/>
            </a:lvl1pPr>
          </a:lstStyle>
          <a:p>
            <a:pPr>
              <a:defRPr/>
            </a:pPr>
            <a:r>
              <a:rPr lang="de-DE"/>
              <a:t>Mastertitelformat bearbeiten</a:t>
            </a:r>
            <a:endParaRPr lang="en-US"/>
          </a:p>
        </p:txBody>
      </p:sp>
      <p:sp>
        <p:nvSpPr>
          <p:cNvPr id="554258004" name="Content Placeholder 2"/>
          <p:cNvSpPr>
            <a:spLocks noGrp="1"/>
          </p:cNvSpPr>
          <p:nvPr>
            <p:ph idx="1"/>
          </p:nvPr>
        </p:nvSpPr>
        <p:spPr bwMode="auto">
          <a:xfrm>
            <a:off x="4545413" y="1088455"/>
            <a:ext cx="5412730" cy="5372269"/>
          </a:xfrm>
        </p:spPr>
        <p:txBody>
          <a:bodyPr/>
          <a:lstStyle>
            <a:lvl1pPr>
              <a:defRPr sz="3550"/>
            </a:lvl1pPr>
            <a:lvl2pPr>
              <a:defRPr sz="3100"/>
            </a:lvl2pPr>
            <a:lvl3pPr>
              <a:defRPr sz="2650"/>
            </a:lvl3pPr>
            <a:lvl4pPr>
              <a:defRPr sz="2200"/>
            </a:lvl4pPr>
            <a:lvl5pPr>
              <a:defRPr sz="2200"/>
            </a:lvl5pPr>
            <a:lvl6pPr>
              <a:defRPr sz="2200"/>
            </a:lvl6pPr>
            <a:lvl7pPr>
              <a:defRPr sz="2200"/>
            </a:lvl7pPr>
            <a:lvl8pPr>
              <a:defRPr sz="2200"/>
            </a:lvl8pPr>
            <a:lvl9pPr>
              <a:defRPr sz="22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962821651" name="Text Placeholder 3"/>
          <p:cNvSpPr>
            <a:spLocks noGrp="1"/>
          </p:cNvSpPr>
          <p:nvPr>
            <p:ph type="body" sz="half" idx="2"/>
          </p:nvPr>
        </p:nvSpPr>
        <p:spPr bwMode="auto">
          <a:xfrm>
            <a:off x="736455" y="2267902"/>
            <a:ext cx="3448388" cy="4201570"/>
          </a:xfrm>
        </p:spPr>
        <p:txBody>
          <a:bodyPr/>
          <a:lstStyle>
            <a:lvl1pPr marL="0" indent="0">
              <a:buNone/>
              <a:defRPr sz="1750"/>
            </a:lvl1pPr>
            <a:lvl2pPr marL="503972" indent="0">
              <a:buNone/>
              <a:defRPr sz="1550"/>
            </a:lvl2pPr>
            <a:lvl3pPr marL="1007943" indent="0">
              <a:buNone/>
              <a:defRPr sz="1300"/>
            </a:lvl3pPr>
            <a:lvl4pPr marL="1511915" indent="0">
              <a:buNone/>
              <a:defRPr sz="1100"/>
            </a:lvl4pPr>
            <a:lvl5pPr marL="2015886" indent="0">
              <a:buNone/>
              <a:defRPr sz="1100"/>
            </a:lvl5pPr>
            <a:lvl6pPr marL="2519858" indent="0">
              <a:buNone/>
              <a:defRPr sz="1100"/>
            </a:lvl6pPr>
            <a:lvl7pPr marL="3023829" indent="0">
              <a:buNone/>
              <a:defRPr sz="1100"/>
            </a:lvl7pPr>
            <a:lvl8pPr marL="3527801" indent="0">
              <a:buNone/>
              <a:defRPr sz="1100"/>
            </a:lvl8pPr>
            <a:lvl9pPr marL="4031772" indent="0">
              <a:buNone/>
              <a:defRPr sz="1100"/>
            </a:lvl9pPr>
          </a:lstStyle>
          <a:p>
            <a:pPr lvl="0">
              <a:defRPr/>
            </a:pPr>
            <a:r>
              <a:rPr lang="de-DE"/>
              <a:t>Mastertextformat bearbeiten</a:t>
            </a:r>
            <a:endParaRPr/>
          </a:p>
        </p:txBody>
      </p:sp>
      <p:sp>
        <p:nvSpPr>
          <p:cNvPr id="1455024344" name="Date Placeholder 4"/>
          <p:cNvSpPr>
            <a:spLocks noGrp="1"/>
          </p:cNvSpPr>
          <p:nvPr>
            <p:ph type="dt" sz="half" idx="10"/>
          </p:nvPr>
        </p:nvSpPr>
        <p:spPr bwMode="auto"/>
        <p:txBody>
          <a:bodyPr/>
          <a:lstStyle/>
          <a:p>
            <a:pPr>
              <a:defRPr/>
            </a:pPr>
            <a:fld id="{E8A629AA-26D6-4997-B155-40AEE32DCFAF}" type="datetime1">
              <a:rPr lang="de-DE"/>
              <a:t>13.05.2026</a:t>
            </a:fld>
            <a:endParaRPr lang="de-DE"/>
          </a:p>
        </p:txBody>
      </p:sp>
      <p:sp>
        <p:nvSpPr>
          <p:cNvPr id="94720217" name="Footer Placeholder 5"/>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1594744107"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431630640" name="Title 1"/>
          <p:cNvSpPr>
            <a:spLocks noGrp="1"/>
          </p:cNvSpPr>
          <p:nvPr>
            <p:ph type="title"/>
          </p:nvPr>
        </p:nvSpPr>
        <p:spPr bwMode="auto">
          <a:xfrm>
            <a:off x="736455" y="503978"/>
            <a:ext cx="3448388" cy="1763924"/>
          </a:xfrm>
        </p:spPr>
        <p:txBody>
          <a:bodyPr anchor="b"/>
          <a:lstStyle>
            <a:lvl1pPr>
              <a:defRPr sz="3550"/>
            </a:lvl1pPr>
          </a:lstStyle>
          <a:p>
            <a:pPr>
              <a:defRPr/>
            </a:pPr>
            <a:r>
              <a:rPr lang="de-DE"/>
              <a:t>Mastertitelformat bearbeiten</a:t>
            </a:r>
            <a:endParaRPr lang="en-US"/>
          </a:p>
        </p:txBody>
      </p:sp>
      <p:sp>
        <p:nvSpPr>
          <p:cNvPr id="1754774679" name="Picture Placeholder 2"/>
          <p:cNvSpPr>
            <a:spLocks noGrp="1" noChangeAspect="1"/>
          </p:cNvSpPr>
          <p:nvPr>
            <p:ph type="pic" idx="1"/>
          </p:nvPr>
        </p:nvSpPr>
        <p:spPr bwMode="auto">
          <a:xfrm>
            <a:off x="4545413" y="1088455"/>
            <a:ext cx="5412730" cy="5372269"/>
          </a:xfrm>
        </p:spPr>
        <p:txBody>
          <a:bodyPr anchor="t"/>
          <a:lstStyle>
            <a:lvl1pPr marL="0" indent="0">
              <a:buNone/>
              <a:defRPr sz="3550"/>
            </a:lvl1pPr>
            <a:lvl2pPr marL="503972" indent="0">
              <a:buNone/>
              <a:defRPr sz="3100"/>
            </a:lvl2pPr>
            <a:lvl3pPr marL="1007943" indent="0">
              <a:buNone/>
              <a:defRPr sz="2650"/>
            </a:lvl3pPr>
            <a:lvl4pPr marL="1511915" indent="0">
              <a:buNone/>
              <a:defRPr sz="2200"/>
            </a:lvl4pPr>
            <a:lvl5pPr marL="2015886" indent="0">
              <a:buNone/>
              <a:defRPr sz="2200"/>
            </a:lvl5pPr>
            <a:lvl6pPr marL="2519858" indent="0">
              <a:buNone/>
              <a:defRPr sz="2200"/>
            </a:lvl6pPr>
            <a:lvl7pPr marL="3023829" indent="0">
              <a:buNone/>
              <a:defRPr sz="2200"/>
            </a:lvl7pPr>
            <a:lvl8pPr marL="3527801" indent="0">
              <a:buNone/>
              <a:defRPr sz="2200"/>
            </a:lvl8pPr>
            <a:lvl9pPr marL="4031772" indent="0">
              <a:buNone/>
              <a:defRPr sz="2200"/>
            </a:lvl9pPr>
          </a:lstStyle>
          <a:p>
            <a:pPr>
              <a:defRPr/>
            </a:pPr>
            <a:r>
              <a:rPr lang="de-DE"/>
              <a:t>Bild durch Klicken auf Symbol hinzufügen</a:t>
            </a:r>
            <a:endParaRPr lang="en-US"/>
          </a:p>
        </p:txBody>
      </p:sp>
      <p:sp>
        <p:nvSpPr>
          <p:cNvPr id="1200345294" name="Text Placeholder 3"/>
          <p:cNvSpPr>
            <a:spLocks noGrp="1"/>
          </p:cNvSpPr>
          <p:nvPr>
            <p:ph type="body" sz="half" idx="2"/>
          </p:nvPr>
        </p:nvSpPr>
        <p:spPr bwMode="auto">
          <a:xfrm>
            <a:off x="736455" y="2267902"/>
            <a:ext cx="3448388" cy="4201570"/>
          </a:xfrm>
        </p:spPr>
        <p:txBody>
          <a:bodyPr/>
          <a:lstStyle>
            <a:lvl1pPr marL="0" indent="0">
              <a:buNone/>
              <a:defRPr sz="1750"/>
            </a:lvl1pPr>
            <a:lvl2pPr marL="503972" indent="0">
              <a:buNone/>
              <a:defRPr sz="1550"/>
            </a:lvl2pPr>
            <a:lvl3pPr marL="1007943" indent="0">
              <a:buNone/>
              <a:defRPr sz="1300"/>
            </a:lvl3pPr>
            <a:lvl4pPr marL="1511915" indent="0">
              <a:buNone/>
              <a:defRPr sz="1100"/>
            </a:lvl4pPr>
            <a:lvl5pPr marL="2015886" indent="0">
              <a:buNone/>
              <a:defRPr sz="1100"/>
            </a:lvl5pPr>
            <a:lvl6pPr marL="2519858" indent="0">
              <a:buNone/>
              <a:defRPr sz="1100"/>
            </a:lvl6pPr>
            <a:lvl7pPr marL="3023829" indent="0">
              <a:buNone/>
              <a:defRPr sz="1100"/>
            </a:lvl7pPr>
            <a:lvl8pPr marL="3527801" indent="0">
              <a:buNone/>
              <a:defRPr sz="1100"/>
            </a:lvl8pPr>
            <a:lvl9pPr marL="4031772" indent="0">
              <a:buNone/>
              <a:defRPr sz="1100"/>
            </a:lvl9pPr>
          </a:lstStyle>
          <a:p>
            <a:pPr lvl="0">
              <a:defRPr/>
            </a:pPr>
            <a:r>
              <a:rPr lang="de-DE"/>
              <a:t>Mastertextformat bearbeiten</a:t>
            </a:r>
            <a:endParaRPr/>
          </a:p>
        </p:txBody>
      </p:sp>
      <p:sp>
        <p:nvSpPr>
          <p:cNvPr id="1138303221" name="Date Placeholder 4"/>
          <p:cNvSpPr>
            <a:spLocks noGrp="1"/>
          </p:cNvSpPr>
          <p:nvPr>
            <p:ph type="dt" sz="half" idx="10"/>
          </p:nvPr>
        </p:nvSpPr>
        <p:spPr bwMode="auto"/>
        <p:txBody>
          <a:bodyPr/>
          <a:lstStyle/>
          <a:p>
            <a:pPr>
              <a:defRPr/>
            </a:pPr>
            <a:fld id="{7F55FDC0-C004-483C-A89F-69CD8CBBE446}" type="datetime1">
              <a:rPr lang="de-DE"/>
              <a:t>13.05.2026</a:t>
            </a:fld>
            <a:endParaRPr lang="de-DE"/>
          </a:p>
        </p:txBody>
      </p:sp>
      <p:sp>
        <p:nvSpPr>
          <p:cNvPr id="2062237934" name="Footer Placeholder 5"/>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491529270"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123470305" name="Title 1"/>
          <p:cNvSpPr>
            <a:spLocks noGrp="1"/>
          </p:cNvSpPr>
          <p:nvPr>
            <p:ph type="title"/>
          </p:nvPr>
        </p:nvSpPr>
        <p:spPr bwMode="auto"/>
        <p:txBody>
          <a:bodyPr/>
          <a:lstStyle/>
          <a:p>
            <a:pPr>
              <a:defRPr/>
            </a:pPr>
            <a:r>
              <a:rPr lang="de-DE"/>
              <a:t>Mastertitelformat bearbeiten</a:t>
            </a:r>
            <a:endParaRPr lang="en-US"/>
          </a:p>
        </p:txBody>
      </p:sp>
      <p:sp>
        <p:nvSpPr>
          <p:cNvPr id="361539793" name="Vertical Text Placeholder 2"/>
          <p:cNvSpPr>
            <a:spLocks noGrp="1"/>
          </p:cNvSpPr>
          <p:nvPr>
            <p:ph type="body" orient="vert" idx="1"/>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81166194" name="Date Placeholder 3"/>
          <p:cNvSpPr>
            <a:spLocks noGrp="1"/>
          </p:cNvSpPr>
          <p:nvPr>
            <p:ph type="dt" sz="half" idx="10"/>
          </p:nvPr>
        </p:nvSpPr>
        <p:spPr bwMode="auto"/>
        <p:txBody>
          <a:bodyPr/>
          <a:lstStyle/>
          <a:p>
            <a:pPr>
              <a:defRPr/>
            </a:pPr>
            <a:fld id="{DABFA10A-9055-4C8D-A268-8ABA9AA666ED}" type="datetime1">
              <a:rPr lang="de-DE"/>
              <a:t>13.05.2026</a:t>
            </a:fld>
            <a:endParaRPr lang="de-DE"/>
          </a:p>
        </p:txBody>
      </p:sp>
      <p:sp>
        <p:nvSpPr>
          <p:cNvPr id="608707664" name="Footer Placeholder 4"/>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311877957"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1450225710" name="Vertical Title 1"/>
          <p:cNvSpPr>
            <a:spLocks noGrp="1"/>
          </p:cNvSpPr>
          <p:nvPr>
            <p:ph type="title" orient="vert"/>
          </p:nvPr>
        </p:nvSpPr>
        <p:spPr bwMode="auto">
          <a:xfrm>
            <a:off x="7651329" y="402483"/>
            <a:ext cx="2305422" cy="6406475"/>
          </a:xfrm>
        </p:spPr>
        <p:txBody>
          <a:bodyPr vert="eaVert"/>
          <a:lstStyle/>
          <a:p>
            <a:pPr>
              <a:defRPr/>
            </a:pPr>
            <a:r>
              <a:rPr lang="de-DE"/>
              <a:t>Mastertitelformat bearbeiten</a:t>
            </a:r>
            <a:endParaRPr lang="en-US"/>
          </a:p>
        </p:txBody>
      </p:sp>
      <p:sp>
        <p:nvSpPr>
          <p:cNvPr id="788982739" name="Vertical Text Placeholder 2"/>
          <p:cNvSpPr>
            <a:spLocks noGrp="1"/>
          </p:cNvSpPr>
          <p:nvPr>
            <p:ph type="body" orient="vert" idx="1"/>
          </p:nvPr>
        </p:nvSpPr>
        <p:spPr bwMode="auto">
          <a:xfrm>
            <a:off x="735063" y="402483"/>
            <a:ext cx="6782619" cy="6406475"/>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35993867" name="Date Placeholder 3"/>
          <p:cNvSpPr>
            <a:spLocks noGrp="1"/>
          </p:cNvSpPr>
          <p:nvPr>
            <p:ph type="dt" sz="half" idx="10"/>
          </p:nvPr>
        </p:nvSpPr>
        <p:spPr bwMode="auto"/>
        <p:txBody>
          <a:bodyPr/>
          <a:lstStyle/>
          <a:p>
            <a:pPr>
              <a:defRPr/>
            </a:pPr>
            <a:fld id="{F90070FF-54C3-4F2E-BBE2-B2732DDEC0EC}" type="datetime1">
              <a:rPr lang="de-DE"/>
              <a:t>13.05.2026</a:t>
            </a:fld>
            <a:endParaRPr lang="de-DE"/>
          </a:p>
        </p:txBody>
      </p:sp>
      <p:sp>
        <p:nvSpPr>
          <p:cNvPr id="938015163" name="Footer Placeholder 4"/>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1926003404"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PhAnim="0" userDrawn="1">
  <p:cSld name="1_4 Karten">
    <p:spTree>
      <p:nvGrpSpPr>
        <p:cNvPr id="1" name=""/>
        <p:cNvGrpSpPr/>
        <p:nvPr/>
      </p:nvGrpSpPr>
      <p:grpSpPr bwMode="auto">
        <a:xfrm>
          <a:off x="0" y="0"/>
          <a:ext cx="0" cy="0"/>
          <a:chOff x="0" y="0"/>
          <a:chExt cx="0" cy="0"/>
        </a:xfrm>
      </p:grpSpPr>
      <p:pic>
        <p:nvPicPr>
          <p:cNvPr id="1021726650"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373504544" name="Datumsplatzhalter 16"/>
          <p:cNvSpPr>
            <a:spLocks noGrp="1"/>
          </p:cNvSpPr>
          <p:nvPr>
            <p:ph type="dt" sz="half" idx="14"/>
          </p:nvPr>
        </p:nvSpPr>
        <p:spPr bwMode="auto"/>
        <p:txBody>
          <a:bodyPr/>
          <a:lstStyle/>
          <a:p>
            <a:pPr>
              <a:defRPr/>
            </a:pPr>
            <a:fld id="{568CE449-709B-4A79-B41F-441A205D0936}" type="datetime1">
              <a:rPr lang="de-DE"/>
              <a:t>13.05.2026</a:t>
            </a:fld>
            <a:endParaRPr lang="de-DE"/>
          </a:p>
        </p:txBody>
      </p:sp>
      <p:sp>
        <p:nvSpPr>
          <p:cNvPr id="1930490464"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735939408"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149184107" name="Rechteck: abgerundete Ecken 6"/>
          <p:cNvSpPr/>
          <p:nvPr userDrawn="1"/>
        </p:nvSpPr>
        <p:spPr bwMode="auto">
          <a:xfrm>
            <a:off x="520700" y="1726337"/>
            <a:ext cx="3159218" cy="5179789"/>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794399491" name="Content Placeholder 2"/>
          <p:cNvSpPr>
            <a:spLocks noGrp="1"/>
          </p:cNvSpPr>
          <p:nvPr>
            <p:ph idx="19" hasCustomPrompt="1"/>
          </p:nvPr>
        </p:nvSpPr>
        <p:spPr bwMode="auto">
          <a:xfrm>
            <a:off x="650336" y="1973179"/>
            <a:ext cx="2892600" cy="4719582"/>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715766269" name="Rechteck: abgerundete Ecken 6"/>
          <p:cNvSpPr/>
          <p:nvPr userDrawn="1"/>
        </p:nvSpPr>
        <p:spPr bwMode="auto">
          <a:xfrm>
            <a:off x="7017415" y="1728435"/>
            <a:ext cx="3159219" cy="5194427"/>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501469246" name="Rechteck: abgerundete Ecken 6"/>
          <p:cNvSpPr/>
          <p:nvPr userDrawn="1"/>
        </p:nvSpPr>
        <p:spPr bwMode="auto">
          <a:xfrm>
            <a:off x="3765598" y="1743074"/>
            <a:ext cx="3156519" cy="5179788"/>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815002894" name="Content Placeholder 2"/>
          <p:cNvSpPr>
            <a:spLocks noGrp="1"/>
          </p:cNvSpPr>
          <p:nvPr>
            <p:ph idx="20" hasCustomPrompt="1"/>
          </p:nvPr>
        </p:nvSpPr>
        <p:spPr bwMode="auto">
          <a:xfrm>
            <a:off x="3929861" y="1973178"/>
            <a:ext cx="2892600" cy="4753093"/>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197655487" name="Content Placeholder 2"/>
          <p:cNvSpPr>
            <a:spLocks noGrp="1"/>
          </p:cNvSpPr>
          <p:nvPr>
            <p:ph idx="21" hasCustomPrompt="1"/>
          </p:nvPr>
        </p:nvSpPr>
        <p:spPr bwMode="auto">
          <a:xfrm>
            <a:off x="7153416" y="1973177"/>
            <a:ext cx="2892600" cy="4719583"/>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5025162" name="Content Placeholder 2"/>
          <p:cNvSpPr>
            <a:spLocks noGrp="1"/>
          </p:cNvSpPr>
          <p:nvPr>
            <p:ph sz="half" idx="13"/>
          </p:nvPr>
        </p:nvSpPr>
        <p:spPr bwMode="auto">
          <a:xfrm>
            <a:off x="962775" y="1145138"/>
            <a:ext cx="8684765"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Titel und Inhalt Hinweise">
    <p:spTree>
      <p:nvGrpSpPr>
        <p:cNvPr id="1" name=""/>
        <p:cNvGrpSpPr/>
        <p:nvPr/>
      </p:nvGrpSpPr>
      <p:grpSpPr bwMode="auto">
        <a:xfrm>
          <a:off x="0" y="0"/>
          <a:ext cx="0" cy="0"/>
          <a:chOff x="0" y="0"/>
          <a:chExt cx="0" cy="0"/>
        </a:xfrm>
      </p:grpSpPr>
      <p:sp>
        <p:nvSpPr>
          <p:cNvPr id="516008216" name="Content Placeholder 2"/>
          <p:cNvSpPr>
            <a:spLocks noGrp="1"/>
          </p:cNvSpPr>
          <p:nvPr>
            <p:ph idx="1" hasCustomPrompt="1"/>
          </p:nvPr>
        </p:nvSpPr>
        <p:spPr bwMode="auto">
          <a:xfrm>
            <a:off x="954238" y="1660406"/>
            <a:ext cx="4248000" cy="5256000"/>
          </a:xfrm>
        </p:spPr>
        <p:txBody>
          <a:bodyPr lIns="0" tIns="0" rIns="0" bIns="0">
            <a:noAutofit/>
          </a:bodyPr>
          <a:lstStyle>
            <a:lvl1pPr marL="0" indent="-171450" defTabSz="180000">
              <a:spcBef>
                <a:spcPts val="600"/>
              </a:spcBef>
              <a:spcAft>
                <a:spcPts val="300"/>
              </a:spcAft>
              <a:buFontTx/>
              <a:buChar char="•"/>
              <a:defRPr sz="1200">
                <a:latin typeface="+mj-lt"/>
              </a:defRPr>
            </a:lvl1pPr>
            <a:lvl2pPr marL="0" indent="-171450" defTabSz="180000">
              <a:lnSpc>
                <a:spcPct val="100000"/>
              </a:lnSpc>
              <a:spcBef>
                <a:spcPts val="300"/>
              </a:spcBef>
              <a:spcAft>
                <a:spcPts val="300"/>
              </a:spcAft>
              <a:buFontTx/>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900074726" name="Date Placeholder 3"/>
          <p:cNvSpPr>
            <a:spLocks noGrp="1"/>
          </p:cNvSpPr>
          <p:nvPr>
            <p:ph type="dt" sz="half" idx="10"/>
          </p:nvPr>
        </p:nvSpPr>
        <p:spPr bwMode="auto"/>
        <p:txBody>
          <a:bodyPr/>
          <a:lstStyle/>
          <a:p>
            <a:pPr>
              <a:defRPr/>
            </a:pPr>
            <a:fld id="{56A360C9-3A6A-4779-A1D5-056A28F22EAC}" type="datetime1">
              <a:rPr lang="de-DE"/>
              <a:t>13.05.2026</a:t>
            </a:fld>
            <a:endParaRPr lang="de-DE"/>
          </a:p>
        </p:txBody>
      </p:sp>
      <p:sp>
        <p:nvSpPr>
          <p:cNvPr id="12375232"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2059454690"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85944592"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74199931" name="Content Placeholder 2"/>
          <p:cNvSpPr>
            <a:spLocks noGrp="1"/>
          </p:cNvSpPr>
          <p:nvPr>
            <p:ph idx="13" hasCustomPrompt="1"/>
          </p:nvPr>
        </p:nvSpPr>
        <p:spPr bwMode="auto">
          <a:xfrm>
            <a:off x="5923427" y="1660406"/>
            <a:ext cx="4248000" cy="5256000"/>
          </a:xfrm>
        </p:spPr>
        <p:txBody>
          <a:bodyPr lIns="0" tIns="0" rIns="0" bIns="0">
            <a:noAutofit/>
          </a:bodyPr>
          <a:lstStyle>
            <a:lvl1pPr marL="0" indent="-171450" defTabSz="180000">
              <a:spcBef>
                <a:spcPts val="0"/>
              </a:spcBef>
              <a:spcAft>
                <a:spcPts val="300"/>
              </a:spcAft>
              <a:buFont typeface="Arial"/>
              <a:buChar char="•"/>
              <a:defRPr lang="de-DE" sz="1200">
                <a:solidFill>
                  <a:schemeClr val="tx1"/>
                </a:solidFill>
                <a:latin typeface="+mj-lt"/>
                <a:ea typeface="+mn-ea"/>
                <a:cs typeface="+mn-cs"/>
              </a:defRPr>
            </a:lvl1pPr>
            <a:lvl2pPr marL="0" indent="-171450" defTabSz="180000">
              <a:lnSpc>
                <a:spcPct val="100000"/>
              </a:lnSpc>
              <a:spcBef>
                <a:spcPts val="0"/>
              </a:spcBef>
              <a:buFont typeface="Arial"/>
              <a:buChar char="•"/>
              <a:defRPr lang="en-US" sz="105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marL="0" lvl="0" indent="-171450" algn="l" defTabSz="180000" rtl="0">
              <a:lnSpc>
                <a:spcPct val="100000"/>
              </a:lnSpc>
              <a:spcBef>
                <a:spcPts val="600"/>
              </a:spcBef>
              <a:spcAft>
                <a:spcPts val="300"/>
              </a:spcAft>
              <a:buFontTx/>
              <a:buChar char="•"/>
              <a:defRPr/>
            </a:pPr>
            <a:r>
              <a:rPr lang="de-DE"/>
              <a:t>Mastertestformat bearbeiten </a:t>
            </a:r>
            <a:endParaRPr/>
          </a:p>
          <a:p>
            <a:pPr marL="0" lvl="1" indent="-171450" algn="l" defTabSz="180000" rtl="0">
              <a:lnSpc>
                <a:spcPct val="100000"/>
              </a:lnSpc>
              <a:spcBef>
                <a:spcPts val="300"/>
              </a:spcBef>
              <a:spcAft>
                <a:spcPts val="300"/>
              </a:spcAft>
              <a:buFontTx/>
              <a:buChar char="•"/>
              <a:defRPr/>
            </a:pPr>
            <a:r>
              <a:rPr lang="de-DE"/>
              <a:t>Zweite Ebene</a:t>
            </a:r>
            <a:endParaRPr lang="en-US"/>
          </a:p>
        </p:txBody>
      </p:sp>
      <p:sp>
        <p:nvSpPr>
          <p:cNvPr id="115034161"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6_Materialkarte Lehrer_kleine Schrift">
    <p:spTree>
      <p:nvGrpSpPr>
        <p:cNvPr id="1" name=""/>
        <p:cNvGrpSpPr/>
        <p:nvPr/>
      </p:nvGrpSpPr>
      <p:grpSpPr bwMode="auto">
        <a:xfrm>
          <a:off x="0" y="0"/>
          <a:ext cx="0" cy="0"/>
          <a:chOff x="0" y="0"/>
          <a:chExt cx="0" cy="0"/>
        </a:xfrm>
      </p:grpSpPr>
      <p:sp>
        <p:nvSpPr>
          <p:cNvPr id="1498197152"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
        <p:nvSpPr>
          <p:cNvPr id="271921402" name="Content Placeholder 2"/>
          <p:cNvSpPr>
            <a:spLocks noGrp="1"/>
          </p:cNvSpPr>
          <p:nvPr>
            <p:ph idx="1" hasCustomPrompt="1"/>
          </p:nvPr>
        </p:nvSpPr>
        <p:spPr bwMode="auto">
          <a:xfrm>
            <a:off x="954238" y="1660406"/>
            <a:ext cx="9216874" cy="5256000"/>
          </a:xfrm>
        </p:spPr>
        <p:txBody>
          <a:bodyPr lIns="0" tIns="0" rIns="0" bIns="0">
            <a:noAutofit/>
          </a:bodyPr>
          <a:lstStyle>
            <a:lvl1pPr marL="0" indent="-171450" defTabSz="180000">
              <a:spcBef>
                <a:spcPts val="0"/>
              </a:spcBef>
              <a:spcAft>
                <a:spcPts val="300"/>
              </a:spcAft>
              <a:buFontTx/>
              <a:buChar char="•"/>
              <a:defRPr lang="de-DE" sz="1200">
                <a:solidFill>
                  <a:schemeClr val="tx1"/>
                </a:solidFill>
                <a:latin typeface="+mj-lt"/>
                <a:ea typeface="+mn-ea"/>
                <a:cs typeface="+mn-cs"/>
              </a:defRPr>
            </a:lvl1pPr>
            <a:lvl2pPr marL="0" indent="-171450" defTabSz="180000">
              <a:lnSpc>
                <a:spcPct val="100000"/>
              </a:lnSpc>
              <a:spcBef>
                <a:spcPts val="0"/>
              </a:spcBef>
              <a:buFontTx/>
              <a:buChar char="•"/>
              <a:defRPr lang="en-US" sz="105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lvl="0">
              <a:defRPr/>
            </a:pPr>
            <a:r>
              <a:rPr lang="de-DE"/>
              <a:t>Mastertextformat bearbeiten </a:t>
            </a:r>
            <a:endParaRPr/>
          </a:p>
          <a:p>
            <a:pPr marL="0" lvl="1" indent="-171450" algn="l" defTabSz="180000" rtl="0">
              <a:lnSpc>
                <a:spcPct val="100000"/>
              </a:lnSpc>
              <a:spcBef>
                <a:spcPts val="300"/>
              </a:spcBef>
              <a:spcAft>
                <a:spcPts val="300"/>
              </a:spcAft>
              <a:buFontTx/>
              <a:buChar char="•"/>
              <a:defRPr/>
            </a:pPr>
            <a:r>
              <a:rPr lang="de-DE"/>
              <a:t>Zweite Ebene</a:t>
            </a:r>
            <a:endParaRPr lang="en-US"/>
          </a:p>
        </p:txBody>
      </p:sp>
      <p:sp>
        <p:nvSpPr>
          <p:cNvPr id="1508431274" name="Date Placeholder 3"/>
          <p:cNvSpPr>
            <a:spLocks noGrp="1"/>
          </p:cNvSpPr>
          <p:nvPr>
            <p:ph type="dt" sz="half" idx="10"/>
          </p:nvPr>
        </p:nvSpPr>
        <p:spPr bwMode="auto"/>
        <p:txBody>
          <a:bodyPr/>
          <a:lstStyle/>
          <a:p>
            <a:pPr>
              <a:defRPr/>
            </a:pPr>
            <a:fld id="{D6444C90-C2C8-4267-97D6-1C787DA6CCA6}" type="datetime1">
              <a:rPr lang="de-DE"/>
              <a:t>13.05.2026</a:t>
            </a:fld>
            <a:endParaRPr lang="de-DE"/>
          </a:p>
        </p:txBody>
      </p:sp>
      <p:sp>
        <p:nvSpPr>
          <p:cNvPr id="1566587425"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285336864"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609428609" name="Grafik 6"/>
          <p:cNvPicPr>
            <a:picLocks noChangeAspect="1"/>
          </p:cNvPicPr>
          <p:nvPr userDrawn="1"/>
        </p:nvPicPr>
        <p:blipFill rotWithShape="1">
          <a:blip r:embed="rId2"/>
          <a:stretch/>
        </p:blipFill>
        <p:spPr bwMode="auto">
          <a:xfrm>
            <a:off x="518319" y="292875"/>
            <a:ext cx="1195726" cy="64828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7_Materialkarte Lehrer_große Schrift">
    <p:spTree>
      <p:nvGrpSpPr>
        <p:cNvPr id="1" name=""/>
        <p:cNvGrpSpPr/>
        <p:nvPr/>
      </p:nvGrpSpPr>
      <p:grpSpPr bwMode="auto">
        <a:xfrm>
          <a:off x="0" y="0"/>
          <a:ext cx="0" cy="0"/>
          <a:chOff x="0" y="0"/>
          <a:chExt cx="0" cy="0"/>
        </a:xfrm>
      </p:grpSpPr>
      <p:sp>
        <p:nvSpPr>
          <p:cNvPr id="1051964818"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
        <p:nvSpPr>
          <p:cNvPr id="1426050390" name="Content Placeholder 2"/>
          <p:cNvSpPr>
            <a:spLocks noGrp="1"/>
          </p:cNvSpPr>
          <p:nvPr>
            <p:ph idx="1" hasCustomPrompt="1"/>
          </p:nvPr>
        </p:nvSpPr>
        <p:spPr bwMode="auto">
          <a:xfrm>
            <a:off x="954238" y="1660406"/>
            <a:ext cx="9216874" cy="5256000"/>
          </a:xfrm>
        </p:spPr>
        <p:txBody>
          <a:bodyPr lIns="0" tIns="0" rIns="0" bIns="0">
            <a:noAutofit/>
          </a:bodyPr>
          <a:lstStyle>
            <a:lvl1pPr marL="180000" indent="-360000" defTabSz="180000">
              <a:lnSpc>
                <a:spcPct val="113999"/>
              </a:lnSpc>
              <a:spcBef>
                <a:spcPts val="600"/>
              </a:spcBef>
              <a:spcAft>
                <a:spcPts val="300"/>
              </a:spcAft>
              <a:buFontTx/>
              <a:buChar char="•"/>
              <a:defRPr lang="de-DE" sz="2500" b="0">
                <a:solidFill>
                  <a:schemeClr val="tx1"/>
                </a:solidFill>
                <a:latin typeface="+mn-lt"/>
                <a:ea typeface="+mn-ea"/>
                <a:cs typeface="+mn-cs"/>
              </a:defRPr>
            </a:lvl1pPr>
            <a:lvl2pPr marL="180000" indent="-360000" defTabSz="180000">
              <a:lnSpc>
                <a:spcPct val="100000"/>
              </a:lnSpc>
              <a:spcBef>
                <a:spcPts val="1200"/>
              </a:spcBef>
              <a:spcAft>
                <a:spcPts val="600"/>
              </a:spcAft>
              <a:buFontTx/>
              <a:buChar char="•"/>
              <a:defRPr sz="180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629042376" name="Date Placeholder 3"/>
          <p:cNvSpPr>
            <a:spLocks noGrp="1"/>
          </p:cNvSpPr>
          <p:nvPr>
            <p:ph type="dt" sz="half" idx="10"/>
          </p:nvPr>
        </p:nvSpPr>
        <p:spPr bwMode="auto"/>
        <p:txBody>
          <a:bodyPr/>
          <a:lstStyle/>
          <a:p>
            <a:pPr>
              <a:defRPr/>
            </a:pPr>
            <a:fld id="{A3F3271D-8CF8-412A-95E0-59224A948E1D}" type="datetime1">
              <a:rPr lang="de-DE"/>
              <a:t>13.05.2026</a:t>
            </a:fld>
            <a:endParaRPr lang="de-DE"/>
          </a:p>
        </p:txBody>
      </p:sp>
      <p:sp>
        <p:nvSpPr>
          <p:cNvPr id="1421827508"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118136254"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091661169" name="Grafik 6"/>
          <p:cNvPicPr>
            <a:picLocks noChangeAspect="1"/>
          </p:cNvPicPr>
          <p:nvPr userDrawn="1"/>
        </p:nvPicPr>
        <p:blipFill rotWithShape="1">
          <a:blip r:embed="rId2"/>
          <a:stretch/>
        </p:blipFill>
        <p:spPr bwMode="auto">
          <a:xfrm>
            <a:off x="518319" y="292875"/>
            <a:ext cx="1195726" cy="648285"/>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preserve="1" userDrawn="1">
  <p:cSld name="Lernreflexionskarten">
    <p:spTree>
      <p:nvGrpSpPr>
        <p:cNvPr id="1" name=""/>
        <p:cNvGrpSpPr/>
        <p:nvPr/>
      </p:nvGrpSpPr>
      <p:grpSpPr bwMode="auto">
        <a:xfrm>
          <a:off x="0" y="0"/>
          <a:ext cx="0" cy="0"/>
          <a:chOff x="0" y="0"/>
          <a:chExt cx="0" cy="0"/>
        </a:xfrm>
      </p:grpSpPr>
      <p:sp>
        <p:nvSpPr>
          <p:cNvPr id="1875657712" name="Date Placeholder 3"/>
          <p:cNvSpPr>
            <a:spLocks noGrp="1"/>
          </p:cNvSpPr>
          <p:nvPr>
            <p:ph type="dt" sz="half" idx="10"/>
          </p:nvPr>
        </p:nvSpPr>
        <p:spPr bwMode="auto"/>
        <p:txBody>
          <a:bodyPr/>
          <a:lstStyle/>
          <a:p>
            <a:pPr>
              <a:defRPr/>
            </a:pPr>
            <a:fld id="{E5F765E2-3F01-44C5-AEA9-FC862A3D54DB}" type="datetime1">
              <a:rPr lang="de-DE"/>
              <a:t>13.05.2026</a:t>
            </a:fld>
            <a:endParaRPr lang="de-DE"/>
          </a:p>
        </p:txBody>
      </p:sp>
      <p:sp>
        <p:nvSpPr>
          <p:cNvPr id="99688327" name="Footer Placeholder 4"/>
          <p:cNvSpPr>
            <a:spLocks noGrp="1"/>
          </p:cNvSpPr>
          <p:nvPr>
            <p:ph type="ftr" sz="quarter" idx="11"/>
          </p:nvPr>
        </p:nvSpPr>
        <p:spPr bwMode="auto">
          <a:xfrm>
            <a:off x="520700" y="7019675"/>
            <a:ext cx="5276062"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952073175"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951362586"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305258511" name="Content Placeholder 2"/>
          <p:cNvSpPr>
            <a:spLocks noGrp="1"/>
          </p:cNvSpPr>
          <p:nvPr>
            <p:ph sz="half" idx="13"/>
          </p:nvPr>
        </p:nvSpPr>
        <p:spPr bwMode="auto">
          <a:xfrm>
            <a:off x="954087" y="5979671"/>
            <a:ext cx="8754117"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sp>
        <p:nvSpPr>
          <p:cNvPr id="240360331" name="Rechteck: abgerundete Ecken 6"/>
          <p:cNvSpPr/>
          <p:nvPr userDrawn="1"/>
        </p:nvSpPr>
        <p:spPr bwMode="auto">
          <a:xfrm>
            <a:off x="520699" y="1513515"/>
            <a:ext cx="9650413" cy="5292487"/>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57127582" name="Content Placeholder 2"/>
          <p:cNvSpPr>
            <a:spLocks noGrp="1"/>
          </p:cNvSpPr>
          <p:nvPr>
            <p:ph idx="1"/>
          </p:nvPr>
        </p:nvSpPr>
        <p:spPr bwMode="auto">
          <a:xfrm>
            <a:off x="3158731" y="2330626"/>
            <a:ext cx="4478374" cy="2505346"/>
          </a:xfrm>
        </p:spPr>
        <p:txBody>
          <a:bodyPr lIns="0" tIns="0" rIns="0" bIns="0">
            <a:noAutofit/>
          </a:bodyPr>
          <a:lstStyle>
            <a:lvl1pPr marL="0" indent="0">
              <a:spcBef>
                <a:spcPts val="0"/>
              </a:spcBef>
              <a:spcAft>
                <a:spcPts val="300"/>
              </a:spcAft>
              <a:buFont typeface="Arial"/>
              <a:buNone/>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preserve="1" userDrawn="1">
  <p:cSld name="Lernreflexionskarten mit Notizfeld">
    <p:spTree>
      <p:nvGrpSpPr>
        <p:cNvPr id="1" name=""/>
        <p:cNvGrpSpPr/>
        <p:nvPr/>
      </p:nvGrpSpPr>
      <p:grpSpPr bwMode="auto">
        <a:xfrm>
          <a:off x="0" y="0"/>
          <a:ext cx="0" cy="0"/>
          <a:chOff x="0" y="0"/>
          <a:chExt cx="0" cy="0"/>
        </a:xfrm>
      </p:grpSpPr>
      <p:pic>
        <p:nvPicPr>
          <p:cNvPr id="976999241"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923550111" name="Content Placeholder 2"/>
          <p:cNvSpPr>
            <a:spLocks noGrp="1"/>
          </p:cNvSpPr>
          <p:nvPr>
            <p:ph sz="half" idx="13"/>
          </p:nvPr>
        </p:nvSpPr>
        <p:spPr bwMode="auto">
          <a:xfrm>
            <a:off x="954087" y="1564661"/>
            <a:ext cx="8684765"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grpSp>
        <p:nvGrpSpPr>
          <p:cNvPr id="57734883" name="Gruppieren 22"/>
          <p:cNvGrpSpPr/>
          <p:nvPr userDrawn="1"/>
        </p:nvGrpSpPr>
        <p:grpSpPr bwMode="auto">
          <a:xfrm>
            <a:off x="5202239" y="3116969"/>
            <a:ext cx="4436614" cy="2856103"/>
            <a:chOff x="5202238" y="3116969"/>
            <a:chExt cx="4968875" cy="2856103"/>
          </a:xfrm>
        </p:grpSpPr>
        <p:cxnSp>
          <p:nvCxnSpPr>
            <p:cNvPr id="9" name="Gerader Verbinder 8"/>
            <p:cNvCxnSpPr/>
            <p:nvPr userDrawn="1"/>
          </p:nvCxnSpPr>
          <p:spPr bwMode="auto">
            <a:xfrm>
              <a:off x="5202238" y="3116969"/>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0" name="Gerader Verbinder 9"/>
            <p:cNvCxnSpPr/>
            <p:nvPr userDrawn="1"/>
          </p:nvCxnSpPr>
          <p:spPr bwMode="auto">
            <a:xfrm>
              <a:off x="5202238" y="3688190"/>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1" name="Gerader Verbinder 10"/>
            <p:cNvCxnSpPr/>
            <p:nvPr userDrawn="1"/>
          </p:nvCxnSpPr>
          <p:spPr bwMode="auto">
            <a:xfrm>
              <a:off x="5202238" y="4259411"/>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2" name="Gerader Verbinder 11"/>
            <p:cNvCxnSpPr/>
            <p:nvPr userDrawn="1"/>
          </p:nvCxnSpPr>
          <p:spPr bwMode="auto">
            <a:xfrm>
              <a:off x="5202238" y="483063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3" name="Gerader Verbinder 12"/>
            <p:cNvCxnSpPr/>
            <p:nvPr userDrawn="1"/>
          </p:nvCxnSpPr>
          <p:spPr bwMode="auto">
            <a:xfrm>
              <a:off x="5202238" y="5401853"/>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4" name="Gerader Verbinder 13"/>
            <p:cNvCxnSpPr/>
            <p:nvPr userDrawn="1"/>
          </p:nvCxnSpPr>
          <p:spPr bwMode="auto">
            <a:xfrm>
              <a:off x="5202238" y="597307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grpSp>
      <p:sp>
        <p:nvSpPr>
          <p:cNvPr id="1393464883" name="Datumsplatzhalter 16"/>
          <p:cNvSpPr>
            <a:spLocks noGrp="1"/>
          </p:cNvSpPr>
          <p:nvPr>
            <p:ph type="dt" sz="half" idx="14"/>
          </p:nvPr>
        </p:nvSpPr>
        <p:spPr bwMode="auto"/>
        <p:txBody>
          <a:bodyPr/>
          <a:lstStyle/>
          <a:p>
            <a:pPr>
              <a:defRPr/>
            </a:pPr>
            <a:fld id="{5862BB98-BE27-4040-A1F9-D54D5F676EAB}" type="datetime1">
              <a:rPr lang="de-DE"/>
              <a:t>13.05.2026</a:t>
            </a:fld>
            <a:endParaRPr lang="de-DE"/>
          </a:p>
        </p:txBody>
      </p:sp>
      <p:sp>
        <p:nvSpPr>
          <p:cNvPr id="1977173148"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719763330"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314469262" name="Rechteck: abgerundete Ecken 6"/>
          <p:cNvSpPr/>
          <p:nvPr userDrawn="1"/>
        </p:nvSpPr>
        <p:spPr bwMode="auto">
          <a:xfrm>
            <a:off x="520699" y="1564661"/>
            <a:ext cx="9650413" cy="5241341"/>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99898882" name="Content Placeholder 2"/>
          <p:cNvSpPr>
            <a:spLocks noGrp="1"/>
          </p:cNvSpPr>
          <p:nvPr>
            <p:ph idx="1"/>
          </p:nvPr>
        </p:nvSpPr>
        <p:spPr bwMode="auto">
          <a:xfrm>
            <a:off x="954087" y="3372215"/>
            <a:ext cx="4032962" cy="2308738"/>
          </a:xfrm>
        </p:spPr>
        <p:txBody>
          <a:bodyPr lIns="0" tIns="0" rIns="0" bIns="0">
            <a:noAutofit/>
          </a:bodyPr>
          <a:lstStyle>
            <a:lvl1pPr marL="0" indent="0">
              <a:spcBef>
                <a:spcPts val="0"/>
              </a:spcBef>
              <a:spcAft>
                <a:spcPts val="300"/>
              </a:spcAft>
              <a:buFont typeface="Arial"/>
              <a:buNone/>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preserve="1" userDrawn="1">
  <p:cSld name="4 Karten">
    <p:spTree>
      <p:nvGrpSpPr>
        <p:cNvPr id="1" name=""/>
        <p:cNvGrpSpPr/>
        <p:nvPr/>
      </p:nvGrpSpPr>
      <p:grpSpPr bwMode="auto">
        <a:xfrm>
          <a:off x="0" y="0"/>
          <a:ext cx="0" cy="0"/>
          <a:chOff x="0" y="0"/>
          <a:chExt cx="0" cy="0"/>
        </a:xfrm>
      </p:grpSpPr>
      <p:pic>
        <p:nvPicPr>
          <p:cNvPr id="236711335"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459866945" name="Datumsplatzhalter 16"/>
          <p:cNvSpPr>
            <a:spLocks noGrp="1"/>
          </p:cNvSpPr>
          <p:nvPr>
            <p:ph type="dt" sz="half" idx="14"/>
          </p:nvPr>
        </p:nvSpPr>
        <p:spPr bwMode="auto"/>
        <p:txBody>
          <a:bodyPr/>
          <a:lstStyle/>
          <a:p>
            <a:pPr>
              <a:defRPr/>
            </a:pPr>
            <a:fld id="{BA241D8C-25FD-4B70-9282-46836A33AC40}" type="datetime1">
              <a:rPr lang="de-DE"/>
              <a:t>13.05.2026</a:t>
            </a:fld>
            <a:endParaRPr lang="de-DE"/>
          </a:p>
        </p:txBody>
      </p:sp>
      <p:sp>
        <p:nvSpPr>
          <p:cNvPr id="1624625381"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176389341"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990101187" name="Rechteck: abgerundete Ecken 6"/>
          <p:cNvSpPr/>
          <p:nvPr userDrawn="1"/>
        </p:nvSpPr>
        <p:spPr bwMode="auto">
          <a:xfrm>
            <a:off x="520699"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138010398" name="Rechteck: abgerundete Ecken 6"/>
          <p:cNvSpPr/>
          <p:nvPr userDrawn="1"/>
        </p:nvSpPr>
        <p:spPr bwMode="auto">
          <a:xfrm>
            <a:off x="5416978"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900887513" name="Rechteck: abgerundete Ecken 6"/>
          <p:cNvSpPr/>
          <p:nvPr userDrawn="1"/>
        </p:nvSpPr>
        <p:spPr bwMode="auto">
          <a:xfrm>
            <a:off x="520699"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324343898" name="Rechteck: abgerundete Ecken 6"/>
          <p:cNvSpPr/>
          <p:nvPr userDrawn="1"/>
        </p:nvSpPr>
        <p:spPr bwMode="auto">
          <a:xfrm>
            <a:off x="5416978"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699944843" name="Content Placeholder 2"/>
          <p:cNvSpPr>
            <a:spLocks noGrp="1"/>
          </p:cNvSpPr>
          <p:nvPr>
            <p:ph idx="1" hasCustomPrompt="1"/>
          </p:nvPr>
        </p:nvSpPr>
        <p:spPr bwMode="auto">
          <a:xfrm>
            <a:off x="660195" y="1335133"/>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23736081" name="Content Placeholder 2"/>
          <p:cNvSpPr>
            <a:spLocks noGrp="1"/>
          </p:cNvSpPr>
          <p:nvPr>
            <p:ph idx="17" hasCustomPrompt="1"/>
          </p:nvPr>
        </p:nvSpPr>
        <p:spPr bwMode="auto">
          <a:xfrm>
            <a:off x="5562092" y="1335133"/>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051538032" name="Content Placeholder 2"/>
          <p:cNvSpPr>
            <a:spLocks noGrp="1"/>
          </p:cNvSpPr>
          <p:nvPr>
            <p:ph idx="18" hasCustomPrompt="1"/>
          </p:nvPr>
        </p:nvSpPr>
        <p:spPr bwMode="auto">
          <a:xfrm>
            <a:off x="660195" y="4297072"/>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075798281" name="Content Placeholder 2"/>
          <p:cNvSpPr>
            <a:spLocks noGrp="1"/>
          </p:cNvSpPr>
          <p:nvPr>
            <p:ph idx="19" hasCustomPrompt="1"/>
          </p:nvPr>
        </p:nvSpPr>
        <p:spPr bwMode="auto">
          <a:xfrm>
            <a:off x="5562092" y="4297072"/>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10;überschrift">
    <p:spTree>
      <p:nvGrpSpPr>
        <p:cNvPr id="1" name=""/>
        <p:cNvGrpSpPr/>
        <p:nvPr/>
      </p:nvGrpSpPr>
      <p:grpSpPr bwMode="auto">
        <a:xfrm>
          <a:off x="0" y="0"/>
          <a:ext cx="0" cy="0"/>
          <a:chOff x="0" y="0"/>
          <a:chExt cx="0" cy="0"/>
        </a:xfrm>
      </p:grpSpPr>
      <p:sp>
        <p:nvSpPr>
          <p:cNvPr id="105214125" name="Title 1"/>
          <p:cNvSpPr>
            <a:spLocks noGrp="1"/>
          </p:cNvSpPr>
          <p:nvPr>
            <p:ph type="title"/>
          </p:nvPr>
        </p:nvSpPr>
        <p:spPr bwMode="auto">
          <a:xfrm>
            <a:off x="729494" y="1884671"/>
            <a:ext cx="9221689" cy="3144614"/>
          </a:xfrm>
        </p:spPr>
        <p:txBody>
          <a:bodyPr anchor="b"/>
          <a:lstStyle>
            <a:lvl1pPr>
              <a:defRPr sz="6600"/>
            </a:lvl1pPr>
          </a:lstStyle>
          <a:p>
            <a:pPr>
              <a:defRPr/>
            </a:pPr>
            <a:r>
              <a:rPr lang="de-DE"/>
              <a:t>Mastertitelformat bearbeiten</a:t>
            </a:r>
            <a:endParaRPr lang="en-US"/>
          </a:p>
        </p:txBody>
      </p:sp>
      <p:sp>
        <p:nvSpPr>
          <p:cNvPr id="1662120065" name="Text Placeholder 2"/>
          <p:cNvSpPr>
            <a:spLocks noGrp="1"/>
          </p:cNvSpPr>
          <p:nvPr>
            <p:ph type="body" idx="1"/>
          </p:nvPr>
        </p:nvSpPr>
        <p:spPr bwMode="auto">
          <a:xfrm>
            <a:off x="729494" y="5059035"/>
            <a:ext cx="9221689" cy="1653678"/>
          </a:xfrm>
        </p:spPr>
        <p:txBody>
          <a:bodyPr/>
          <a:lstStyle>
            <a:lvl1pPr marL="0" indent="0">
              <a:buNone/>
              <a:defRPr sz="2650">
                <a:solidFill>
                  <a:schemeClr val="tx1">
                    <a:tint val="82000"/>
                  </a:schemeClr>
                </a:solidFill>
              </a:defRPr>
            </a:lvl1pPr>
            <a:lvl2pPr marL="503972" indent="0">
              <a:buNone/>
              <a:defRPr sz="2200">
                <a:solidFill>
                  <a:schemeClr val="tx1">
                    <a:tint val="82000"/>
                  </a:schemeClr>
                </a:solidFill>
              </a:defRPr>
            </a:lvl2pPr>
            <a:lvl3pPr marL="1007943" indent="0">
              <a:buNone/>
              <a:defRPr sz="2000">
                <a:solidFill>
                  <a:schemeClr val="tx1">
                    <a:tint val="82000"/>
                  </a:schemeClr>
                </a:solidFill>
              </a:defRPr>
            </a:lvl3pPr>
            <a:lvl4pPr marL="1511915" indent="0">
              <a:buNone/>
              <a:defRPr sz="1750">
                <a:solidFill>
                  <a:schemeClr val="tx1">
                    <a:tint val="82000"/>
                  </a:schemeClr>
                </a:solidFill>
              </a:defRPr>
            </a:lvl4pPr>
            <a:lvl5pPr marL="2015886" indent="0">
              <a:buNone/>
              <a:defRPr sz="1750">
                <a:solidFill>
                  <a:schemeClr val="tx1">
                    <a:tint val="82000"/>
                  </a:schemeClr>
                </a:solidFill>
              </a:defRPr>
            </a:lvl5pPr>
            <a:lvl6pPr marL="2519858" indent="0">
              <a:buNone/>
              <a:defRPr sz="1750">
                <a:solidFill>
                  <a:schemeClr val="tx1">
                    <a:tint val="82000"/>
                  </a:schemeClr>
                </a:solidFill>
              </a:defRPr>
            </a:lvl6pPr>
            <a:lvl7pPr marL="3023829" indent="0">
              <a:buNone/>
              <a:defRPr sz="1750">
                <a:solidFill>
                  <a:schemeClr val="tx1">
                    <a:tint val="82000"/>
                  </a:schemeClr>
                </a:solidFill>
              </a:defRPr>
            </a:lvl7pPr>
            <a:lvl8pPr marL="3527801" indent="0">
              <a:buNone/>
              <a:defRPr sz="1750">
                <a:solidFill>
                  <a:schemeClr val="tx1">
                    <a:tint val="82000"/>
                  </a:schemeClr>
                </a:solidFill>
              </a:defRPr>
            </a:lvl8pPr>
            <a:lvl9pPr marL="4031772" indent="0">
              <a:buNone/>
              <a:defRPr sz="1750">
                <a:solidFill>
                  <a:schemeClr val="tx1">
                    <a:tint val="82000"/>
                  </a:schemeClr>
                </a:solidFill>
              </a:defRPr>
            </a:lvl9pPr>
          </a:lstStyle>
          <a:p>
            <a:pPr lvl="0">
              <a:defRPr/>
            </a:pPr>
            <a:r>
              <a:rPr lang="de-DE"/>
              <a:t>Mastertextformat bearbeiten</a:t>
            </a:r>
            <a:endParaRPr/>
          </a:p>
        </p:txBody>
      </p:sp>
      <p:sp>
        <p:nvSpPr>
          <p:cNvPr id="1234580208" name="Date Placeholder 3"/>
          <p:cNvSpPr>
            <a:spLocks noGrp="1"/>
          </p:cNvSpPr>
          <p:nvPr>
            <p:ph type="dt" sz="half" idx="10"/>
          </p:nvPr>
        </p:nvSpPr>
        <p:spPr bwMode="auto"/>
        <p:txBody>
          <a:bodyPr/>
          <a:lstStyle/>
          <a:p>
            <a:pPr>
              <a:defRPr/>
            </a:pPr>
            <a:fld id="{64E998EB-188D-4499-9D1C-9BC5708024AF}" type="datetime1">
              <a:rPr lang="de-DE"/>
              <a:t>13.05.2026</a:t>
            </a:fld>
            <a:endParaRPr lang="de-DE"/>
          </a:p>
        </p:txBody>
      </p:sp>
      <p:sp>
        <p:nvSpPr>
          <p:cNvPr id="564151829" name="Footer Placeholder 4"/>
          <p:cNvSpPr>
            <a:spLocks noGrp="1"/>
          </p:cNvSpPr>
          <p:nvPr>
            <p:ph type="ftr" sz="quarter" idx="11"/>
          </p:nvPr>
        </p:nvSpPr>
        <p:spPr bwMode="auto"/>
        <p:txBody>
          <a:bodyPr/>
          <a:lstStyle/>
          <a:p>
            <a:pPr>
              <a:defRPr/>
            </a:pPr>
            <a:r>
              <a:rPr lang="de-DE"/>
              <a:t>ISB Staatsinstitut für Schulqualität und Bildungsforschung isb.bayern.de</a:t>
            </a:r>
          </a:p>
        </p:txBody>
      </p:sp>
      <p:sp>
        <p:nvSpPr>
          <p:cNvPr id="376542405"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1900851097" name="Title 1"/>
          <p:cNvSpPr>
            <a:spLocks noGrp="1"/>
          </p:cNvSpPr>
          <p:nvPr>
            <p:ph type="title"/>
          </p:nvPr>
        </p:nvSpPr>
        <p:spPr bwMode="auto"/>
        <p:txBody>
          <a:bodyPr/>
          <a:lstStyle/>
          <a:p>
            <a:pPr>
              <a:defRPr/>
            </a:pPr>
            <a:r>
              <a:rPr lang="de-DE"/>
              <a:t>Mastertitelformat bearbeiten</a:t>
            </a:r>
            <a:endParaRPr lang="en-US"/>
          </a:p>
        </p:txBody>
      </p:sp>
      <p:sp>
        <p:nvSpPr>
          <p:cNvPr id="610006871" name="Content Placeholder 2"/>
          <p:cNvSpPr>
            <a:spLocks noGrp="1"/>
          </p:cNvSpPr>
          <p:nvPr>
            <p:ph sz="half" idx="1"/>
          </p:nvPr>
        </p:nvSpPr>
        <p:spPr bwMode="auto">
          <a:xfrm>
            <a:off x="735062" y="2012414"/>
            <a:ext cx="4544021" cy="4796544"/>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877563383" name="Content Placeholder 3"/>
          <p:cNvSpPr>
            <a:spLocks noGrp="1"/>
          </p:cNvSpPr>
          <p:nvPr>
            <p:ph sz="half" idx="2"/>
          </p:nvPr>
        </p:nvSpPr>
        <p:spPr bwMode="auto">
          <a:xfrm>
            <a:off x="5412730" y="2012414"/>
            <a:ext cx="4544021" cy="4796544"/>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58309019" name="Date Placeholder 4"/>
          <p:cNvSpPr>
            <a:spLocks noGrp="1"/>
          </p:cNvSpPr>
          <p:nvPr>
            <p:ph type="dt" sz="half" idx="10"/>
          </p:nvPr>
        </p:nvSpPr>
        <p:spPr bwMode="auto"/>
        <p:txBody>
          <a:bodyPr/>
          <a:lstStyle/>
          <a:p>
            <a:pPr>
              <a:defRPr/>
            </a:pPr>
            <a:fld id="{1C772FF0-B018-4180-AD91-C41C4E066E3B}" type="datetime1">
              <a:rPr lang="de-DE"/>
              <a:t>13.05.2026</a:t>
            </a:fld>
            <a:endParaRPr lang="de-DE"/>
          </a:p>
        </p:txBody>
      </p:sp>
      <p:sp>
        <p:nvSpPr>
          <p:cNvPr id="1118178430" name="Footer Placeholder 5"/>
          <p:cNvSpPr>
            <a:spLocks noGrp="1"/>
          </p:cNvSpPr>
          <p:nvPr>
            <p:ph type="ftr" sz="quarter" idx="11"/>
          </p:nvPr>
        </p:nvSpPr>
        <p:spPr bwMode="auto"/>
        <p:txBody>
          <a:bodyPr/>
          <a:lstStyle/>
          <a:p>
            <a:pPr>
              <a:defRPr/>
            </a:pPr>
            <a:r>
              <a:rPr lang="de-DE"/>
              <a:t>ISB Staatsinstitut für Schulqualität und Bildungsforschung isb.bayern.de</a:t>
            </a:r>
            <a:endParaRPr/>
          </a:p>
        </p:txBody>
      </p:sp>
      <p:sp>
        <p:nvSpPr>
          <p:cNvPr id="755590695"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853572058" name="Title Placeholder 1"/>
          <p:cNvSpPr>
            <a:spLocks noGrp="1"/>
          </p:cNvSpPr>
          <p:nvPr>
            <p:ph type="title"/>
          </p:nvPr>
        </p:nvSpPr>
        <p:spPr bwMode="auto">
          <a:xfrm>
            <a:off x="735062" y="402484"/>
            <a:ext cx="9221689" cy="1461188"/>
          </a:xfrm>
          <a:prstGeom prst="rect">
            <a:avLst/>
          </a:prstGeom>
        </p:spPr>
        <p:txBody>
          <a:bodyPr vert="horz" lIns="91440" tIns="45720" rIns="91440" bIns="45720" rtlCol="0" anchor="ctr">
            <a:normAutofit/>
          </a:bodyPr>
          <a:lstStyle/>
          <a:p>
            <a:pPr>
              <a:defRPr/>
            </a:pPr>
            <a:r>
              <a:rPr lang="de-DE"/>
              <a:t>Mastertitelformat bearbeiten</a:t>
            </a:r>
            <a:endParaRPr lang="en-US"/>
          </a:p>
        </p:txBody>
      </p:sp>
      <p:sp>
        <p:nvSpPr>
          <p:cNvPr id="1390519831" name="Text Placeholder 2"/>
          <p:cNvSpPr>
            <a:spLocks noGrp="1"/>
          </p:cNvSpPr>
          <p:nvPr>
            <p:ph type="body" idx="1"/>
          </p:nvPr>
        </p:nvSpPr>
        <p:spPr bwMode="auto">
          <a:xfrm>
            <a:off x="735062" y="2012414"/>
            <a:ext cx="9221689" cy="4796544"/>
          </a:xfrm>
          <a:prstGeom prst="rect">
            <a:avLst/>
          </a:prstGeom>
        </p:spPr>
        <p:txBody>
          <a:bodyPr vert="horz" lIns="0" tIns="0" rIns="0" bIns="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97110994" name="Date Placeholder 3"/>
          <p:cNvSpPr>
            <a:spLocks noGrp="1"/>
          </p:cNvSpPr>
          <p:nvPr>
            <p:ph type="dt" sz="half" idx="2"/>
          </p:nvPr>
        </p:nvSpPr>
        <p:spPr bwMode="auto">
          <a:xfrm>
            <a:off x="-2956075" y="6044837"/>
            <a:ext cx="2405658" cy="402483"/>
          </a:xfrm>
          <a:prstGeom prst="rect">
            <a:avLst/>
          </a:prstGeom>
        </p:spPr>
        <p:txBody>
          <a:bodyPr vert="horz" lIns="91440" tIns="45720" rIns="91440" bIns="45720" rtlCol="0" anchor="ctr"/>
          <a:lstStyle>
            <a:lvl1pPr algn="l">
              <a:defRPr sz="1300">
                <a:solidFill>
                  <a:schemeClr val="tx1">
                    <a:tint val="82000"/>
                  </a:schemeClr>
                </a:solidFill>
              </a:defRPr>
            </a:lvl1pPr>
          </a:lstStyle>
          <a:p>
            <a:pPr>
              <a:defRPr/>
            </a:pPr>
            <a:fld id="{FEC05CD0-D690-4B48-A330-8FAC3817DAFC}" type="datetime1">
              <a:rPr lang="de-DE"/>
              <a:t>13.05.2026</a:t>
            </a:fld>
            <a:endParaRPr lang="de-DE"/>
          </a:p>
        </p:txBody>
      </p:sp>
      <p:sp>
        <p:nvSpPr>
          <p:cNvPr id="1312505687" name="Footer Placeholder 4"/>
          <p:cNvSpPr>
            <a:spLocks noGrp="1"/>
          </p:cNvSpPr>
          <p:nvPr>
            <p:ph type="ftr" sz="quarter" idx="3"/>
          </p:nvPr>
        </p:nvSpPr>
        <p:spPr bwMode="auto">
          <a:xfrm>
            <a:off x="520699" y="7019675"/>
            <a:ext cx="6671023" cy="540000"/>
          </a:xfrm>
          <a:prstGeom prst="rect">
            <a:avLst/>
          </a:prstGeom>
        </p:spPr>
        <p:txBody>
          <a:bodyPr vert="horz" lIns="0" tIns="0" rIns="0" bIns="252000" rtlCol="0" anchor="b" anchorCtr="0"/>
          <a:lstStyle>
            <a:lvl1pPr algn="ctr">
              <a:defRPr sz="1050">
                <a:solidFill>
                  <a:schemeClr val="tx1"/>
                </a:solidFill>
                <a:latin typeface="+mn-lt"/>
              </a:defRPr>
            </a:lvl1pPr>
          </a:lstStyle>
          <a:p>
            <a:pPr algn="l">
              <a:defRPr/>
            </a:pPr>
            <a:r>
              <a:rPr lang="de-DE" b="1">
                <a:solidFill>
                  <a:schemeClr val="accent3"/>
                </a:solidFill>
              </a:rPr>
              <a:t>ISB</a:t>
            </a:r>
            <a:r>
              <a:rPr lang="de-DE"/>
              <a:t> Staatsinstitut für Schulqualität und Bildungsforschung	</a:t>
            </a:r>
            <a:r>
              <a:rPr lang="de-DE" b="1"/>
              <a:t>isb.bayern.de</a:t>
            </a:r>
            <a:endParaRPr/>
          </a:p>
        </p:txBody>
      </p:sp>
      <p:sp>
        <p:nvSpPr>
          <p:cNvPr id="861342024" name="Slide Number Placeholder 5"/>
          <p:cNvSpPr>
            <a:spLocks noGrp="1"/>
          </p:cNvSpPr>
          <p:nvPr>
            <p:ph type="sldNum" sz="quarter" idx="4"/>
          </p:nvPr>
        </p:nvSpPr>
        <p:spPr bwMode="auto">
          <a:xfrm>
            <a:off x="9071999" y="7019675"/>
            <a:ext cx="1099113" cy="540000"/>
          </a:xfrm>
          <a:prstGeom prst="rect">
            <a:avLst/>
          </a:prstGeom>
        </p:spPr>
        <p:txBody>
          <a:bodyPr vert="horz" lIns="0" tIns="0" rIns="0" bIns="252000" rtlCol="0" anchor="b" anchorCtr="0"/>
          <a:lstStyle>
            <a:lvl1pPr algn="r">
              <a:defRPr sz="1050">
                <a:solidFill>
                  <a:schemeClr val="tx1">
                    <a:tint val="82000"/>
                  </a:schemeClr>
                </a:solidFill>
              </a:defRPr>
            </a:lvl1pPr>
          </a:lstStyle>
          <a:p>
            <a:pPr>
              <a:defRPr/>
            </a:pPr>
            <a:fld id="{C40E4DD3-A1D1-44C2-BAA5-FAF59B503529}" type="slidenum">
              <a:rPr lang="de-DE"/>
              <a:t>‹Nr.›</a:t>
            </a:fld>
            <a:endParaRPr lang="de-DE"/>
          </a:p>
        </p:txBody>
      </p:sp>
      <p:cxnSp>
        <p:nvCxnSpPr>
          <p:cNvPr id="18734273" name="Gerader Verbinder 8"/>
          <p:cNvCxnSpPr/>
          <p:nvPr userDrawn="1"/>
        </p:nvCxnSpPr>
        <p:spPr bwMode="auto">
          <a:xfrm>
            <a:off x="520700" y="7092000"/>
            <a:ext cx="9650413"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dt="0"/>
  <p:txStyles>
    <p:titleStyle>
      <a:lvl1pPr algn="l" defTabSz="1007943" rtl="0">
        <a:lnSpc>
          <a:spcPct val="90000"/>
        </a:lnSpc>
        <a:spcBef>
          <a:spcPts val="0"/>
        </a:spcBef>
        <a:buNone/>
        <a:defRPr sz="4850">
          <a:solidFill>
            <a:schemeClr val="tx1"/>
          </a:solidFill>
          <a:latin typeface="+mj-lt"/>
          <a:ea typeface="+mj-ea"/>
          <a:cs typeface="+mj-cs"/>
        </a:defRPr>
      </a:lvl1pPr>
    </p:titleStyle>
    <p:bodyStyle>
      <a:lvl1pPr marL="0" indent="-180975" algn="l" defTabSz="180000" rtl="0">
        <a:lnSpc>
          <a:spcPct val="100000"/>
        </a:lnSpc>
        <a:spcBef>
          <a:spcPts val="0"/>
        </a:spcBef>
        <a:buFont typeface="Arial"/>
        <a:buChar char="•"/>
        <a:defRPr sz="1200">
          <a:solidFill>
            <a:schemeClr val="tx1"/>
          </a:solidFill>
          <a:latin typeface="+mj-lt"/>
          <a:ea typeface="+mn-ea"/>
          <a:cs typeface="+mn-cs"/>
        </a:defRPr>
      </a:lvl1pPr>
      <a:lvl2pPr marL="0" indent="-180975" algn="l" defTabSz="180000" rtl="0">
        <a:lnSpc>
          <a:spcPct val="100000"/>
        </a:lnSpc>
        <a:spcBef>
          <a:spcPts val="0"/>
        </a:spcBef>
        <a:buFont typeface="Arial"/>
        <a:buChar char="•"/>
        <a:defRPr sz="1050">
          <a:solidFill>
            <a:schemeClr val="tx1"/>
          </a:solidFill>
          <a:latin typeface="+mn-lt"/>
          <a:ea typeface="+mn-ea"/>
          <a:cs typeface="+mn-cs"/>
        </a:defRPr>
      </a:lvl2pPr>
      <a:lvl3pPr marL="0" indent="-180975" algn="l" defTabSz="180000" rtl="0">
        <a:lnSpc>
          <a:spcPct val="100000"/>
        </a:lnSpc>
        <a:spcBef>
          <a:spcPts val="0"/>
        </a:spcBef>
        <a:buFont typeface="Arial"/>
        <a:buChar char="•"/>
        <a:defRPr sz="1050">
          <a:solidFill>
            <a:schemeClr val="tx1"/>
          </a:solidFill>
          <a:latin typeface="+mn-lt"/>
          <a:ea typeface="+mn-ea"/>
          <a:cs typeface="+mn-cs"/>
        </a:defRPr>
      </a:lvl3pPr>
      <a:lvl4pPr marL="0" indent="-180975" algn="l" defTabSz="180000" rtl="0">
        <a:lnSpc>
          <a:spcPct val="100000"/>
        </a:lnSpc>
        <a:spcBef>
          <a:spcPts val="0"/>
        </a:spcBef>
        <a:buFont typeface="Arial"/>
        <a:buChar char="•"/>
        <a:defRPr sz="1050">
          <a:solidFill>
            <a:schemeClr val="tx1"/>
          </a:solidFill>
          <a:latin typeface="+mn-lt"/>
          <a:ea typeface="+mn-ea"/>
          <a:cs typeface="+mn-cs"/>
        </a:defRPr>
      </a:lvl4pPr>
      <a:lvl5pPr marL="0" indent="-180975"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p:bodyStyle>
    <p:otherStyle>
      <a:defPPr>
        <a:defRPr lang="en-US"/>
      </a:defPPr>
      <a:lvl1pPr marL="0" algn="l" defTabSz="1007943" rtl="0">
        <a:defRPr sz="2000">
          <a:solidFill>
            <a:schemeClr val="tx1"/>
          </a:solidFill>
          <a:latin typeface="+mn-lt"/>
          <a:ea typeface="+mn-ea"/>
          <a:cs typeface="+mn-cs"/>
        </a:defRPr>
      </a:lvl1pPr>
      <a:lvl2pPr marL="503972" algn="l" defTabSz="1007943" rtl="0">
        <a:defRPr sz="2000">
          <a:solidFill>
            <a:schemeClr val="tx1"/>
          </a:solidFill>
          <a:latin typeface="+mn-lt"/>
          <a:ea typeface="+mn-ea"/>
          <a:cs typeface="+mn-cs"/>
        </a:defRPr>
      </a:lvl2pPr>
      <a:lvl3pPr marL="1007943" algn="l" defTabSz="1007943" rtl="0">
        <a:defRPr sz="2000">
          <a:solidFill>
            <a:schemeClr val="tx1"/>
          </a:solidFill>
          <a:latin typeface="+mn-lt"/>
          <a:ea typeface="+mn-ea"/>
          <a:cs typeface="+mn-cs"/>
        </a:defRPr>
      </a:lvl3pPr>
      <a:lvl4pPr marL="1511915" algn="l" defTabSz="1007943" rtl="0">
        <a:defRPr sz="2000">
          <a:solidFill>
            <a:schemeClr val="tx1"/>
          </a:solidFill>
          <a:latin typeface="+mn-lt"/>
          <a:ea typeface="+mn-ea"/>
          <a:cs typeface="+mn-cs"/>
        </a:defRPr>
      </a:lvl4pPr>
      <a:lvl5pPr marL="2015886" algn="l" defTabSz="1007943" rtl="0">
        <a:defRPr sz="2000">
          <a:solidFill>
            <a:schemeClr val="tx1"/>
          </a:solidFill>
          <a:latin typeface="+mn-lt"/>
          <a:ea typeface="+mn-ea"/>
          <a:cs typeface="+mn-cs"/>
        </a:defRPr>
      </a:lvl5pPr>
      <a:lvl6pPr marL="2519858" algn="l" defTabSz="1007943" rtl="0">
        <a:defRPr sz="2000">
          <a:solidFill>
            <a:schemeClr val="tx1"/>
          </a:solidFill>
          <a:latin typeface="+mn-lt"/>
          <a:ea typeface="+mn-ea"/>
          <a:cs typeface="+mn-cs"/>
        </a:defRPr>
      </a:lvl6pPr>
      <a:lvl7pPr marL="3023829" algn="l" defTabSz="1007943" rtl="0">
        <a:defRPr sz="2000">
          <a:solidFill>
            <a:schemeClr val="tx1"/>
          </a:solidFill>
          <a:latin typeface="+mn-lt"/>
          <a:ea typeface="+mn-ea"/>
          <a:cs typeface="+mn-cs"/>
        </a:defRPr>
      </a:lvl7pPr>
      <a:lvl8pPr marL="3527801" algn="l" defTabSz="1007943" rtl="0">
        <a:defRPr sz="2000">
          <a:solidFill>
            <a:schemeClr val="tx1"/>
          </a:solidFill>
          <a:latin typeface="+mn-lt"/>
          <a:ea typeface="+mn-ea"/>
          <a:cs typeface="+mn-cs"/>
        </a:defRPr>
      </a:lvl8pPr>
      <a:lvl9pPr marL="4031772" algn="l" defTabSz="1007943" rtl="0">
        <a:defRPr sz="20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9.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10.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063856550" name="Fußzeilenplatzhalter 2"/>
          <p:cNvSpPr>
            <a:spLocks noGrp="1"/>
          </p:cNvSpPr>
          <p:nvPr>
            <p:ph type="ftr" sz="quarter" idx="11"/>
          </p:nvPr>
        </p:nvSpPr>
        <p:spPr bwMode="auto">
          <a:xfrm>
            <a:off x="520699" y="7019675"/>
            <a:ext cx="6232479"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265336382" name="Inhaltsplatzhalter 4"/>
          <p:cNvSpPr>
            <a:spLocks noGrp="1"/>
          </p:cNvSpPr>
          <p:nvPr>
            <p:ph sz="half" idx="13"/>
          </p:nvPr>
        </p:nvSpPr>
        <p:spPr bwMode="auto"/>
        <p:txBody>
          <a:bodyPr anchor="ctr"/>
          <a:lstStyle/>
          <a:p>
            <a:pPr marL="0" indent="0" algn="ctr">
              <a:buNone/>
              <a:defRPr/>
            </a:pPr>
            <a:r>
              <a:rPr lang="de-DE">
                <a:solidFill>
                  <a:schemeClr val="accent3"/>
                </a:solidFill>
              </a:rPr>
              <a:t>Impulse und Formulierungsvorschläge</a:t>
            </a:r>
            <a:endParaRPr/>
          </a:p>
        </p:txBody>
      </p:sp>
      <p:sp>
        <p:nvSpPr>
          <p:cNvPr id="704397328" name="Title 1"/>
          <p:cNvSpPr txBox="1"/>
          <p:nvPr/>
        </p:nvSpPr>
        <p:spPr bwMode="auto">
          <a:xfrm>
            <a:off x="6501271" y="328613"/>
            <a:ext cx="3669842"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Impulse zu den Feedbackebenen </a:t>
            </a:r>
            <a:endParaRPr/>
          </a:p>
        </p:txBody>
      </p:sp>
      <p:pic>
        <p:nvPicPr>
          <p:cNvPr id="731882051" name="Grafik 9" descr="Fragen Silhouette"/>
          <p:cNvPicPr>
            <a:picLocks noChangeAspect="1"/>
          </p:cNvPicPr>
          <p:nvPr/>
        </p:nvPicPr>
        <p:blipFill rotWithShape="1">
          <a:blip r:embed="rId3">
            <a:extLst>
              <a:ext uri="{96DAC541-7B7A-43D3-8B79-37D633B846F1}">
                <asvg:svgBlip xmlns:asvg="http://schemas.microsoft.com/office/drawing/2016/SVG/main" r:embed="rId4"/>
              </a:ext>
            </a:extLst>
          </a:blip>
          <a:stretch/>
        </p:blipFill>
        <p:spPr bwMode="auto">
          <a:xfrm>
            <a:off x="3548251" y="1492029"/>
            <a:ext cx="3565788" cy="4013994"/>
          </a:xfrm>
          <a:prstGeom prst="rect">
            <a:avLst/>
          </a:prstGeom>
        </p:spPr>
      </p:pic>
      <p:pic>
        <p:nvPicPr>
          <p:cNvPr id="1121220874" name="Grafik 33"/>
          <p:cNvPicPr>
            <a:picLocks noChangeAspect="1"/>
          </p:cNvPicPr>
          <p:nvPr/>
        </p:nvPicPr>
        <p:blipFill rotWithShape="1">
          <a:blip r:embed="rId5"/>
          <a:stretch/>
        </p:blipFill>
        <p:spPr bwMode="auto">
          <a:xfrm>
            <a:off x="2505681" y="3967209"/>
            <a:ext cx="2102003" cy="1833491"/>
          </a:xfrm>
          <a:prstGeom prst="rect">
            <a:avLst/>
          </a:prstGeom>
        </p:spPr>
      </p:pic>
      <p:sp>
        <p:nvSpPr>
          <p:cNvPr id="1484897189" name="Textfeld 1"/>
          <p:cNvSpPr txBox="1"/>
          <p:nvPr/>
        </p:nvSpPr>
        <p:spPr bwMode="auto">
          <a:xfrm>
            <a:off x="6423102" y="7074810"/>
            <a:ext cx="3816411" cy="246221"/>
          </a:xfrm>
          <a:prstGeom prst="rect">
            <a:avLst/>
          </a:prstGeom>
          <a:noFill/>
        </p:spPr>
        <p:txBody>
          <a:bodyPr wrap="square" rtlCol="0">
            <a:spAutoFit/>
          </a:bodyPr>
          <a:lstStyle/>
          <a:p>
            <a:pPr algn="r">
              <a:defRPr/>
            </a:pPr>
            <a:r>
              <a:rPr lang="de-DE" sz="1000" dirty="0">
                <a:cs typeface="Arial"/>
              </a:rPr>
              <a:t>© Icons: Anja von Klitzing; KI-generierter Bildinhalt/</a:t>
            </a:r>
            <a:r>
              <a:rPr lang="de-DE" sz="1000" dirty="0" err="1">
                <a:cs typeface="Arial"/>
              </a:rPr>
              <a:t>Canva</a:t>
            </a:r>
            <a:r>
              <a:rPr lang="de-DE" sz="1000" dirty="0">
                <a:cs typeface="Arial"/>
              </a:rPr>
              <a:t> AI 1.0</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038355641" name="Fußzeilenplatzhalter 1"/>
          <p:cNvSpPr>
            <a:spLocks noGrp="1"/>
          </p:cNvSpPr>
          <p:nvPr>
            <p:ph type="ftr" sz="quarter" idx="15"/>
          </p:nvPr>
        </p:nvSpPr>
        <p:spPr bwMode="auto"/>
        <p:txBody>
          <a:bodyPr/>
          <a:lstStyle/>
          <a:p>
            <a:pPr algn="l">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209009282" name="Inhaltsplatzhalter 3"/>
          <p:cNvSpPr>
            <a:spLocks noGrp="1"/>
          </p:cNvSpPr>
          <p:nvPr>
            <p:ph idx="19"/>
          </p:nvPr>
        </p:nvSpPr>
        <p:spPr bwMode="auto">
          <a:xfrm>
            <a:off x="650336" y="2071395"/>
            <a:ext cx="2892600" cy="4621365"/>
          </a:xfrm>
        </p:spPr>
        <p:txBody>
          <a:bodyPr/>
          <a:lstStyle/>
          <a:p>
            <a:pPr lvl="1" indent="0" algn="ctr">
              <a:spcBef>
                <a:spcPts val="300"/>
              </a:spcBef>
              <a:spcAft>
                <a:spcPts val="300"/>
              </a:spcAft>
              <a:buNone/>
              <a:defRPr/>
            </a:pPr>
            <a:r>
              <a:rPr lang="de-DE" sz="1600">
                <a:solidFill>
                  <a:schemeClr val="accent3"/>
                </a:solidFill>
                <a:latin typeface="+mj-lt"/>
              </a:rPr>
              <a:t>Feed up: </a:t>
            </a:r>
            <a:endParaRPr/>
          </a:p>
          <a:p>
            <a:pPr lvl="1" indent="0" algn="ctr">
              <a:spcBef>
                <a:spcPts val="300"/>
              </a:spcBef>
              <a:spcAft>
                <a:spcPts val="300"/>
              </a:spcAft>
              <a:buNone/>
              <a:defRPr/>
            </a:pPr>
            <a:r>
              <a:rPr lang="de-DE" sz="1600">
                <a:solidFill>
                  <a:schemeClr val="accent3"/>
                </a:solidFill>
                <a:latin typeface="+mj-lt"/>
              </a:rPr>
              <a:t>Was ist / war mein  Ziel?</a:t>
            </a:r>
            <a:endParaRPr/>
          </a:p>
          <a:p>
            <a:pPr lvl="1" indent="0">
              <a:spcBef>
                <a:spcPts val="300"/>
              </a:spcBef>
              <a:spcAft>
                <a:spcPts val="300"/>
              </a:spcAft>
              <a:buNone/>
              <a:defRPr/>
            </a:pPr>
            <a:endParaRPr lang="de-DE"/>
          </a:p>
          <a:p>
            <a:pPr lvl="1" indent="0">
              <a:spcBef>
                <a:spcPts val="300"/>
              </a:spcBef>
              <a:spcAft>
                <a:spcPts val="300"/>
              </a:spcAft>
              <a:buNone/>
              <a:defRPr/>
            </a:pPr>
            <a:r>
              <a:rPr lang="de-DE" sz="1200"/>
              <a:t>Mit diesen Fragen sind Lernintentionen, Lernziele oder Erfolgskriterien verbunden, die den Schülerinnen und Schülern eine Orientierung im Unterricht geben. Auf der Ebene der Selbstregulation bedeutet dies, Lernen bewusst zu steuern.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Welche Ziele setzt du dir selbst beim Arbeiten?</a:t>
            </a:r>
            <a:endParaRPr/>
          </a:p>
          <a:p>
            <a:pPr marL="171450" lvl="1">
              <a:spcAft>
                <a:spcPts val="900"/>
              </a:spcAft>
              <a:defRPr/>
            </a:pPr>
            <a:r>
              <a:rPr lang="de-DE" sz="1200">
                <a:solidFill>
                  <a:srgbClr val="000000"/>
                </a:solidFill>
                <a:cs typeface="Times New Roman"/>
              </a:rPr>
              <a:t>Wie planst du deine Arbeitsschritte sinnvoll?</a:t>
            </a:r>
            <a:endParaRPr/>
          </a:p>
          <a:p>
            <a:pPr marL="171450" lvl="1">
              <a:spcAft>
                <a:spcPts val="900"/>
              </a:spcAft>
              <a:defRPr/>
            </a:pPr>
            <a:r>
              <a:rPr lang="de-DE" sz="1200">
                <a:solidFill>
                  <a:srgbClr val="000000"/>
                </a:solidFill>
                <a:cs typeface="Times New Roman"/>
              </a:rPr>
              <a:t>Wie erkennst du, ob du auf dem richtigen Weg bist? </a:t>
            </a:r>
            <a:endParaRPr/>
          </a:p>
          <a:p>
            <a:pPr marL="171450" lvl="1">
              <a:spcAft>
                <a:spcPts val="900"/>
              </a:spcAft>
              <a:defRPr/>
            </a:pPr>
            <a:r>
              <a:rPr lang="de-DE" sz="1200">
                <a:solidFill>
                  <a:srgbClr val="000000"/>
                </a:solidFill>
                <a:cs typeface="Times New Roman"/>
              </a:rPr>
              <a:t>Wie kannst du überprüfen, ob du das Lernziel erreicht hast? </a:t>
            </a:r>
            <a:endParaRPr/>
          </a:p>
          <a:p>
            <a:pPr marL="171450" lvl="1">
              <a:spcAft>
                <a:spcPts val="900"/>
              </a:spcAft>
              <a:defRPr/>
            </a:pPr>
            <a:r>
              <a:rPr lang="de-DE" sz="1200">
                <a:solidFill>
                  <a:srgbClr val="000000"/>
                </a:solidFill>
                <a:cs typeface="Times New Roman"/>
              </a:rPr>
              <a:t>Woran merkst du, dass du etwas noch nicht verstanden hast?</a:t>
            </a:r>
            <a:endParaRPr/>
          </a:p>
          <a:p>
            <a:pPr>
              <a:defRPr/>
            </a:pPr>
            <a:endParaRPr lang="de-DE"/>
          </a:p>
        </p:txBody>
      </p:sp>
      <p:sp>
        <p:nvSpPr>
          <p:cNvPr id="302342313" name="Inhaltsplatzhalter 4"/>
          <p:cNvSpPr>
            <a:spLocks noGrp="1"/>
          </p:cNvSpPr>
          <p:nvPr>
            <p:ph idx="20"/>
          </p:nvPr>
        </p:nvSpPr>
        <p:spPr bwMode="auto">
          <a:xfrm>
            <a:off x="3929861" y="2071395"/>
            <a:ext cx="2892600" cy="4654876"/>
          </a:xfrm>
        </p:spPr>
        <p:txBody>
          <a:bodyPr/>
          <a:lstStyle/>
          <a:p>
            <a:pPr lvl="1" indent="0" algn="ctr">
              <a:spcBef>
                <a:spcPts val="300"/>
              </a:spcBef>
              <a:spcAft>
                <a:spcPts val="300"/>
              </a:spcAft>
              <a:buNone/>
              <a:defRPr/>
            </a:pPr>
            <a:r>
              <a:rPr lang="de-DE" sz="1600">
                <a:solidFill>
                  <a:schemeClr val="accent3"/>
                </a:solidFill>
                <a:latin typeface="+mj-lt"/>
              </a:rPr>
              <a:t>Feed back: </a:t>
            </a:r>
            <a:endParaRPr/>
          </a:p>
          <a:p>
            <a:pPr lvl="1" indent="0" algn="ctr">
              <a:spcBef>
                <a:spcPts val="300"/>
              </a:spcBef>
              <a:spcAft>
                <a:spcPts val="300"/>
              </a:spcAft>
              <a:buNone/>
              <a:defRPr/>
            </a:pPr>
            <a:r>
              <a:rPr lang="de-DE" sz="1600">
                <a:solidFill>
                  <a:schemeClr val="accent3"/>
                </a:solidFill>
                <a:latin typeface="+mj-lt"/>
              </a:rPr>
              <a:t>Wie bin ich vorangekommen?</a:t>
            </a:r>
            <a:endParaRPr/>
          </a:p>
          <a:p>
            <a:pPr lvl="1" indent="0">
              <a:spcBef>
                <a:spcPts val="300"/>
              </a:spcBef>
              <a:spcAft>
                <a:spcPts val="300"/>
              </a:spcAft>
              <a:buNone/>
              <a:defRPr/>
            </a:pPr>
            <a:endParaRPr lang="de-DE"/>
          </a:p>
          <a:p>
            <a:pPr lvl="1" indent="0">
              <a:spcBef>
                <a:spcPts val="300"/>
              </a:spcBef>
              <a:spcAft>
                <a:spcPts val="300"/>
              </a:spcAft>
              <a:buNone/>
              <a:defRPr/>
            </a:pPr>
            <a:r>
              <a:rPr lang="de-DE" sz="1200"/>
              <a:t>Diese Fragen richtet den Blick auf den Abstand zwischen dem aktuellen Lernstand und dem angestrebten Ziel. Auf der Ebene der Selbstregulation bedeutet dies, Selbststeuerung zu prüfen.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Wie schätzt du deine Leistung im Moment ein?</a:t>
            </a:r>
            <a:endParaRPr/>
          </a:p>
          <a:p>
            <a:pPr marL="171450" lvl="1">
              <a:spcAft>
                <a:spcPts val="900"/>
              </a:spcAft>
              <a:defRPr/>
            </a:pPr>
            <a:r>
              <a:rPr lang="de-DE" sz="1200">
                <a:solidFill>
                  <a:srgbClr val="000000"/>
                </a:solidFill>
                <a:cs typeface="Times New Roman"/>
              </a:rPr>
              <a:t>Welche Rückmeldung deiner Mitschülerinnen und Mitschüler hat dir besonders geholfen und warum?</a:t>
            </a:r>
            <a:endParaRPr/>
          </a:p>
          <a:p>
            <a:pPr marL="171450" lvl="1">
              <a:spcAft>
                <a:spcPts val="900"/>
              </a:spcAft>
              <a:defRPr/>
            </a:pPr>
            <a:r>
              <a:rPr lang="de-DE" sz="1200">
                <a:solidFill>
                  <a:srgbClr val="000000"/>
                </a:solidFill>
                <a:cs typeface="Times New Roman"/>
              </a:rPr>
              <a:t>Wie sicher fühlst du dich bei der Bearbeitung der Aufgabe? </a:t>
            </a:r>
            <a:endParaRPr/>
          </a:p>
          <a:p>
            <a:pPr marL="171450" lvl="1">
              <a:spcAft>
                <a:spcPts val="900"/>
              </a:spcAft>
              <a:defRPr/>
            </a:pPr>
            <a:r>
              <a:rPr lang="de-DE" sz="1200">
                <a:solidFill>
                  <a:srgbClr val="000000"/>
                </a:solidFill>
                <a:cs typeface="Times New Roman"/>
              </a:rPr>
              <a:t>Was hat beim zweiten Versuch besser funktioniert als beim ersten?</a:t>
            </a:r>
            <a:endParaRPr/>
          </a:p>
          <a:p>
            <a:pPr>
              <a:defRPr/>
            </a:pPr>
            <a:endParaRPr lang="de-DE"/>
          </a:p>
        </p:txBody>
      </p:sp>
      <p:sp>
        <p:nvSpPr>
          <p:cNvPr id="652456801" name="Inhaltsplatzhalter 5"/>
          <p:cNvSpPr>
            <a:spLocks noGrp="1"/>
          </p:cNvSpPr>
          <p:nvPr>
            <p:ph idx="21"/>
          </p:nvPr>
        </p:nvSpPr>
        <p:spPr bwMode="auto">
          <a:xfrm>
            <a:off x="7153416" y="2071395"/>
            <a:ext cx="2892600" cy="4654876"/>
          </a:xfrm>
        </p:spPr>
        <p:txBody>
          <a:bodyPr/>
          <a:lstStyle/>
          <a:p>
            <a:pPr lvl="1" indent="0" algn="ctr">
              <a:spcBef>
                <a:spcPts val="300"/>
              </a:spcBef>
              <a:spcAft>
                <a:spcPts val="300"/>
              </a:spcAft>
              <a:buNone/>
              <a:defRPr/>
            </a:pPr>
            <a:r>
              <a:rPr lang="de-DE" sz="1600">
                <a:solidFill>
                  <a:schemeClr val="accent3"/>
                </a:solidFill>
                <a:latin typeface="+mj-lt"/>
              </a:rPr>
              <a:t>Feed forward: </a:t>
            </a:r>
            <a:endParaRPr/>
          </a:p>
          <a:p>
            <a:pPr lvl="1" indent="0" algn="ctr">
              <a:spcBef>
                <a:spcPts val="300"/>
              </a:spcBef>
              <a:spcAft>
                <a:spcPts val="300"/>
              </a:spcAft>
              <a:buNone/>
              <a:defRPr/>
            </a:pPr>
            <a:r>
              <a:rPr lang="de-DE" sz="1600">
                <a:solidFill>
                  <a:schemeClr val="accent3"/>
                </a:solidFill>
                <a:latin typeface="+mj-lt"/>
              </a:rPr>
              <a:t>Was sind die nächsten Schritte?</a:t>
            </a:r>
            <a:endParaRPr/>
          </a:p>
          <a:p>
            <a:pPr lvl="1" indent="0">
              <a:spcBef>
                <a:spcPts val="300"/>
              </a:spcBef>
              <a:spcAft>
                <a:spcPts val="300"/>
              </a:spcAft>
              <a:buNone/>
              <a:defRPr/>
            </a:pPr>
            <a:endParaRPr lang="de-DE" sz="1200"/>
          </a:p>
          <a:p>
            <a:pPr lvl="1" indent="0">
              <a:spcBef>
                <a:spcPts val="300"/>
              </a:spcBef>
              <a:spcAft>
                <a:spcPts val="300"/>
              </a:spcAft>
              <a:buNone/>
              <a:defRPr/>
            </a:pPr>
            <a:r>
              <a:rPr lang="de-DE" sz="1200"/>
              <a:t>Diese Fragen zielen darauf, ein passendes nächstes Lernziel zu bestimmen und den weiteren Lernweg zu klären. Auf der Ebene der Selbstregulation bedeutet dies, Selbststeuerung zu verbessern.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Was kannst du tun, wenn du beim Arbeiten nicht mehr weiterkommst? </a:t>
            </a:r>
            <a:endParaRPr/>
          </a:p>
          <a:p>
            <a:pPr marL="171450" lvl="1">
              <a:spcAft>
                <a:spcPts val="900"/>
              </a:spcAft>
              <a:defRPr/>
            </a:pPr>
            <a:r>
              <a:rPr lang="de-DE" sz="1200">
                <a:solidFill>
                  <a:srgbClr val="000000"/>
                </a:solidFill>
                <a:cs typeface="Times New Roman"/>
              </a:rPr>
              <a:t>Wie bist du mit einem Fehler umgegangen und was hast du daraus gelernt?  </a:t>
            </a:r>
            <a:endParaRPr/>
          </a:p>
        </p:txBody>
      </p:sp>
      <p:sp>
        <p:nvSpPr>
          <p:cNvPr id="808053955" name="Textfeld 14"/>
          <p:cNvSpPr txBox="1"/>
          <p:nvPr/>
        </p:nvSpPr>
        <p:spPr bwMode="auto">
          <a:xfrm>
            <a:off x="0" y="1061676"/>
            <a:ext cx="7434470" cy="369332"/>
          </a:xfrm>
          <a:prstGeom prst="rect">
            <a:avLst/>
          </a:prstGeom>
          <a:noFill/>
        </p:spPr>
        <p:txBody>
          <a:bodyPr wrap="square">
            <a:spAutoFit/>
          </a:bodyPr>
          <a:lstStyle>
            <a:defPPr>
              <a:defRPr lang="en-US"/>
            </a:defPPr>
            <a:lvl2pPr lvl="1" indent="0">
              <a:spcBef>
                <a:spcPts val="1200"/>
              </a:spcBef>
              <a:spcAft>
                <a:spcPts val="300"/>
              </a:spcAft>
              <a:buNone/>
              <a:defRPr>
                <a:solidFill>
                  <a:schemeClr val="accent3"/>
                </a:solidFill>
                <a:latin typeface="+mj-lt"/>
              </a:defRPr>
            </a:lvl2pPr>
          </a:lstStyle>
          <a:p>
            <a:pPr lvl="1">
              <a:defRPr/>
            </a:pPr>
            <a:r>
              <a:rPr lang="de-DE"/>
              <a:t>Worum geht es auf der Feedbackebene der Selbstregulation?</a:t>
            </a:r>
            <a:endParaRPr/>
          </a:p>
        </p:txBody>
      </p:sp>
      <p:sp>
        <p:nvSpPr>
          <p:cNvPr id="2" name="Title 1">
            <a:extLst>
              <a:ext uri="{FF2B5EF4-FFF2-40B4-BE49-F238E27FC236}">
                <a16:creationId xmlns:a16="http://schemas.microsoft.com/office/drawing/2014/main" id="{97A60CF2-57A5-E815-6FB4-E25141787768}"/>
              </a:ext>
            </a:extLst>
          </p:cNvPr>
          <p:cNvSpPr txBox="1"/>
          <p:nvPr/>
        </p:nvSpPr>
        <p:spPr bwMode="auto">
          <a:xfrm>
            <a:off x="5717055" y="331538"/>
            <a:ext cx="4434475"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err="1">
                <a:solidFill>
                  <a:schemeClr val="bg1"/>
                </a:solidFill>
                <a:latin typeface="+mn-lt"/>
              </a:rPr>
              <a:t>Selbstregulation</a:t>
            </a:r>
            <a:r>
              <a:rPr lang="en-US" sz="1050" dirty="0">
                <a:solidFill>
                  <a:schemeClr val="bg1"/>
                </a:solidFill>
                <a:latin typeface="+mn-lt"/>
              </a:rPr>
              <a:t>”</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99544739" name="Fußzeilenplatzhalter 1"/>
          <p:cNvSpPr>
            <a:spLocks noGrp="1"/>
          </p:cNvSpPr>
          <p:nvPr>
            <p:ph type="ftr" sz="quarter" idx="11"/>
          </p:nvPr>
        </p:nvSpPr>
        <p:spPr bwMode="auto">
          <a:xfrm>
            <a:off x="520699" y="7019675"/>
            <a:ext cx="6097815"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386265906" name="Inhaltsplatzhalter 4"/>
          <p:cNvSpPr>
            <a:spLocks noGrp="1"/>
          </p:cNvSpPr>
          <p:nvPr>
            <p:ph idx="1"/>
          </p:nvPr>
        </p:nvSpPr>
        <p:spPr bwMode="auto">
          <a:xfrm>
            <a:off x="954087" y="2300287"/>
            <a:ext cx="4535487" cy="4331198"/>
          </a:xfrm>
        </p:spPr>
        <p:txBody>
          <a:bodyPr/>
          <a:lstStyle/>
          <a:p>
            <a:pPr lvl="1" indent="0">
              <a:spcBef>
                <a:spcPts val="600"/>
              </a:spcBef>
              <a:spcAft>
                <a:spcPts val="1200"/>
              </a:spcAft>
              <a:buNone/>
              <a:defRPr/>
            </a:pPr>
            <a:r>
              <a:rPr lang="de-DE" sz="1200" dirty="0">
                <a:solidFill>
                  <a:srgbClr val="000000"/>
                </a:solidFill>
                <a:cs typeface="Times New Roman"/>
              </a:rPr>
              <a:t>Auf der Aufgabenebene richtet die Lehrkraft ihre Aufmerksamkeit darauf, inwieweit die Lernenden die Anforderungen der Aufgabe verstanden und korrekt umgesetzt haben. Im Fokus steht die Qualität der Lösung im Hinblick auf die Aufgabenstellung sowie die zugrunde liegenden Kriterien und Qualitätsmerkmale.</a:t>
            </a:r>
            <a:endParaRPr dirty="0"/>
          </a:p>
          <a:p>
            <a:pPr marL="171450" lvl="1">
              <a:spcBef>
                <a:spcPts val="300"/>
              </a:spcBef>
              <a:spcAft>
                <a:spcPts val="300"/>
              </a:spcAft>
              <a:defRPr/>
            </a:pPr>
            <a:r>
              <a:rPr lang="de-DE" sz="1200" dirty="0">
                <a:solidFill>
                  <a:srgbClr val="000000"/>
                </a:solidFill>
                <a:cs typeface="Times New Roman"/>
              </a:rPr>
              <a:t>Hat die Lernende / der Lernende die Anforderungen der Aufgabe richtig verstanden und alle Teilaufgaben bearbeitet? </a:t>
            </a:r>
            <a:endParaRPr dirty="0"/>
          </a:p>
          <a:p>
            <a:pPr marL="171450" lvl="1">
              <a:spcBef>
                <a:spcPts val="300"/>
              </a:spcBef>
              <a:spcAft>
                <a:spcPts val="300"/>
              </a:spcAft>
              <a:defRPr/>
            </a:pPr>
            <a:r>
              <a:rPr lang="de-DE" sz="1200" dirty="0">
                <a:solidFill>
                  <a:srgbClr val="000000"/>
                </a:solidFill>
                <a:cs typeface="Times New Roman"/>
              </a:rPr>
              <a:t>Welche Kriterien der Aufgabenbearbeitung (z. B. Vollständigkeit, Richtigkeit, Genauigkeit) wurden erfüllt oder noch nicht erreicht? </a:t>
            </a:r>
            <a:endParaRPr dirty="0"/>
          </a:p>
          <a:p>
            <a:pPr marL="171450" lvl="1">
              <a:spcBef>
                <a:spcPts val="300"/>
              </a:spcBef>
              <a:spcAft>
                <a:spcPts val="300"/>
              </a:spcAft>
              <a:defRPr/>
            </a:pPr>
            <a:r>
              <a:rPr lang="de-DE" sz="1200" dirty="0">
                <a:solidFill>
                  <a:srgbClr val="000000"/>
                </a:solidFill>
                <a:cs typeface="Times New Roman"/>
              </a:rPr>
              <a:t>Gibt es Abweichungen zwischen Aufgabenstellung und Lösung? Und worin könnten diese begründet sein? </a:t>
            </a:r>
            <a:endParaRPr dirty="0"/>
          </a:p>
          <a:p>
            <a:pPr marL="171450" lvl="1">
              <a:spcBef>
                <a:spcPts val="300"/>
              </a:spcBef>
              <a:spcAft>
                <a:spcPts val="300"/>
              </a:spcAft>
              <a:defRPr/>
            </a:pPr>
            <a:r>
              <a:rPr lang="de-DE" sz="1200" dirty="0">
                <a:solidFill>
                  <a:srgbClr val="000000"/>
                </a:solidFill>
                <a:cs typeface="Times New Roman"/>
              </a:rPr>
              <a:t>Wie klar und nachvollziehbar ist das Ergebnis dargestellt (z. B. Struktur, Lesbarkeit, Darstellung)? </a:t>
            </a:r>
            <a:endParaRPr dirty="0"/>
          </a:p>
          <a:p>
            <a:pPr marL="171450" lvl="1">
              <a:spcBef>
                <a:spcPts val="300"/>
              </a:spcBef>
              <a:spcAft>
                <a:spcPts val="300"/>
              </a:spcAft>
              <a:defRPr/>
            </a:pPr>
            <a:r>
              <a:rPr lang="de-DE" sz="1200" dirty="0">
                <a:solidFill>
                  <a:srgbClr val="000000"/>
                </a:solidFill>
                <a:cs typeface="Times New Roman"/>
              </a:rPr>
              <a:t>Entspricht die Lösung den vereinbarten Qualitätskriterien bzw. den angestrebten Kompetenzstufen (z. B. im Kompetenzraster)?</a:t>
            </a:r>
            <a:endParaRPr dirty="0"/>
          </a:p>
        </p:txBody>
      </p:sp>
      <p:sp>
        <p:nvSpPr>
          <p:cNvPr id="1470301484" name="Inhaltsplatzhalter 4"/>
          <p:cNvSpPr txBox="1"/>
          <p:nvPr/>
        </p:nvSpPr>
        <p:spPr bwMode="auto">
          <a:xfrm>
            <a:off x="954087" y="1796371"/>
            <a:ext cx="5664427" cy="282036"/>
          </a:xfrm>
          <a:prstGeom prst="rect">
            <a:avLst/>
          </a:prstGeom>
        </p:spPr>
        <p:txBody>
          <a:bodyPr vert="horz" lIns="0" tIns="0" rIns="0" bIns="0" rtlCol="0">
            <a:noAutofit/>
          </a:bodyPr>
          <a:lstStyle>
            <a:lvl1pPr marL="0" indent="0" algn="l" defTabSz="180000" rtl="0">
              <a:lnSpc>
                <a:spcPct val="100000"/>
              </a:lnSpc>
              <a:spcBef>
                <a:spcPts val="0"/>
              </a:spcBef>
              <a:spcAft>
                <a:spcPts val="300"/>
              </a:spcAft>
              <a:buFont typeface="Arial"/>
              <a:buNone/>
              <a:defRPr sz="1200">
                <a:solidFill>
                  <a:schemeClr val="tx1"/>
                </a:solidFill>
                <a:latin typeface="+mj-lt"/>
                <a:ea typeface="+mn-ea"/>
                <a:cs typeface="+mn-cs"/>
              </a:defRPr>
            </a:lvl1pPr>
            <a:lvl2pPr marL="0" indent="-171450" algn="l" defTabSz="180000" rtl="0">
              <a:lnSpc>
                <a:spcPct val="100000"/>
              </a:lnSpc>
              <a:spcBef>
                <a:spcPts val="0"/>
              </a:spcBef>
              <a:buFont typeface="Arial"/>
              <a:buChar char="•"/>
              <a:defRPr sz="1050">
                <a:solidFill>
                  <a:schemeClr val="tx1"/>
                </a:solidFill>
                <a:latin typeface="+mn-lt"/>
                <a:ea typeface="+mn-ea"/>
                <a:cs typeface="+mn-cs"/>
              </a:defRPr>
            </a:lvl2pPr>
            <a:lvl3pPr marL="268288" indent="-268288" algn="l" defTabSz="180000" rtl="0">
              <a:lnSpc>
                <a:spcPct val="100000"/>
              </a:lnSpc>
              <a:spcBef>
                <a:spcPts val="0"/>
              </a:spcBef>
              <a:buFont typeface="Arial"/>
              <a:buChar char="•"/>
              <a:defRPr sz="1050">
                <a:solidFill>
                  <a:schemeClr val="tx1"/>
                </a:solidFill>
                <a:latin typeface="+mn-lt"/>
                <a:ea typeface="+mn-ea"/>
                <a:cs typeface="+mn-cs"/>
              </a:defRPr>
            </a:lvl3pPr>
            <a:lvl4pPr marL="268288" indent="-268288" algn="l" defTabSz="180000" rtl="0">
              <a:lnSpc>
                <a:spcPct val="100000"/>
              </a:lnSpc>
              <a:spcBef>
                <a:spcPts val="0"/>
              </a:spcBef>
              <a:buFont typeface="Arial"/>
              <a:buChar char="•"/>
              <a:defRPr sz="1050">
                <a:solidFill>
                  <a:schemeClr val="tx1"/>
                </a:solidFill>
                <a:latin typeface="+mn-lt"/>
                <a:ea typeface="+mn-ea"/>
                <a:cs typeface="+mn-cs"/>
              </a:defRPr>
            </a:lvl4pPr>
            <a:lvl5pPr marL="268288" indent="-268288"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defRPr/>
            </a:pPr>
            <a:r>
              <a:rPr lang="de-DE" sz="1600">
                <a:solidFill>
                  <a:schemeClr val="accent3"/>
                </a:solidFill>
              </a:rPr>
              <a:t>Sicht der Lehrkraft</a:t>
            </a:r>
            <a:endParaRPr/>
          </a:p>
        </p:txBody>
      </p:sp>
      <p:sp>
        <p:nvSpPr>
          <p:cNvPr id="672158159" name="Textfeld 8"/>
          <p:cNvSpPr txBox="1"/>
          <p:nvPr/>
        </p:nvSpPr>
        <p:spPr bwMode="auto">
          <a:xfrm>
            <a:off x="0" y="1061676"/>
            <a:ext cx="7434470" cy="369332"/>
          </a:xfrm>
          <a:prstGeom prst="rect">
            <a:avLst/>
          </a:prstGeom>
          <a:noFill/>
        </p:spPr>
        <p:txBody>
          <a:bodyPr wrap="square">
            <a:spAutoFit/>
          </a:bodyPr>
          <a:lstStyle/>
          <a:p>
            <a:pPr lvl="1" indent="0">
              <a:spcBef>
                <a:spcPts val="1200"/>
              </a:spcBef>
              <a:spcAft>
                <a:spcPts val="300"/>
              </a:spcAft>
              <a:buNone/>
              <a:defRPr/>
            </a:pPr>
            <a:r>
              <a:rPr lang="de-DE">
                <a:solidFill>
                  <a:schemeClr val="accent3"/>
                </a:solidFill>
                <a:latin typeface="+mj-lt"/>
              </a:rPr>
              <a:t>Worum geht es auf der Feedbackebene der Aufgabe?</a:t>
            </a:r>
            <a:endParaRPr lang="de-DE" b="1">
              <a:solidFill>
                <a:schemeClr val="accent3"/>
              </a:solidFill>
              <a:latin typeface="+mj-lt"/>
              <a:ea typeface="+mj-ea"/>
              <a:cs typeface="+mj-cs"/>
            </a:endParaRPr>
          </a:p>
        </p:txBody>
      </p:sp>
      <p:sp>
        <p:nvSpPr>
          <p:cNvPr id="584969511" name="Title 1"/>
          <p:cNvSpPr txBox="1"/>
          <p:nvPr/>
        </p:nvSpPr>
        <p:spPr bwMode="auto">
          <a:xfrm>
            <a:off x="6152548" y="332077"/>
            <a:ext cx="400006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a:solidFill>
                  <a:schemeClr val="bg1"/>
                </a:solidFill>
                <a:latin typeface="PT Sans"/>
              </a:rPr>
              <a:t>Aufgabe”</a:t>
            </a:r>
            <a:endParaRPr dirty="0"/>
          </a:p>
        </p:txBody>
      </p:sp>
      <p:pic>
        <p:nvPicPr>
          <p:cNvPr id="1263945665" name="Grafik 3" descr="Ein Bild, das Kreis, Schwarz, Schwarzweiß, Design enthält."/>
          <p:cNvPicPr>
            <a:picLocks noChangeAspect="1"/>
          </p:cNvPicPr>
          <p:nvPr/>
        </p:nvPicPr>
        <p:blipFill rotWithShape="1">
          <a:blip r:embed="rId3"/>
          <a:stretch/>
        </p:blipFill>
        <p:spPr bwMode="auto">
          <a:xfrm>
            <a:off x="6141976" y="2618307"/>
            <a:ext cx="2947857" cy="3090266"/>
          </a:xfrm>
          <a:prstGeom prst="rect">
            <a:avLst/>
          </a:prstGeom>
        </p:spPr>
      </p:pic>
      <p:sp>
        <p:nvSpPr>
          <p:cNvPr id="1378111475" name="Textfeld 7"/>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Canva</a:t>
            </a:r>
            <a:r>
              <a:rPr lang="de-DE" sz="1000" dirty="0">
                <a:cs typeface="Arial"/>
              </a:rPr>
              <a:t> AI 1.0</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6949273" name="Fußzeilenplatzhalter 1"/>
          <p:cNvSpPr>
            <a:spLocks noGrp="1"/>
          </p:cNvSpPr>
          <p:nvPr>
            <p:ph type="ftr" sz="quarter" idx="11"/>
          </p:nvPr>
        </p:nvSpPr>
        <p:spPr bwMode="auto">
          <a:xfrm>
            <a:off x="520699" y="7019675"/>
            <a:ext cx="5964849"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754406179" name="Inhaltsplatzhalter 4"/>
          <p:cNvSpPr>
            <a:spLocks noGrp="1"/>
          </p:cNvSpPr>
          <p:nvPr>
            <p:ph idx="1"/>
          </p:nvPr>
        </p:nvSpPr>
        <p:spPr bwMode="auto">
          <a:xfrm>
            <a:off x="5345113" y="2363296"/>
            <a:ext cx="4824412" cy="3516721"/>
          </a:xfrm>
        </p:spPr>
        <p:txBody>
          <a:bodyPr/>
          <a:lstStyle/>
          <a:p>
            <a:pPr marL="171450" lvl="1">
              <a:spcAft>
                <a:spcPts val="900"/>
              </a:spcAft>
              <a:buFont typeface="Arial"/>
              <a:buChar char="•"/>
              <a:defRPr/>
            </a:pPr>
            <a:r>
              <a:rPr lang="de-DE" sz="1200"/>
              <a:t>Was ist das Ziel dieser Aufgabe? </a:t>
            </a:r>
            <a:endParaRPr/>
          </a:p>
          <a:p>
            <a:pPr marL="171450" lvl="1">
              <a:spcAft>
                <a:spcPts val="900"/>
              </a:spcAft>
              <a:buFont typeface="Arial"/>
              <a:buChar char="•"/>
              <a:defRPr/>
            </a:pPr>
            <a:r>
              <a:rPr lang="de-DE" sz="1200"/>
              <a:t>Kannst du die Aufgabenstellung in eigenen Worten erklären? </a:t>
            </a:r>
            <a:endParaRPr/>
          </a:p>
          <a:p>
            <a:pPr marL="171450" lvl="1">
              <a:spcAft>
                <a:spcPts val="900"/>
              </a:spcAft>
              <a:buFont typeface="Arial"/>
              <a:buChar char="•"/>
              <a:defRPr/>
            </a:pPr>
            <a:r>
              <a:rPr lang="de-DE" sz="1200"/>
              <a:t>Welche Kriterien müssen erfüllt sein, damit die Aufgabe richtig oder vollständig gelöst ist? </a:t>
            </a:r>
            <a:endParaRPr/>
          </a:p>
          <a:p>
            <a:pPr marL="171450" lvl="1">
              <a:spcAft>
                <a:spcPts val="900"/>
              </a:spcAft>
              <a:buFont typeface="Arial"/>
              <a:buChar char="•"/>
              <a:defRPr/>
            </a:pPr>
            <a:r>
              <a:rPr lang="de-DE" sz="1200"/>
              <a:t>Woran erkennst du, dass die Aufgabe richtig gelöst wurde?</a:t>
            </a:r>
            <a:endParaRPr/>
          </a:p>
          <a:p>
            <a:pPr marL="171450" lvl="1">
              <a:spcAft>
                <a:spcPts val="900"/>
              </a:spcAft>
              <a:buFont typeface="Arial"/>
              <a:buChar char="•"/>
              <a:defRPr/>
            </a:pPr>
            <a:r>
              <a:rPr lang="de-DE" sz="1200"/>
              <a:t>Welche Informationen aus der Aufgabe sind besonders wichtig? </a:t>
            </a:r>
            <a:endParaRPr/>
          </a:p>
          <a:p>
            <a:pPr marL="171450" lvl="1">
              <a:spcAft>
                <a:spcPts val="900"/>
              </a:spcAft>
              <a:buFont typeface="Arial"/>
              <a:buChar char="•"/>
              <a:defRPr/>
            </a:pPr>
            <a:r>
              <a:rPr lang="de-DE" sz="1200"/>
              <a:t>Hast du alle Teile der Aufgabe bearbeitet?</a:t>
            </a:r>
            <a:endParaRPr/>
          </a:p>
          <a:p>
            <a:pPr marL="171450" lvl="1">
              <a:spcAft>
                <a:spcPts val="900"/>
              </a:spcAft>
              <a:buFont typeface="Arial"/>
              <a:buChar char="•"/>
              <a:defRPr/>
            </a:pPr>
            <a:r>
              <a:rPr lang="de-DE" sz="1200"/>
              <a:t>Entspricht deine Lösung den Kriterien?</a:t>
            </a:r>
            <a:endParaRPr/>
          </a:p>
          <a:p>
            <a:pPr marL="171450" lvl="1">
              <a:spcAft>
                <a:spcPts val="900"/>
              </a:spcAft>
              <a:buFont typeface="Arial"/>
              <a:buChar char="•"/>
              <a:defRPr/>
            </a:pPr>
            <a:r>
              <a:rPr lang="de-DE" sz="1200"/>
              <a:t>Ist deine Lösung vollständig?</a:t>
            </a:r>
            <a:endParaRPr/>
          </a:p>
          <a:p>
            <a:pPr marL="171450" lvl="1">
              <a:spcAft>
                <a:spcPts val="900"/>
              </a:spcAft>
              <a:buFont typeface="Arial"/>
              <a:buChar char="•"/>
              <a:defRPr/>
            </a:pPr>
            <a:r>
              <a:rPr lang="de-DE" sz="1200"/>
              <a:t>Welche Teile deiner Lösung sind richtig, welche noch nicht?</a:t>
            </a:r>
            <a:endParaRPr/>
          </a:p>
          <a:p>
            <a:pPr marL="171450" lvl="1">
              <a:spcAft>
                <a:spcPts val="900"/>
              </a:spcAft>
              <a:buFont typeface="Arial"/>
              <a:buChar char="•"/>
              <a:defRPr/>
            </a:pPr>
            <a:r>
              <a:rPr lang="de-DE" sz="1200"/>
              <a:t>Wo genau liegt der Fehler in deiner Lösung?</a:t>
            </a:r>
            <a:endParaRPr/>
          </a:p>
          <a:p>
            <a:pPr marL="171450" lvl="1">
              <a:spcAft>
                <a:spcPts val="900"/>
              </a:spcAft>
              <a:buFont typeface="Arial"/>
              <a:buChar char="•"/>
              <a:defRPr/>
            </a:pPr>
            <a:r>
              <a:rPr lang="de-DE" sz="1200"/>
              <a:t>Welche Informationen oder Materialien können dir bei der Lösung helfen? </a:t>
            </a:r>
            <a:endParaRPr/>
          </a:p>
          <a:p>
            <a:pPr marL="171450" lvl="1">
              <a:spcAft>
                <a:spcPts val="900"/>
              </a:spcAft>
              <a:buFont typeface="Arial"/>
              <a:buChar char="•"/>
              <a:defRPr/>
            </a:pPr>
            <a:r>
              <a:rPr lang="de-DE" sz="1200"/>
              <a:t>Was weißt du bereits, das dir bei dieser Aufgabe helfen könnte?</a:t>
            </a:r>
            <a:endParaRPr/>
          </a:p>
        </p:txBody>
      </p:sp>
      <p:sp>
        <p:nvSpPr>
          <p:cNvPr id="1403941331" name="Inhaltsplatzhalter 4"/>
          <p:cNvSpPr txBox="1"/>
          <p:nvPr/>
        </p:nvSpPr>
        <p:spPr bwMode="auto">
          <a:xfrm>
            <a:off x="5345113" y="1991652"/>
            <a:ext cx="5664427" cy="540000"/>
          </a:xfrm>
          <a:prstGeom prst="rect">
            <a:avLst/>
          </a:prstGeom>
        </p:spPr>
        <p:txBody>
          <a:bodyPr vert="horz" lIns="0" tIns="0" rIns="0" bIns="0" rtlCol="0">
            <a:noAutofit/>
          </a:bodyPr>
          <a:lstStyle>
            <a:lvl1pPr marL="0" indent="0" algn="l" defTabSz="180000" rtl="0">
              <a:lnSpc>
                <a:spcPct val="100000"/>
              </a:lnSpc>
              <a:spcBef>
                <a:spcPts val="0"/>
              </a:spcBef>
              <a:spcAft>
                <a:spcPts val="300"/>
              </a:spcAft>
              <a:buFont typeface="Arial"/>
              <a:buNone/>
              <a:defRPr sz="1200">
                <a:solidFill>
                  <a:schemeClr val="tx1"/>
                </a:solidFill>
                <a:latin typeface="+mj-lt"/>
                <a:ea typeface="+mn-ea"/>
                <a:cs typeface="+mn-cs"/>
              </a:defRPr>
            </a:lvl1pPr>
            <a:lvl2pPr marL="0" indent="-171450" algn="l" defTabSz="180000" rtl="0">
              <a:lnSpc>
                <a:spcPct val="100000"/>
              </a:lnSpc>
              <a:spcBef>
                <a:spcPts val="0"/>
              </a:spcBef>
              <a:buFont typeface="Arial"/>
              <a:buChar char="•"/>
              <a:defRPr sz="1050">
                <a:solidFill>
                  <a:schemeClr val="tx1"/>
                </a:solidFill>
                <a:latin typeface="+mn-lt"/>
                <a:ea typeface="+mn-ea"/>
                <a:cs typeface="+mn-cs"/>
              </a:defRPr>
            </a:lvl2pPr>
            <a:lvl3pPr marL="268288" indent="-268288" algn="l" defTabSz="180000" rtl="0">
              <a:lnSpc>
                <a:spcPct val="100000"/>
              </a:lnSpc>
              <a:spcBef>
                <a:spcPts val="0"/>
              </a:spcBef>
              <a:buFont typeface="Arial"/>
              <a:buChar char="•"/>
              <a:defRPr sz="1050">
                <a:solidFill>
                  <a:schemeClr val="tx1"/>
                </a:solidFill>
                <a:latin typeface="+mn-lt"/>
                <a:ea typeface="+mn-ea"/>
                <a:cs typeface="+mn-cs"/>
              </a:defRPr>
            </a:lvl3pPr>
            <a:lvl4pPr marL="268288" indent="-268288" algn="l" defTabSz="180000" rtl="0">
              <a:lnSpc>
                <a:spcPct val="100000"/>
              </a:lnSpc>
              <a:spcBef>
                <a:spcPts val="0"/>
              </a:spcBef>
              <a:buFont typeface="Arial"/>
              <a:buChar char="•"/>
              <a:defRPr sz="1050">
                <a:solidFill>
                  <a:schemeClr val="tx1"/>
                </a:solidFill>
                <a:latin typeface="+mn-lt"/>
                <a:ea typeface="+mn-ea"/>
                <a:cs typeface="+mn-cs"/>
              </a:defRPr>
            </a:lvl4pPr>
            <a:lvl5pPr marL="268288" indent="-268288"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defRPr/>
            </a:pPr>
            <a:r>
              <a:rPr lang="de-DE" sz="1600">
                <a:solidFill>
                  <a:schemeClr val="accent3"/>
                </a:solidFill>
              </a:rPr>
              <a:t>Mögliche Fragen an die Lernenden</a:t>
            </a:r>
            <a:endParaRPr/>
          </a:p>
        </p:txBody>
      </p:sp>
      <p:pic>
        <p:nvPicPr>
          <p:cNvPr id="1808951311" name="Grafik 41"/>
          <p:cNvPicPr>
            <a:picLocks noChangeAspect="1"/>
          </p:cNvPicPr>
          <p:nvPr/>
        </p:nvPicPr>
        <p:blipFill rotWithShape="1">
          <a:blip r:embed="rId3"/>
          <a:stretch/>
        </p:blipFill>
        <p:spPr bwMode="auto">
          <a:xfrm>
            <a:off x="9074320" y="1161203"/>
            <a:ext cx="897554" cy="985123"/>
          </a:xfrm>
          <a:prstGeom prst="rect">
            <a:avLst/>
          </a:prstGeom>
        </p:spPr>
      </p:pic>
      <p:pic>
        <p:nvPicPr>
          <p:cNvPr id="474690447" name="Grafik 16" descr="Fragen Silhouette"/>
          <p:cNvPicPr>
            <a:picLocks noChangeAspect="1"/>
          </p:cNvPicPr>
          <p:nvPr/>
        </p:nvPicPr>
        <p:blipFill rotWithShape="1">
          <a:blip r:embed="rId4">
            <a:extLst>
              <a:ext uri="{96DAC541-7B7A-43D3-8B79-37D633B846F1}">
                <asvg:svgBlip xmlns:asvg="http://schemas.microsoft.com/office/drawing/2016/SVG/main" r:embed="rId5"/>
              </a:ext>
            </a:extLst>
          </a:blip>
          <a:stretch/>
        </p:blipFill>
        <p:spPr bwMode="auto">
          <a:xfrm>
            <a:off x="1229395" y="2150451"/>
            <a:ext cx="3565788" cy="4013994"/>
          </a:xfrm>
          <a:prstGeom prst="rect">
            <a:avLst/>
          </a:prstGeom>
        </p:spPr>
      </p:pic>
      <p:sp>
        <p:nvSpPr>
          <p:cNvPr id="258061515" name="Textfeld 21"/>
          <p:cNvSpPr txBox="1"/>
          <p:nvPr/>
        </p:nvSpPr>
        <p:spPr bwMode="auto">
          <a:xfrm>
            <a:off x="0" y="1061676"/>
            <a:ext cx="7434470" cy="369332"/>
          </a:xfrm>
          <a:prstGeom prst="rect">
            <a:avLst/>
          </a:prstGeom>
          <a:noFill/>
        </p:spPr>
        <p:txBody>
          <a:bodyPr wrap="square">
            <a:spAutoFit/>
          </a:bodyPr>
          <a:lstStyle/>
          <a:p>
            <a:pPr lvl="1" indent="0">
              <a:spcBef>
                <a:spcPts val="1200"/>
              </a:spcBef>
              <a:spcAft>
                <a:spcPts val="300"/>
              </a:spcAft>
              <a:buNone/>
              <a:defRPr/>
            </a:pPr>
            <a:r>
              <a:rPr lang="de-DE">
                <a:solidFill>
                  <a:schemeClr val="accent3"/>
                </a:solidFill>
                <a:latin typeface="+mj-lt"/>
              </a:rPr>
              <a:t>Worum geht es auf der Feedbackebene der Aufgabe?</a:t>
            </a:r>
            <a:endParaRPr lang="de-DE" b="1">
              <a:solidFill>
                <a:schemeClr val="accent3"/>
              </a:solidFill>
              <a:latin typeface="+mj-lt"/>
              <a:ea typeface="+mj-ea"/>
              <a:cs typeface="+mj-cs"/>
            </a:endParaRPr>
          </a:p>
        </p:txBody>
      </p:sp>
      <p:sp>
        <p:nvSpPr>
          <p:cNvPr id="1419791011" name="Textfeld 2"/>
          <p:cNvSpPr txBox="1"/>
          <p:nvPr/>
        </p:nvSpPr>
        <p:spPr bwMode="auto">
          <a:xfrm>
            <a:off x="6423102" y="7074810"/>
            <a:ext cx="3816411" cy="246221"/>
          </a:xfrm>
          <a:prstGeom prst="rect">
            <a:avLst/>
          </a:prstGeom>
          <a:noFill/>
        </p:spPr>
        <p:txBody>
          <a:bodyPr wrap="square" rtlCol="0">
            <a:spAutoFit/>
          </a:bodyPr>
          <a:lstStyle/>
          <a:p>
            <a:pPr algn="r">
              <a:defRPr/>
            </a:pPr>
            <a:r>
              <a:rPr lang="de-DE" sz="1000" dirty="0">
                <a:cs typeface="Arial"/>
              </a:rPr>
              <a:t>© Icons: Anja von Klitzing; KI-generierter Bildinhalt/</a:t>
            </a:r>
            <a:r>
              <a:rPr lang="de-DE" sz="1000" dirty="0" err="1">
                <a:cs typeface="Arial"/>
              </a:rPr>
              <a:t>Canva</a:t>
            </a:r>
            <a:r>
              <a:rPr lang="de-DE" sz="1000" dirty="0">
                <a:cs typeface="Arial"/>
              </a:rPr>
              <a:t> AI 1.0</a:t>
            </a:r>
            <a:endParaRPr dirty="0"/>
          </a:p>
        </p:txBody>
      </p:sp>
      <p:pic>
        <p:nvPicPr>
          <p:cNvPr id="1349305852" name="Grafik 33"/>
          <p:cNvPicPr>
            <a:picLocks noChangeAspect="1"/>
          </p:cNvPicPr>
          <p:nvPr/>
        </p:nvPicPr>
        <p:blipFill rotWithShape="1">
          <a:blip r:embed="rId6"/>
          <a:stretch/>
        </p:blipFill>
        <p:spPr bwMode="auto">
          <a:xfrm>
            <a:off x="1229395" y="4977361"/>
            <a:ext cx="1304621" cy="1137968"/>
          </a:xfrm>
          <a:prstGeom prst="rect">
            <a:avLst/>
          </a:prstGeom>
        </p:spPr>
      </p:pic>
      <p:sp>
        <p:nvSpPr>
          <p:cNvPr id="2" name="Title 1">
            <a:extLst>
              <a:ext uri="{FF2B5EF4-FFF2-40B4-BE49-F238E27FC236}">
                <a16:creationId xmlns:a16="http://schemas.microsoft.com/office/drawing/2014/main" id="{27635CD9-0BC3-0133-388C-1F6B3AF934DB}"/>
              </a:ext>
            </a:extLst>
          </p:cNvPr>
          <p:cNvSpPr txBox="1"/>
          <p:nvPr/>
        </p:nvSpPr>
        <p:spPr bwMode="auto">
          <a:xfrm>
            <a:off x="6152548" y="332077"/>
            <a:ext cx="400006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a:solidFill>
                  <a:schemeClr val="bg1"/>
                </a:solidFill>
                <a:latin typeface="PT Sans"/>
              </a:rPr>
              <a:t>Aufgabe”</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654861780" name="Fußzeilenplatzhalter 1"/>
          <p:cNvSpPr>
            <a:spLocks noGrp="1"/>
          </p:cNvSpPr>
          <p:nvPr>
            <p:ph type="ftr" sz="quarter" idx="15"/>
          </p:nvPr>
        </p:nvSpPr>
        <p:spPr bwMode="auto"/>
        <p:txBody>
          <a:bodyPr/>
          <a:lstStyle/>
          <a:p>
            <a:pPr algn="l">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413431434" name="Inhaltsplatzhalter 3"/>
          <p:cNvSpPr>
            <a:spLocks noGrp="1"/>
          </p:cNvSpPr>
          <p:nvPr>
            <p:ph idx="19"/>
          </p:nvPr>
        </p:nvSpPr>
        <p:spPr bwMode="auto">
          <a:xfrm>
            <a:off x="641005" y="2099387"/>
            <a:ext cx="2892600" cy="4593373"/>
          </a:xfrm>
        </p:spPr>
        <p:txBody>
          <a:bodyPr/>
          <a:lstStyle/>
          <a:p>
            <a:pPr lvl="1" indent="0" algn="ctr">
              <a:spcBef>
                <a:spcPts val="300"/>
              </a:spcBef>
              <a:spcAft>
                <a:spcPts val="300"/>
              </a:spcAft>
              <a:buNone/>
              <a:defRPr/>
            </a:pPr>
            <a:r>
              <a:rPr lang="de-DE" sz="1600" dirty="0">
                <a:solidFill>
                  <a:schemeClr val="accent3"/>
                </a:solidFill>
                <a:latin typeface="+mj-lt"/>
              </a:rPr>
              <a:t>Feed </a:t>
            </a:r>
            <a:r>
              <a:rPr lang="de-DE" sz="1600" dirty="0" err="1">
                <a:solidFill>
                  <a:schemeClr val="accent3"/>
                </a:solidFill>
                <a:latin typeface="+mj-lt"/>
              </a:rPr>
              <a:t>up</a:t>
            </a:r>
            <a:r>
              <a:rPr lang="de-DE" sz="1600" dirty="0">
                <a:solidFill>
                  <a:schemeClr val="accent3"/>
                </a:solidFill>
                <a:latin typeface="+mj-lt"/>
              </a:rPr>
              <a:t>: </a:t>
            </a:r>
            <a:endParaRPr dirty="0"/>
          </a:p>
          <a:p>
            <a:pPr lvl="1" indent="0" algn="ctr">
              <a:spcBef>
                <a:spcPts val="300"/>
              </a:spcBef>
              <a:spcAft>
                <a:spcPts val="300"/>
              </a:spcAft>
              <a:buNone/>
              <a:defRPr/>
            </a:pPr>
            <a:r>
              <a:rPr lang="de-DE" sz="1600" dirty="0">
                <a:solidFill>
                  <a:schemeClr val="accent3"/>
                </a:solidFill>
                <a:latin typeface="+mj-lt"/>
              </a:rPr>
              <a:t>Was ist / war mein Ziel?</a:t>
            </a:r>
            <a:endParaRPr dirty="0"/>
          </a:p>
          <a:p>
            <a:pPr lvl="1" indent="0">
              <a:spcBef>
                <a:spcPts val="300"/>
              </a:spcBef>
              <a:spcAft>
                <a:spcPts val="300"/>
              </a:spcAft>
              <a:buNone/>
              <a:defRPr/>
            </a:pPr>
            <a:endParaRPr lang="de-DE" dirty="0"/>
          </a:p>
          <a:p>
            <a:pPr lvl="1" indent="0">
              <a:spcBef>
                <a:spcPts val="300"/>
              </a:spcBef>
              <a:spcAft>
                <a:spcPts val="300"/>
              </a:spcAft>
              <a:buNone/>
              <a:defRPr/>
            </a:pPr>
            <a:r>
              <a:rPr lang="de-DE" sz="1200" dirty="0"/>
              <a:t>Mit diesen Fragen sind Lernintentionen, Lernziele oder Erfolgskriterien verbunden, die den Schülerinnen und Schülern eine Orientierung im Unterricht geben. Auf der Ebene der Aufgabe bedeutet dies, Ziele zu klären.</a:t>
            </a:r>
            <a:endParaRPr dirty="0"/>
          </a:p>
          <a:p>
            <a:pPr lvl="1" indent="0">
              <a:spcBef>
                <a:spcPts val="300"/>
              </a:spcBef>
              <a:spcAft>
                <a:spcPts val="300"/>
              </a:spcAft>
              <a:buNone/>
              <a:defRPr/>
            </a:pPr>
            <a:endParaRPr lang="de-DE" sz="1200" dirty="0">
              <a:solidFill>
                <a:srgbClr val="000000"/>
              </a:solidFill>
              <a:cs typeface="Times New Roman"/>
            </a:endParaRPr>
          </a:p>
          <a:p>
            <a:pPr marL="171450" lvl="1">
              <a:spcAft>
                <a:spcPts val="900"/>
              </a:spcAft>
              <a:defRPr/>
            </a:pPr>
            <a:r>
              <a:rPr lang="de-DE" sz="1200" dirty="0">
                <a:solidFill>
                  <a:srgbClr val="000000"/>
                </a:solidFill>
                <a:cs typeface="Times New Roman"/>
              </a:rPr>
              <a:t>Was ist das Ziel dieser Aufgabe? </a:t>
            </a:r>
            <a:endParaRPr dirty="0"/>
          </a:p>
          <a:p>
            <a:pPr marL="171450" lvl="1">
              <a:spcAft>
                <a:spcPts val="900"/>
              </a:spcAft>
              <a:defRPr/>
            </a:pPr>
            <a:r>
              <a:rPr lang="de-DE" sz="1200" dirty="0">
                <a:solidFill>
                  <a:srgbClr val="000000"/>
                </a:solidFill>
                <a:cs typeface="Times New Roman"/>
              </a:rPr>
              <a:t>Kannst du die Aufgabenstellung in eigenen Worten erklären? </a:t>
            </a:r>
            <a:endParaRPr dirty="0"/>
          </a:p>
          <a:p>
            <a:pPr marL="171450" lvl="1">
              <a:spcAft>
                <a:spcPts val="900"/>
              </a:spcAft>
              <a:defRPr/>
            </a:pPr>
            <a:r>
              <a:rPr lang="de-DE" sz="1200" dirty="0">
                <a:solidFill>
                  <a:srgbClr val="000000"/>
                </a:solidFill>
                <a:cs typeface="Times New Roman"/>
              </a:rPr>
              <a:t>Welche Kriterien müssen erfüllt sein, damit die Aufgabe richtig oder vollständig gelöst ist? </a:t>
            </a:r>
            <a:endParaRPr dirty="0"/>
          </a:p>
          <a:p>
            <a:pPr marL="171450" lvl="1">
              <a:spcAft>
                <a:spcPts val="900"/>
              </a:spcAft>
              <a:defRPr/>
            </a:pPr>
            <a:r>
              <a:rPr lang="de-DE" sz="1200" dirty="0">
                <a:solidFill>
                  <a:srgbClr val="000000"/>
                </a:solidFill>
                <a:cs typeface="Times New Roman"/>
              </a:rPr>
              <a:t>Woran erkennst du, dass die Aufgabe richtig gelöst wurde?</a:t>
            </a:r>
            <a:endParaRPr dirty="0"/>
          </a:p>
          <a:p>
            <a:pPr marL="171450" lvl="1">
              <a:spcAft>
                <a:spcPts val="900"/>
              </a:spcAft>
              <a:defRPr/>
            </a:pPr>
            <a:r>
              <a:rPr lang="de-DE" sz="1200" dirty="0">
                <a:solidFill>
                  <a:srgbClr val="000000"/>
                </a:solidFill>
                <a:cs typeface="Times New Roman"/>
              </a:rPr>
              <a:t>Welche Informationen aus der Aufgabe sind besonders wichtig? </a:t>
            </a:r>
            <a:endParaRPr dirty="0"/>
          </a:p>
          <a:p>
            <a:pPr>
              <a:defRPr/>
            </a:pPr>
            <a:endParaRPr lang="de-DE" dirty="0"/>
          </a:p>
        </p:txBody>
      </p:sp>
      <p:sp>
        <p:nvSpPr>
          <p:cNvPr id="267832677" name="Inhaltsplatzhalter 4"/>
          <p:cNvSpPr>
            <a:spLocks noGrp="1"/>
          </p:cNvSpPr>
          <p:nvPr>
            <p:ph idx="20"/>
          </p:nvPr>
        </p:nvSpPr>
        <p:spPr bwMode="auto">
          <a:xfrm>
            <a:off x="3892537" y="2099387"/>
            <a:ext cx="2892600" cy="4626884"/>
          </a:xfrm>
        </p:spPr>
        <p:txBody>
          <a:bodyPr/>
          <a:lstStyle/>
          <a:p>
            <a:pPr lvl="1" indent="0" algn="ctr">
              <a:spcBef>
                <a:spcPts val="300"/>
              </a:spcBef>
              <a:spcAft>
                <a:spcPts val="300"/>
              </a:spcAft>
              <a:buNone/>
              <a:defRPr/>
            </a:pPr>
            <a:r>
              <a:rPr lang="de-DE" sz="1600">
                <a:solidFill>
                  <a:schemeClr val="accent3"/>
                </a:solidFill>
                <a:latin typeface="+mj-lt"/>
              </a:rPr>
              <a:t>Feed back:</a:t>
            </a:r>
            <a:endParaRPr/>
          </a:p>
          <a:p>
            <a:pPr lvl="1" indent="0" algn="ctr">
              <a:spcBef>
                <a:spcPts val="300"/>
              </a:spcBef>
              <a:spcAft>
                <a:spcPts val="300"/>
              </a:spcAft>
              <a:buNone/>
              <a:defRPr/>
            </a:pPr>
            <a:r>
              <a:rPr lang="de-DE" sz="1600">
                <a:solidFill>
                  <a:schemeClr val="accent3"/>
                </a:solidFill>
                <a:latin typeface="+mj-lt"/>
              </a:rPr>
              <a:t>Wie bin ich vorangekommen?</a:t>
            </a:r>
            <a:endParaRPr/>
          </a:p>
          <a:p>
            <a:pPr lvl="1" indent="0">
              <a:spcBef>
                <a:spcPts val="300"/>
              </a:spcBef>
              <a:spcAft>
                <a:spcPts val="300"/>
              </a:spcAft>
              <a:buNone/>
              <a:defRPr/>
            </a:pPr>
            <a:endParaRPr lang="de-DE"/>
          </a:p>
          <a:p>
            <a:pPr lvl="1" indent="0">
              <a:spcBef>
                <a:spcPts val="300"/>
              </a:spcBef>
              <a:spcAft>
                <a:spcPts val="300"/>
              </a:spcAft>
              <a:buNone/>
              <a:defRPr/>
            </a:pPr>
            <a:r>
              <a:rPr lang="de-DE" sz="1200"/>
              <a:t>Diese Fragen richtet den Blick auf den Abstand zwischen dem aktuellen Lernstand und dem angestrebten Ziel. Auf der Ebene der Aufgabe bedeutet dies, den Ist-Stand zu prüfen.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Hast du alle Teile der Aufgabe bearbeitet?</a:t>
            </a:r>
            <a:endParaRPr/>
          </a:p>
          <a:p>
            <a:pPr marL="171450" lvl="1">
              <a:spcAft>
                <a:spcPts val="900"/>
              </a:spcAft>
              <a:defRPr/>
            </a:pPr>
            <a:r>
              <a:rPr lang="de-DE" sz="1200">
                <a:solidFill>
                  <a:srgbClr val="000000"/>
                </a:solidFill>
                <a:cs typeface="Times New Roman"/>
              </a:rPr>
              <a:t>Entspricht deine Lösung den Kriterien?</a:t>
            </a:r>
            <a:endParaRPr/>
          </a:p>
          <a:p>
            <a:pPr marL="171450" lvl="1">
              <a:spcAft>
                <a:spcPts val="900"/>
              </a:spcAft>
              <a:defRPr/>
            </a:pPr>
            <a:r>
              <a:rPr lang="de-DE" sz="1200">
                <a:solidFill>
                  <a:srgbClr val="000000"/>
                </a:solidFill>
                <a:cs typeface="Times New Roman"/>
              </a:rPr>
              <a:t>Ist deine Lösung vollständig?</a:t>
            </a:r>
            <a:endParaRPr/>
          </a:p>
          <a:p>
            <a:pPr marL="171450" lvl="1">
              <a:spcAft>
                <a:spcPts val="900"/>
              </a:spcAft>
              <a:defRPr/>
            </a:pPr>
            <a:r>
              <a:rPr lang="de-DE" sz="1200">
                <a:solidFill>
                  <a:srgbClr val="000000"/>
                </a:solidFill>
                <a:cs typeface="Times New Roman"/>
              </a:rPr>
              <a:t>Welche Teile deiner Lösung sind richtig, welche noch nicht?</a:t>
            </a:r>
            <a:endParaRPr/>
          </a:p>
          <a:p>
            <a:pPr marL="171450" lvl="1">
              <a:spcAft>
                <a:spcPts val="900"/>
              </a:spcAft>
              <a:defRPr/>
            </a:pPr>
            <a:r>
              <a:rPr lang="de-DE" sz="1200">
                <a:solidFill>
                  <a:srgbClr val="000000"/>
                </a:solidFill>
                <a:cs typeface="Times New Roman"/>
              </a:rPr>
              <a:t>Wo genau liegt der Fehler in deiner Lösung?</a:t>
            </a:r>
            <a:endParaRPr/>
          </a:p>
          <a:p>
            <a:pPr>
              <a:defRPr/>
            </a:pPr>
            <a:endParaRPr lang="de-DE"/>
          </a:p>
        </p:txBody>
      </p:sp>
      <p:sp>
        <p:nvSpPr>
          <p:cNvPr id="340325788" name="Inhaltsplatzhalter 5"/>
          <p:cNvSpPr>
            <a:spLocks noGrp="1"/>
          </p:cNvSpPr>
          <p:nvPr>
            <p:ph idx="21"/>
          </p:nvPr>
        </p:nvSpPr>
        <p:spPr bwMode="auto">
          <a:xfrm>
            <a:off x="7157220" y="2099387"/>
            <a:ext cx="2892600" cy="4593373"/>
          </a:xfrm>
        </p:spPr>
        <p:txBody>
          <a:bodyPr/>
          <a:lstStyle/>
          <a:p>
            <a:pPr lvl="1" indent="0" algn="ctr">
              <a:spcBef>
                <a:spcPts val="300"/>
              </a:spcBef>
              <a:spcAft>
                <a:spcPts val="300"/>
              </a:spcAft>
              <a:buNone/>
              <a:defRPr/>
            </a:pPr>
            <a:r>
              <a:rPr lang="de-DE" sz="1600">
                <a:solidFill>
                  <a:schemeClr val="accent3"/>
                </a:solidFill>
                <a:latin typeface="+mj-lt"/>
              </a:rPr>
              <a:t>Feed forward: </a:t>
            </a:r>
            <a:endParaRPr/>
          </a:p>
          <a:p>
            <a:pPr lvl="1" indent="0" algn="ctr">
              <a:spcBef>
                <a:spcPts val="300"/>
              </a:spcBef>
              <a:spcAft>
                <a:spcPts val="300"/>
              </a:spcAft>
              <a:buNone/>
              <a:defRPr/>
            </a:pPr>
            <a:r>
              <a:rPr lang="de-DE" sz="1600">
                <a:solidFill>
                  <a:schemeClr val="accent3"/>
                </a:solidFill>
                <a:latin typeface="+mj-lt"/>
              </a:rPr>
              <a:t>Was sind die nächsten Schritte?</a:t>
            </a:r>
            <a:endParaRPr/>
          </a:p>
          <a:p>
            <a:pPr lvl="1" indent="0">
              <a:spcBef>
                <a:spcPts val="300"/>
              </a:spcBef>
              <a:spcAft>
                <a:spcPts val="300"/>
              </a:spcAft>
              <a:buNone/>
              <a:defRPr/>
            </a:pPr>
            <a:endParaRPr lang="de-DE" sz="1200"/>
          </a:p>
          <a:p>
            <a:pPr lvl="1" indent="0">
              <a:spcBef>
                <a:spcPts val="300"/>
              </a:spcBef>
              <a:spcAft>
                <a:spcPts val="300"/>
              </a:spcAft>
              <a:buNone/>
              <a:defRPr/>
            </a:pPr>
            <a:r>
              <a:rPr lang="de-DE" sz="1200"/>
              <a:t>Diese Fragen zielen darauf, ein passendes nächstes Lernziel zu bestimmen und den weiteren Lernweg zu klären. Auf der Ebene der Aufgabe bedeutet dies, nächste Schritte vorzubereiten. </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buFont typeface="Arial"/>
              <a:buChar char="•"/>
              <a:defRPr/>
            </a:pPr>
            <a:r>
              <a:rPr lang="de-DE" sz="1200"/>
              <a:t>Welche Kriterien müssen erfüllt sein, damit die Aufgabe richtig oder vollständig gelöst ist? </a:t>
            </a:r>
            <a:endParaRPr/>
          </a:p>
          <a:p>
            <a:pPr marL="171450" lvl="1">
              <a:spcAft>
                <a:spcPts val="900"/>
              </a:spcAft>
              <a:defRPr/>
            </a:pPr>
            <a:r>
              <a:rPr lang="de-DE" sz="1200">
                <a:solidFill>
                  <a:srgbClr val="000000"/>
                </a:solidFill>
                <a:cs typeface="Times New Roman"/>
              </a:rPr>
              <a:t>Was weißt du bereits, das dir bei dieser Aufgabe helfen könnte?</a:t>
            </a:r>
            <a:endParaRPr/>
          </a:p>
          <a:p>
            <a:pPr>
              <a:defRPr/>
            </a:pPr>
            <a:endParaRPr lang="de-DE"/>
          </a:p>
        </p:txBody>
      </p:sp>
      <p:sp>
        <p:nvSpPr>
          <p:cNvPr id="631518458" name="Textfeld 16"/>
          <p:cNvSpPr txBox="1"/>
          <p:nvPr/>
        </p:nvSpPr>
        <p:spPr bwMode="auto">
          <a:xfrm>
            <a:off x="0" y="1061676"/>
            <a:ext cx="7434470" cy="369332"/>
          </a:xfrm>
          <a:prstGeom prst="rect">
            <a:avLst/>
          </a:prstGeom>
          <a:noFill/>
        </p:spPr>
        <p:txBody>
          <a:bodyPr wrap="square">
            <a:spAutoFit/>
          </a:bodyPr>
          <a:lstStyle/>
          <a:p>
            <a:pPr lvl="1" indent="0">
              <a:spcBef>
                <a:spcPts val="1200"/>
              </a:spcBef>
              <a:spcAft>
                <a:spcPts val="300"/>
              </a:spcAft>
              <a:buNone/>
              <a:defRPr/>
            </a:pPr>
            <a:r>
              <a:rPr lang="de-DE">
                <a:solidFill>
                  <a:schemeClr val="accent3"/>
                </a:solidFill>
                <a:latin typeface="+mj-lt"/>
              </a:rPr>
              <a:t>Worum geht es auf der Feedbackebene der Aufgabe?</a:t>
            </a:r>
            <a:endParaRPr lang="de-DE" b="1">
              <a:solidFill>
                <a:schemeClr val="accent3"/>
              </a:solidFill>
              <a:latin typeface="+mj-lt"/>
              <a:ea typeface="+mj-ea"/>
              <a:cs typeface="+mj-cs"/>
            </a:endParaRPr>
          </a:p>
        </p:txBody>
      </p:sp>
      <p:sp>
        <p:nvSpPr>
          <p:cNvPr id="2" name="Title 1">
            <a:extLst>
              <a:ext uri="{FF2B5EF4-FFF2-40B4-BE49-F238E27FC236}">
                <a16:creationId xmlns:a16="http://schemas.microsoft.com/office/drawing/2014/main" id="{85E211F1-684A-A150-696F-CA199F425DFE}"/>
              </a:ext>
            </a:extLst>
          </p:cNvPr>
          <p:cNvSpPr txBox="1"/>
          <p:nvPr/>
        </p:nvSpPr>
        <p:spPr bwMode="auto">
          <a:xfrm>
            <a:off x="6152548" y="332077"/>
            <a:ext cx="400006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a:solidFill>
                  <a:schemeClr val="bg1"/>
                </a:solidFill>
                <a:latin typeface="PT Sans"/>
              </a:rPr>
              <a:t>Aufgabe”</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573546795" name="Fußzeilenplatzhalter 1"/>
          <p:cNvSpPr>
            <a:spLocks noGrp="1"/>
          </p:cNvSpPr>
          <p:nvPr>
            <p:ph type="ftr" sz="quarter" idx="11"/>
          </p:nvPr>
        </p:nvSpPr>
        <p:spPr bwMode="auto">
          <a:xfrm>
            <a:off x="520700" y="7019675"/>
            <a:ext cx="6097814"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249325844" name="Inhaltsplatzhalter 4"/>
          <p:cNvSpPr>
            <a:spLocks noGrp="1"/>
          </p:cNvSpPr>
          <p:nvPr>
            <p:ph idx="1"/>
          </p:nvPr>
        </p:nvSpPr>
        <p:spPr bwMode="auto">
          <a:xfrm>
            <a:off x="954087" y="2287617"/>
            <a:ext cx="4535487" cy="4331198"/>
          </a:xfrm>
        </p:spPr>
        <p:txBody>
          <a:bodyPr/>
          <a:lstStyle/>
          <a:p>
            <a:pPr lvl="1" indent="0">
              <a:spcBef>
                <a:spcPts val="600"/>
              </a:spcBef>
              <a:spcAft>
                <a:spcPts val="300"/>
              </a:spcAft>
              <a:buNone/>
              <a:defRPr/>
            </a:pPr>
            <a:r>
              <a:rPr lang="de-DE" sz="1200" dirty="0">
                <a:solidFill>
                  <a:srgbClr val="000000"/>
                </a:solidFill>
                <a:cs typeface="Times New Roman"/>
              </a:rPr>
              <a:t>Auf der Prozessebene richtet die Lehrkraft ihre Aufmerksamkeit darauf, wie Lernende eine Aufgabe bearbeiten und welche Denk‑ und Lösungswege sie dabei nutzen. Im Fokus stehen das Verständnis der Aufgabe, die verwendeten Strategien und Vorgehensweisen sowie der Lernfortschritt im Lösungsprozess.</a:t>
            </a:r>
          </a:p>
          <a:p>
            <a:pPr marL="171450" lvl="1">
              <a:spcBef>
                <a:spcPts val="300"/>
              </a:spcBef>
              <a:spcAft>
                <a:spcPts val="300"/>
              </a:spcAft>
              <a:defRPr/>
            </a:pPr>
            <a:r>
              <a:rPr lang="de-DE" sz="1200" dirty="0">
                <a:solidFill>
                  <a:srgbClr val="000000"/>
                </a:solidFill>
                <a:cs typeface="Times New Roman"/>
              </a:rPr>
              <a:t>Wie hat die Lernende oder der Lernende die Aufgabenstellung verstanden und interpretiert?</a:t>
            </a:r>
            <a:endParaRPr dirty="0"/>
          </a:p>
          <a:p>
            <a:pPr marL="171450" lvl="1">
              <a:spcBef>
                <a:spcPts val="300"/>
              </a:spcBef>
              <a:spcAft>
                <a:spcPts val="300"/>
              </a:spcAft>
              <a:defRPr/>
            </a:pPr>
            <a:r>
              <a:rPr lang="de-DE" sz="1200" dirty="0">
                <a:solidFill>
                  <a:srgbClr val="000000"/>
                </a:solidFill>
                <a:cs typeface="Times New Roman"/>
              </a:rPr>
              <a:t>Welche Strategien und Arbeitsschritte nutzt der/die Lernende bei der Bearbeitung der Aufgabe und wie werden dabei Kriterien oder Regeln berücksichtigt?</a:t>
            </a:r>
            <a:endParaRPr dirty="0"/>
          </a:p>
          <a:p>
            <a:pPr marL="171450" lvl="1">
              <a:spcBef>
                <a:spcPts val="300"/>
              </a:spcBef>
              <a:spcAft>
                <a:spcPts val="300"/>
              </a:spcAft>
              <a:defRPr/>
            </a:pPr>
            <a:r>
              <a:rPr lang="de-DE" sz="1200" dirty="0">
                <a:solidFill>
                  <a:srgbClr val="000000"/>
                </a:solidFill>
                <a:cs typeface="Times New Roman"/>
              </a:rPr>
              <a:t>Woran erkennt der/die Lernende selbst, ob das gewählte Vorgehen zielführend ist?</a:t>
            </a:r>
            <a:endParaRPr dirty="0"/>
          </a:p>
          <a:p>
            <a:pPr marL="171450" lvl="1">
              <a:spcBef>
                <a:spcPts val="300"/>
              </a:spcBef>
              <a:spcAft>
                <a:spcPts val="300"/>
              </a:spcAft>
              <a:defRPr/>
            </a:pPr>
            <a:r>
              <a:rPr lang="de-DE" sz="1200" dirty="0">
                <a:solidFill>
                  <a:srgbClr val="000000"/>
                </a:solidFill>
                <a:cs typeface="Times New Roman"/>
              </a:rPr>
              <a:t>Welche Fortschritte zeigen sich im Arbeitsprozess und wo treten Schwierigkeiten oder Fehlvorstellungen auf?</a:t>
            </a:r>
            <a:endParaRPr dirty="0"/>
          </a:p>
          <a:p>
            <a:pPr marL="171450" lvl="1">
              <a:spcBef>
                <a:spcPts val="300"/>
              </a:spcBef>
              <a:spcAft>
                <a:spcPts val="300"/>
              </a:spcAft>
              <a:defRPr/>
            </a:pPr>
            <a:r>
              <a:rPr lang="de-DE" sz="1200" dirty="0">
                <a:solidFill>
                  <a:srgbClr val="000000"/>
                </a:solidFill>
                <a:cs typeface="Times New Roman"/>
              </a:rPr>
              <a:t>Welche Schritte oder Strategien im Lösungsprozess erweisen sich als besonders hilfreich?</a:t>
            </a:r>
            <a:endParaRPr dirty="0"/>
          </a:p>
          <a:p>
            <a:pPr marL="171450" lvl="1">
              <a:spcBef>
                <a:spcPts val="300"/>
              </a:spcBef>
              <a:spcAft>
                <a:spcPts val="300"/>
              </a:spcAft>
              <a:defRPr/>
            </a:pPr>
            <a:r>
              <a:rPr lang="de-DE" sz="1200" dirty="0">
                <a:solidFill>
                  <a:srgbClr val="000000"/>
                </a:solidFill>
                <a:cs typeface="Times New Roman"/>
              </a:rPr>
              <a:t>Inwiefern können alternative Lösungswege erkannt, nachvollzogen oder genutzt werden? </a:t>
            </a:r>
            <a:endParaRPr lang="de-DE" sz="1800" dirty="0">
              <a:solidFill>
                <a:srgbClr val="000000"/>
              </a:solidFill>
              <a:cs typeface="Times New Roman"/>
            </a:endParaRPr>
          </a:p>
        </p:txBody>
      </p:sp>
      <p:sp>
        <p:nvSpPr>
          <p:cNvPr id="898367249" name="Inhaltsplatzhalter 4"/>
          <p:cNvSpPr txBox="1"/>
          <p:nvPr/>
        </p:nvSpPr>
        <p:spPr bwMode="auto">
          <a:xfrm>
            <a:off x="954087" y="1788788"/>
            <a:ext cx="5664427" cy="282036"/>
          </a:xfrm>
          <a:prstGeom prst="rect">
            <a:avLst/>
          </a:prstGeom>
        </p:spPr>
        <p:txBody>
          <a:bodyPr vert="horz" lIns="0" tIns="0" rIns="0" bIns="0" rtlCol="0">
            <a:noAutofit/>
          </a:bodyPr>
          <a:lstStyle>
            <a:lvl1pPr marL="0" indent="0" algn="l" defTabSz="180000" rtl="0">
              <a:lnSpc>
                <a:spcPct val="100000"/>
              </a:lnSpc>
              <a:spcBef>
                <a:spcPts val="0"/>
              </a:spcBef>
              <a:spcAft>
                <a:spcPts val="300"/>
              </a:spcAft>
              <a:buFont typeface="Arial"/>
              <a:buNone/>
              <a:defRPr sz="1200">
                <a:solidFill>
                  <a:schemeClr val="tx1"/>
                </a:solidFill>
                <a:latin typeface="+mj-lt"/>
                <a:ea typeface="+mn-ea"/>
                <a:cs typeface="+mn-cs"/>
              </a:defRPr>
            </a:lvl1pPr>
            <a:lvl2pPr marL="0" indent="-171450" algn="l" defTabSz="180000" rtl="0">
              <a:lnSpc>
                <a:spcPct val="100000"/>
              </a:lnSpc>
              <a:spcBef>
                <a:spcPts val="0"/>
              </a:spcBef>
              <a:buFont typeface="Arial"/>
              <a:buChar char="•"/>
              <a:defRPr sz="1050">
                <a:solidFill>
                  <a:schemeClr val="tx1"/>
                </a:solidFill>
                <a:latin typeface="+mn-lt"/>
                <a:ea typeface="+mn-ea"/>
                <a:cs typeface="+mn-cs"/>
              </a:defRPr>
            </a:lvl2pPr>
            <a:lvl3pPr marL="268288" indent="-268288" algn="l" defTabSz="180000" rtl="0">
              <a:lnSpc>
                <a:spcPct val="100000"/>
              </a:lnSpc>
              <a:spcBef>
                <a:spcPts val="0"/>
              </a:spcBef>
              <a:buFont typeface="Arial"/>
              <a:buChar char="•"/>
              <a:defRPr sz="1050">
                <a:solidFill>
                  <a:schemeClr val="tx1"/>
                </a:solidFill>
                <a:latin typeface="+mn-lt"/>
                <a:ea typeface="+mn-ea"/>
                <a:cs typeface="+mn-cs"/>
              </a:defRPr>
            </a:lvl3pPr>
            <a:lvl4pPr marL="268288" indent="-268288" algn="l" defTabSz="180000" rtl="0">
              <a:lnSpc>
                <a:spcPct val="100000"/>
              </a:lnSpc>
              <a:spcBef>
                <a:spcPts val="0"/>
              </a:spcBef>
              <a:buFont typeface="Arial"/>
              <a:buChar char="•"/>
              <a:defRPr sz="1050">
                <a:solidFill>
                  <a:schemeClr val="tx1"/>
                </a:solidFill>
                <a:latin typeface="+mn-lt"/>
                <a:ea typeface="+mn-ea"/>
                <a:cs typeface="+mn-cs"/>
              </a:defRPr>
            </a:lvl4pPr>
            <a:lvl5pPr marL="268288" indent="-268288"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defRPr/>
            </a:pPr>
            <a:r>
              <a:rPr lang="de-DE" sz="1600">
                <a:solidFill>
                  <a:schemeClr val="accent3"/>
                </a:solidFill>
              </a:rPr>
              <a:t>Sicht der Lehrkraft</a:t>
            </a:r>
            <a:endParaRPr/>
          </a:p>
        </p:txBody>
      </p:sp>
      <p:sp>
        <p:nvSpPr>
          <p:cNvPr id="649141134" name="Inhaltsplatzhalter 3"/>
          <p:cNvSpPr txBox="1"/>
          <p:nvPr/>
        </p:nvSpPr>
        <p:spPr bwMode="auto">
          <a:xfrm>
            <a:off x="1416995" y="703896"/>
            <a:ext cx="8754117" cy="467649"/>
          </a:xfrm>
          <a:prstGeom prst="rect">
            <a:avLst/>
          </a:prstGeom>
        </p:spPr>
        <p:txBody>
          <a:bodyPr vert="horz" lIns="0" tIns="0" rIns="0" bIns="0" rtlCol="0" anchor="ctr">
            <a:noAutofit/>
          </a:bodyPr>
          <a:lstStyle>
            <a:lvl1pPr marL="0" indent="0" algn="ctr" defTabSz="180000" rtl="0">
              <a:lnSpc>
                <a:spcPct val="100000"/>
              </a:lnSpc>
              <a:spcBef>
                <a:spcPts val="0"/>
              </a:spcBef>
              <a:buFont typeface="Arial"/>
              <a:buNone/>
              <a:defRPr sz="3100">
                <a:solidFill>
                  <a:schemeClr val="accent3"/>
                </a:solidFill>
                <a:latin typeface="+mn-lt"/>
                <a:ea typeface="+mn-ea"/>
                <a:cs typeface="+mn-cs"/>
              </a:defRPr>
            </a:lvl1pPr>
            <a:lvl2pPr marL="0" indent="-180975" algn="l" defTabSz="180000" rtl="0">
              <a:lnSpc>
                <a:spcPct val="100000"/>
              </a:lnSpc>
              <a:spcBef>
                <a:spcPts val="0"/>
              </a:spcBef>
              <a:buFont typeface="Arial"/>
              <a:buChar char="•"/>
              <a:defRPr sz="1050">
                <a:solidFill>
                  <a:schemeClr val="tx1"/>
                </a:solidFill>
                <a:latin typeface="+mn-lt"/>
                <a:ea typeface="+mn-ea"/>
                <a:cs typeface="+mn-cs"/>
              </a:defRPr>
            </a:lvl2pPr>
            <a:lvl3pPr marL="0" indent="-180975" algn="l" defTabSz="180000" rtl="0">
              <a:lnSpc>
                <a:spcPct val="100000"/>
              </a:lnSpc>
              <a:spcBef>
                <a:spcPts val="0"/>
              </a:spcBef>
              <a:buFont typeface="Arial"/>
              <a:buChar char="•"/>
              <a:defRPr sz="1050">
                <a:solidFill>
                  <a:schemeClr val="tx1"/>
                </a:solidFill>
                <a:latin typeface="+mn-lt"/>
                <a:ea typeface="+mn-ea"/>
                <a:cs typeface="+mn-cs"/>
              </a:defRPr>
            </a:lvl3pPr>
            <a:lvl4pPr marL="0" indent="-180975" algn="l" defTabSz="180000" rtl="0">
              <a:lnSpc>
                <a:spcPct val="100000"/>
              </a:lnSpc>
              <a:spcBef>
                <a:spcPts val="0"/>
              </a:spcBef>
              <a:buFont typeface="Arial"/>
              <a:buChar char="•"/>
              <a:defRPr sz="1050">
                <a:solidFill>
                  <a:schemeClr val="tx1"/>
                </a:solidFill>
                <a:latin typeface="+mn-lt"/>
                <a:ea typeface="+mn-ea"/>
                <a:cs typeface="+mn-cs"/>
              </a:defRPr>
            </a:lvl4pPr>
            <a:lvl5pPr marL="0" indent="-180975"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lgn="r">
              <a:defRPr/>
            </a:pPr>
            <a:endParaRPr lang="de-DE" sz="2400"/>
          </a:p>
        </p:txBody>
      </p:sp>
      <p:sp>
        <p:nvSpPr>
          <p:cNvPr id="599622968" name="Textfeld 19"/>
          <p:cNvSpPr txBox="1"/>
          <p:nvPr/>
        </p:nvSpPr>
        <p:spPr bwMode="auto">
          <a:xfrm>
            <a:off x="0" y="1061676"/>
            <a:ext cx="7132320" cy="369332"/>
          </a:xfrm>
          <a:prstGeom prst="rect">
            <a:avLst/>
          </a:prstGeom>
          <a:noFill/>
        </p:spPr>
        <p:txBody>
          <a:bodyPr wrap="square">
            <a:spAutoFit/>
          </a:bodyPr>
          <a:lstStyle>
            <a:defPPr>
              <a:defRPr lang="en-US"/>
            </a:defPPr>
            <a:lvl2pPr lvl="1" indent="0">
              <a:spcBef>
                <a:spcPts val="1200"/>
              </a:spcBef>
              <a:spcAft>
                <a:spcPts val="300"/>
              </a:spcAft>
              <a:buNone/>
              <a:defRPr>
                <a:solidFill>
                  <a:schemeClr val="accent3"/>
                </a:solidFill>
                <a:latin typeface="+mj-lt"/>
              </a:defRPr>
            </a:lvl2pPr>
          </a:lstStyle>
          <a:p>
            <a:pPr lvl="1">
              <a:defRPr/>
            </a:pPr>
            <a:r>
              <a:rPr lang="de-DE"/>
              <a:t>Worum geht es auf der Feedbackebene des Prozesses?</a:t>
            </a:r>
            <a:endParaRPr/>
          </a:p>
        </p:txBody>
      </p:sp>
      <p:pic>
        <p:nvPicPr>
          <p:cNvPr id="1979937157" name="Grafik 3" descr="Ein Bild, das Kreis, Schwarz, Schwarzweiß, Design enthält."/>
          <p:cNvPicPr>
            <a:picLocks noChangeAspect="1"/>
          </p:cNvPicPr>
          <p:nvPr/>
        </p:nvPicPr>
        <p:blipFill rotWithShape="1">
          <a:blip r:embed="rId3"/>
          <a:stretch/>
        </p:blipFill>
        <p:spPr bwMode="auto">
          <a:xfrm>
            <a:off x="6141976" y="2618307"/>
            <a:ext cx="2947857" cy="3090266"/>
          </a:xfrm>
          <a:prstGeom prst="rect">
            <a:avLst/>
          </a:prstGeom>
        </p:spPr>
      </p:pic>
      <p:sp>
        <p:nvSpPr>
          <p:cNvPr id="1637630777" name="Textfeld 7"/>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Canva</a:t>
            </a:r>
            <a:r>
              <a:rPr lang="de-DE" sz="1000" dirty="0">
                <a:cs typeface="Arial"/>
              </a:rPr>
              <a:t> AI 1.0</a:t>
            </a:r>
            <a:endParaRPr dirty="0"/>
          </a:p>
        </p:txBody>
      </p:sp>
      <p:sp>
        <p:nvSpPr>
          <p:cNvPr id="2" name="Title 1">
            <a:extLst>
              <a:ext uri="{FF2B5EF4-FFF2-40B4-BE49-F238E27FC236}">
                <a16:creationId xmlns:a16="http://schemas.microsoft.com/office/drawing/2014/main" id="{5372CD36-D0AA-8BF0-A9C4-4E30407FCD3D}"/>
              </a:ext>
            </a:extLst>
          </p:cNvPr>
          <p:cNvSpPr txBox="1"/>
          <p:nvPr/>
        </p:nvSpPr>
        <p:spPr bwMode="auto">
          <a:xfrm>
            <a:off x="6231096" y="332077"/>
            <a:ext cx="3921514"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err="1">
                <a:solidFill>
                  <a:schemeClr val="bg1"/>
                </a:solidFill>
                <a:latin typeface="PT Sans"/>
              </a:rPr>
              <a:t>Prozess</a:t>
            </a:r>
            <a:r>
              <a:rPr lang="en-US" sz="1050" dirty="0">
                <a:solidFill>
                  <a:schemeClr val="bg1"/>
                </a:solidFill>
                <a:latin typeface="PT Sans"/>
              </a:rPr>
              <a:t>”</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21352753" name="Fußzeilenplatzhalter 1"/>
          <p:cNvSpPr>
            <a:spLocks noGrp="1"/>
          </p:cNvSpPr>
          <p:nvPr>
            <p:ph type="ftr" sz="quarter" idx="11"/>
          </p:nvPr>
        </p:nvSpPr>
        <p:spPr bwMode="auto">
          <a:xfrm>
            <a:off x="520699" y="7019675"/>
            <a:ext cx="6259241"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138119966" name="Inhaltsplatzhalter 4"/>
          <p:cNvSpPr>
            <a:spLocks noGrp="1"/>
          </p:cNvSpPr>
          <p:nvPr>
            <p:ph idx="1"/>
          </p:nvPr>
        </p:nvSpPr>
        <p:spPr bwMode="auto">
          <a:xfrm>
            <a:off x="5346700" y="2366635"/>
            <a:ext cx="4824413" cy="4297871"/>
          </a:xfrm>
        </p:spPr>
        <p:txBody>
          <a:bodyPr/>
          <a:lstStyle/>
          <a:p>
            <a:pPr marL="171450" lvl="1">
              <a:spcAft>
                <a:spcPts val="900"/>
              </a:spcAft>
              <a:buFont typeface="Arial"/>
              <a:buChar char="•"/>
              <a:defRPr/>
            </a:pPr>
            <a:r>
              <a:rPr lang="de-DE" sz="1200" dirty="0"/>
              <a:t>Wie hast du die Aufgabenstellung verstanden? </a:t>
            </a:r>
            <a:endParaRPr dirty="0"/>
          </a:p>
          <a:p>
            <a:pPr marL="171450" lvl="1">
              <a:spcAft>
                <a:spcPts val="900"/>
              </a:spcAft>
              <a:buFont typeface="Arial"/>
              <a:buChar char="•"/>
              <a:defRPr/>
            </a:pPr>
            <a:r>
              <a:rPr lang="de-DE" sz="1200" dirty="0"/>
              <a:t>Wie bist du bei der Bearbeitung der Aufgabe vorgegangen?</a:t>
            </a:r>
            <a:endParaRPr dirty="0"/>
          </a:p>
          <a:p>
            <a:pPr marL="171450" lvl="1">
              <a:spcAft>
                <a:spcPts val="900"/>
              </a:spcAft>
              <a:buFont typeface="Arial"/>
              <a:buChar char="•"/>
              <a:defRPr/>
            </a:pPr>
            <a:r>
              <a:rPr lang="de-DE" sz="1200" dirty="0"/>
              <a:t>Welche Strategie hast du genutzt, um die Aufgabe zu lösen?</a:t>
            </a:r>
            <a:endParaRPr dirty="0"/>
          </a:p>
          <a:p>
            <a:pPr marL="171450" lvl="1">
              <a:spcAft>
                <a:spcPts val="900"/>
              </a:spcAft>
              <a:buFont typeface="Arial"/>
              <a:buChar char="•"/>
              <a:defRPr/>
            </a:pPr>
            <a:r>
              <a:rPr lang="de-DE" sz="1200" dirty="0"/>
              <a:t>Wie hast du die Kriterien bei deiner Lösung berücksichtigt?</a:t>
            </a:r>
            <a:endParaRPr dirty="0"/>
          </a:p>
          <a:p>
            <a:pPr marL="171450" lvl="1">
              <a:spcAft>
                <a:spcPts val="900"/>
              </a:spcAft>
              <a:buFont typeface="Arial"/>
              <a:buChar char="•"/>
              <a:defRPr/>
            </a:pPr>
            <a:r>
              <a:rPr lang="de-DE" sz="1200" dirty="0"/>
              <a:t>Woran erkennst du, dass dein Vorgehen funktioniert? </a:t>
            </a:r>
            <a:endParaRPr dirty="0"/>
          </a:p>
          <a:p>
            <a:pPr marL="171450" lvl="1">
              <a:spcAft>
                <a:spcPts val="900"/>
              </a:spcAft>
              <a:buFont typeface="Arial"/>
              <a:buChar char="•"/>
              <a:defRPr/>
            </a:pPr>
            <a:r>
              <a:rPr lang="de-DE" sz="1200" dirty="0"/>
              <a:t>Welche Schritte deiner Lösung waren besonders hilfreich?</a:t>
            </a:r>
            <a:endParaRPr dirty="0"/>
          </a:p>
          <a:p>
            <a:pPr marL="171450" lvl="1">
              <a:spcAft>
                <a:spcPts val="900"/>
              </a:spcAft>
              <a:buFont typeface="Arial"/>
              <a:buChar char="•"/>
              <a:defRPr/>
            </a:pPr>
            <a:r>
              <a:rPr lang="de-DE" sz="1200" dirty="0"/>
              <a:t>Wie bist du bei der Bearbeitung der Aufgabe vorgegangen? </a:t>
            </a:r>
            <a:endParaRPr dirty="0"/>
          </a:p>
          <a:p>
            <a:pPr marL="171450" lvl="1">
              <a:spcAft>
                <a:spcPts val="900"/>
              </a:spcAft>
              <a:buFont typeface="Arial"/>
              <a:buChar char="•"/>
              <a:defRPr/>
            </a:pPr>
            <a:r>
              <a:rPr lang="de-DE" sz="1200" dirty="0"/>
              <a:t>Warum hat dein Vorgehen gut funktioniert – oder warum nicht?</a:t>
            </a:r>
            <a:endParaRPr dirty="0"/>
          </a:p>
          <a:p>
            <a:pPr marL="171450" lvl="1">
              <a:spcAft>
                <a:spcPts val="900"/>
              </a:spcAft>
              <a:buFont typeface="Arial"/>
              <a:buChar char="•"/>
              <a:defRPr/>
            </a:pPr>
            <a:r>
              <a:rPr lang="de-DE" sz="1200" dirty="0"/>
              <a:t>Welche Fortschritte hast du bisher gemacht und wo bist du noch auf Schwierigkeiten gestoßen?</a:t>
            </a:r>
            <a:endParaRPr dirty="0"/>
          </a:p>
          <a:p>
            <a:pPr marL="171450" lvl="1">
              <a:spcAft>
                <a:spcPts val="900"/>
              </a:spcAft>
              <a:buFont typeface="Arial"/>
              <a:buChar char="•"/>
              <a:defRPr/>
            </a:pPr>
            <a:r>
              <a:rPr lang="de-DE" sz="1200" dirty="0"/>
              <a:t>Kannst du dir auch andere Lösungswege vorstellen oder die Lösungswege anderer nachvollziehen? </a:t>
            </a:r>
            <a:endParaRPr dirty="0"/>
          </a:p>
          <a:p>
            <a:pPr marL="171450" lvl="1">
              <a:spcAft>
                <a:spcPts val="900"/>
              </a:spcAft>
              <a:buFont typeface="Arial"/>
              <a:buChar char="•"/>
              <a:defRPr/>
            </a:pPr>
            <a:r>
              <a:rPr lang="de-DE" sz="1200" dirty="0"/>
              <a:t>Was kannst du aus dieser Aufgabe für ähnliche Aufgaben lernen?</a:t>
            </a:r>
            <a:endParaRPr dirty="0"/>
          </a:p>
          <a:p>
            <a:pPr marL="171450" lvl="1">
              <a:spcAft>
                <a:spcPts val="900"/>
              </a:spcAft>
              <a:buFont typeface="Arial"/>
              <a:buChar char="•"/>
              <a:defRPr/>
            </a:pPr>
            <a:r>
              <a:rPr lang="de-DE" sz="1200" dirty="0"/>
              <a:t>Welche Strategie könnte dir helfen, die Aufgabe noch besser zu bearbeiten?</a:t>
            </a:r>
            <a:endParaRPr dirty="0"/>
          </a:p>
          <a:p>
            <a:pPr marL="171450" lvl="1">
              <a:spcAft>
                <a:spcPts val="900"/>
              </a:spcAft>
              <a:buFont typeface="Arial"/>
              <a:buChar char="•"/>
              <a:defRPr/>
            </a:pPr>
            <a:r>
              <a:rPr lang="de-DE" sz="1200" dirty="0"/>
              <a:t>Wie könntest du dein Vorgehen beim nächsten Mal strukturieren?</a:t>
            </a:r>
            <a:endParaRPr dirty="0"/>
          </a:p>
        </p:txBody>
      </p:sp>
      <p:sp>
        <p:nvSpPr>
          <p:cNvPr id="245807577" name="Inhaltsplatzhalter 4"/>
          <p:cNvSpPr txBox="1"/>
          <p:nvPr/>
        </p:nvSpPr>
        <p:spPr bwMode="auto">
          <a:xfrm>
            <a:off x="5355463" y="1880451"/>
            <a:ext cx="5664427" cy="540000"/>
          </a:xfrm>
          <a:prstGeom prst="rect">
            <a:avLst/>
          </a:prstGeom>
        </p:spPr>
        <p:txBody>
          <a:bodyPr vert="horz" lIns="0" tIns="0" rIns="0" bIns="0" rtlCol="0">
            <a:noAutofit/>
          </a:bodyPr>
          <a:lstStyle>
            <a:lvl1pPr marL="0" indent="0" algn="l" defTabSz="180000" rtl="0">
              <a:lnSpc>
                <a:spcPct val="100000"/>
              </a:lnSpc>
              <a:spcBef>
                <a:spcPts val="0"/>
              </a:spcBef>
              <a:spcAft>
                <a:spcPts val="300"/>
              </a:spcAft>
              <a:buFont typeface="Arial"/>
              <a:buNone/>
              <a:defRPr sz="1200">
                <a:solidFill>
                  <a:schemeClr val="tx1"/>
                </a:solidFill>
                <a:latin typeface="+mj-lt"/>
                <a:ea typeface="+mn-ea"/>
                <a:cs typeface="+mn-cs"/>
              </a:defRPr>
            </a:lvl1pPr>
            <a:lvl2pPr marL="0" indent="-171450" algn="l" defTabSz="180000" rtl="0">
              <a:lnSpc>
                <a:spcPct val="100000"/>
              </a:lnSpc>
              <a:spcBef>
                <a:spcPts val="0"/>
              </a:spcBef>
              <a:buFont typeface="Arial"/>
              <a:buChar char="•"/>
              <a:defRPr sz="1050">
                <a:solidFill>
                  <a:schemeClr val="tx1"/>
                </a:solidFill>
                <a:latin typeface="+mn-lt"/>
                <a:ea typeface="+mn-ea"/>
                <a:cs typeface="+mn-cs"/>
              </a:defRPr>
            </a:lvl2pPr>
            <a:lvl3pPr marL="268288" indent="-268288" algn="l" defTabSz="180000" rtl="0">
              <a:lnSpc>
                <a:spcPct val="100000"/>
              </a:lnSpc>
              <a:spcBef>
                <a:spcPts val="0"/>
              </a:spcBef>
              <a:buFont typeface="Arial"/>
              <a:buChar char="•"/>
              <a:defRPr sz="1050">
                <a:solidFill>
                  <a:schemeClr val="tx1"/>
                </a:solidFill>
                <a:latin typeface="+mn-lt"/>
                <a:ea typeface="+mn-ea"/>
                <a:cs typeface="+mn-cs"/>
              </a:defRPr>
            </a:lvl3pPr>
            <a:lvl4pPr marL="268288" indent="-268288" algn="l" defTabSz="180000" rtl="0">
              <a:lnSpc>
                <a:spcPct val="100000"/>
              </a:lnSpc>
              <a:spcBef>
                <a:spcPts val="0"/>
              </a:spcBef>
              <a:buFont typeface="Arial"/>
              <a:buChar char="•"/>
              <a:defRPr sz="1050">
                <a:solidFill>
                  <a:schemeClr val="tx1"/>
                </a:solidFill>
                <a:latin typeface="+mn-lt"/>
                <a:ea typeface="+mn-ea"/>
                <a:cs typeface="+mn-cs"/>
              </a:defRPr>
            </a:lvl4pPr>
            <a:lvl5pPr marL="268288" indent="-268288"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defRPr/>
            </a:pPr>
            <a:r>
              <a:rPr lang="de-DE" sz="1600" dirty="0">
                <a:solidFill>
                  <a:schemeClr val="accent3"/>
                </a:solidFill>
              </a:rPr>
              <a:t>Mögliche Fragen an die Lernenden</a:t>
            </a:r>
            <a:endParaRPr dirty="0"/>
          </a:p>
        </p:txBody>
      </p:sp>
      <p:pic>
        <p:nvPicPr>
          <p:cNvPr id="1590630291" name="Grafik 41"/>
          <p:cNvPicPr>
            <a:picLocks noChangeAspect="1"/>
          </p:cNvPicPr>
          <p:nvPr/>
        </p:nvPicPr>
        <p:blipFill rotWithShape="1">
          <a:blip r:embed="rId3"/>
          <a:stretch/>
        </p:blipFill>
        <p:spPr bwMode="auto">
          <a:xfrm>
            <a:off x="9207380" y="1138420"/>
            <a:ext cx="897554" cy="985123"/>
          </a:xfrm>
          <a:prstGeom prst="rect">
            <a:avLst/>
          </a:prstGeom>
        </p:spPr>
      </p:pic>
      <p:pic>
        <p:nvPicPr>
          <p:cNvPr id="1304355212" name="Grafik 10" descr="Fragen Silhouette"/>
          <p:cNvPicPr>
            <a:picLocks noChangeAspect="1"/>
          </p:cNvPicPr>
          <p:nvPr/>
        </p:nvPicPr>
        <p:blipFill rotWithShape="1">
          <a:blip r:embed="rId4">
            <a:extLst>
              <a:ext uri="{96DAC541-7B7A-43D3-8B79-37D633B846F1}">
                <asvg:svgBlip xmlns:asvg="http://schemas.microsoft.com/office/drawing/2016/SVG/main" r:embed="rId5"/>
              </a:ext>
            </a:extLst>
          </a:blip>
          <a:stretch/>
        </p:blipFill>
        <p:spPr bwMode="auto">
          <a:xfrm>
            <a:off x="1229395" y="2150451"/>
            <a:ext cx="3565788" cy="4013994"/>
          </a:xfrm>
          <a:prstGeom prst="rect">
            <a:avLst/>
          </a:prstGeom>
        </p:spPr>
      </p:pic>
      <p:pic>
        <p:nvPicPr>
          <p:cNvPr id="1101294133" name="Grafik 33"/>
          <p:cNvPicPr>
            <a:picLocks noChangeAspect="1"/>
          </p:cNvPicPr>
          <p:nvPr/>
        </p:nvPicPr>
        <p:blipFill rotWithShape="1">
          <a:blip r:embed="rId6"/>
          <a:stretch/>
        </p:blipFill>
        <p:spPr bwMode="auto">
          <a:xfrm>
            <a:off x="1229395" y="4977361"/>
            <a:ext cx="1304621" cy="1137968"/>
          </a:xfrm>
          <a:prstGeom prst="rect">
            <a:avLst/>
          </a:prstGeom>
        </p:spPr>
      </p:pic>
      <p:sp>
        <p:nvSpPr>
          <p:cNvPr id="111868693" name="Textfeld 19"/>
          <p:cNvSpPr txBox="1"/>
          <p:nvPr/>
        </p:nvSpPr>
        <p:spPr bwMode="auto">
          <a:xfrm>
            <a:off x="0" y="1061676"/>
            <a:ext cx="7132320" cy="369332"/>
          </a:xfrm>
          <a:prstGeom prst="rect">
            <a:avLst/>
          </a:prstGeom>
          <a:noFill/>
        </p:spPr>
        <p:txBody>
          <a:bodyPr wrap="square">
            <a:spAutoFit/>
          </a:bodyPr>
          <a:lstStyle>
            <a:defPPr>
              <a:defRPr lang="en-US"/>
            </a:defPPr>
            <a:lvl2pPr lvl="1" indent="0">
              <a:spcBef>
                <a:spcPts val="1200"/>
              </a:spcBef>
              <a:spcAft>
                <a:spcPts val="300"/>
              </a:spcAft>
              <a:buNone/>
              <a:defRPr>
                <a:solidFill>
                  <a:schemeClr val="accent3"/>
                </a:solidFill>
                <a:latin typeface="+mj-lt"/>
              </a:defRPr>
            </a:lvl2pPr>
          </a:lstStyle>
          <a:p>
            <a:pPr lvl="1">
              <a:defRPr/>
            </a:pPr>
            <a:r>
              <a:rPr lang="de-DE"/>
              <a:t>Worum geht es auf der Feedbackebene des Prozesses?</a:t>
            </a:r>
            <a:endParaRPr/>
          </a:p>
        </p:txBody>
      </p:sp>
      <p:sp>
        <p:nvSpPr>
          <p:cNvPr id="1777492417" name="Textfeld 3"/>
          <p:cNvSpPr txBox="1"/>
          <p:nvPr/>
        </p:nvSpPr>
        <p:spPr bwMode="auto">
          <a:xfrm>
            <a:off x="6423102" y="7074810"/>
            <a:ext cx="3816411" cy="246221"/>
          </a:xfrm>
          <a:prstGeom prst="rect">
            <a:avLst/>
          </a:prstGeom>
          <a:noFill/>
        </p:spPr>
        <p:txBody>
          <a:bodyPr wrap="square" rtlCol="0">
            <a:spAutoFit/>
          </a:bodyPr>
          <a:lstStyle/>
          <a:p>
            <a:pPr algn="r">
              <a:defRPr/>
            </a:pPr>
            <a:r>
              <a:rPr lang="de-DE" sz="1000" dirty="0">
                <a:cs typeface="Arial"/>
              </a:rPr>
              <a:t>© Icons: Anja von Klitzing; KI-generierter Bildinhalt/</a:t>
            </a:r>
            <a:r>
              <a:rPr lang="de-DE" sz="1000" dirty="0" err="1">
                <a:cs typeface="Arial"/>
              </a:rPr>
              <a:t>Canva</a:t>
            </a:r>
            <a:r>
              <a:rPr lang="de-DE" sz="1000" dirty="0">
                <a:cs typeface="Arial"/>
              </a:rPr>
              <a:t> AI 1.0</a:t>
            </a:r>
            <a:endParaRPr dirty="0"/>
          </a:p>
        </p:txBody>
      </p:sp>
      <p:sp>
        <p:nvSpPr>
          <p:cNvPr id="3" name="Title 1">
            <a:extLst>
              <a:ext uri="{FF2B5EF4-FFF2-40B4-BE49-F238E27FC236}">
                <a16:creationId xmlns:a16="http://schemas.microsoft.com/office/drawing/2014/main" id="{798AC872-44FA-93B7-9109-168F23363BF5}"/>
              </a:ext>
            </a:extLst>
          </p:cNvPr>
          <p:cNvSpPr txBox="1"/>
          <p:nvPr/>
        </p:nvSpPr>
        <p:spPr bwMode="auto">
          <a:xfrm>
            <a:off x="6231096" y="332077"/>
            <a:ext cx="3921514"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err="1">
                <a:solidFill>
                  <a:schemeClr val="bg1"/>
                </a:solidFill>
                <a:latin typeface="PT Sans"/>
              </a:rPr>
              <a:t>Prozess</a:t>
            </a:r>
            <a:r>
              <a:rPr lang="en-US" sz="1050" dirty="0">
                <a:solidFill>
                  <a:schemeClr val="bg1"/>
                </a:solidFill>
                <a:latin typeface="PT Sans"/>
              </a:rPr>
              <a:t>”</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114154065" name="Fußzeilenplatzhalter 1"/>
          <p:cNvSpPr>
            <a:spLocks noGrp="1"/>
          </p:cNvSpPr>
          <p:nvPr>
            <p:ph type="ftr" sz="quarter" idx="15"/>
          </p:nvPr>
        </p:nvSpPr>
        <p:spPr bwMode="auto"/>
        <p:txBody>
          <a:bodyPr/>
          <a:lstStyle/>
          <a:p>
            <a:pPr algn="l">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070828289" name="Inhaltsplatzhalter 3"/>
          <p:cNvSpPr>
            <a:spLocks noGrp="1"/>
          </p:cNvSpPr>
          <p:nvPr>
            <p:ph idx="19"/>
          </p:nvPr>
        </p:nvSpPr>
        <p:spPr bwMode="auto">
          <a:xfrm>
            <a:off x="696991" y="2108717"/>
            <a:ext cx="2892600" cy="4617554"/>
          </a:xfrm>
        </p:spPr>
        <p:txBody>
          <a:bodyPr/>
          <a:lstStyle/>
          <a:p>
            <a:pPr lvl="1" indent="0" algn="ctr">
              <a:spcBef>
                <a:spcPts val="300"/>
              </a:spcBef>
              <a:spcAft>
                <a:spcPts val="300"/>
              </a:spcAft>
              <a:buNone/>
              <a:defRPr/>
            </a:pPr>
            <a:r>
              <a:rPr lang="de-DE" sz="1600">
                <a:solidFill>
                  <a:schemeClr val="accent3"/>
                </a:solidFill>
                <a:latin typeface="+mj-lt"/>
              </a:rPr>
              <a:t>Feed up: </a:t>
            </a:r>
            <a:endParaRPr/>
          </a:p>
          <a:p>
            <a:pPr lvl="1" indent="0" algn="ctr">
              <a:spcBef>
                <a:spcPts val="300"/>
              </a:spcBef>
              <a:spcAft>
                <a:spcPts val="300"/>
              </a:spcAft>
              <a:buNone/>
              <a:defRPr/>
            </a:pPr>
            <a:r>
              <a:rPr lang="de-DE" sz="1600">
                <a:solidFill>
                  <a:schemeClr val="accent3"/>
                </a:solidFill>
                <a:latin typeface="+mj-lt"/>
              </a:rPr>
              <a:t>Was ist / war mein  Ziel?</a:t>
            </a:r>
            <a:endParaRPr/>
          </a:p>
          <a:p>
            <a:pPr lvl="1" indent="0">
              <a:spcBef>
                <a:spcPts val="300"/>
              </a:spcBef>
              <a:spcAft>
                <a:spcPts val="300"/>
              </a:spcAft>
              <a:buNone/>
              <a:defRPr/>
            </a:pPr>
            <a:endParaRPr lang="de-DE"/>
          </a:p>
          <a:p>
            <a:pPr lvl="1" indent="0">
              <a:spcBef>
                <a:spcPts val="300"/>
              </a:spcBef>
              <a:spcAft>
                <a:spcPts val="300"/>
              </a:spcAft>
              <a:buNone/>
              <a:defRPr/>
            </a:pPr>
            <a:r>
              <a:rPr lang="de-DE" sz="1200"/>
              <a:t>Mit diesen Fragen sind Lernintentionen, Lernziele oder Erfolgskriterien verbunden, die den Schülerinnen und Schülern eine Orientierung im Unterricht geben. Auf der Ebene des Lernprozesses bedeutet dies, Strategien zu verstehen.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Wie hast du die Aufgabenstellung verstanden? </a:t>
            </a:r>
            <a:endParaRPr/>
          </a:p>
          <a:p>
            <a:pPr marL="171450" lvl="1">
              <a:spcAft>
                <a:spcPts val="900"/>
              </a:spcAft>
              <a:defRPr/>
            </a:pPr>
            <a:r>
              <a:rPr lang="de-DE" sz="1200">
                <a:solidFill>
                  <a:srgbClr val="000000"/>
                </a:solidFill>
                <a:cs typeface="Times New Roman"/>
              </a:rPr>
              <a:t>Wie bist du bei der Bearbeitung der Aufgabe vorgegangen?</a:t>
            </a:r>
            <a:endParaRPr/>
          </a:p>
          <a:p>
            <a:pPr marL="171450" lvl="1">
              <a:spcAft>
                <a:spcPts val="900"/>
              </a:spcAft>
              <a:defRPr/>
            </a:pPr>
            <a:r>
              <a:rPr lang="de-DE" sz="1200">
                <a:solidFill>
                  <a:srgbClr val="000000"/>
                </a:solidFill>
                <a:cs typeface="Times New Roman"/>
              </a:rPr>
              <a:t>Welche Strategie hast du genutzt, um die Aufgabe zu lösen?</a:t>
            </a:r>
            <a:endParaRPr/>
          </a:p>
          <a:p>
            <a:pPr marL="171450" lvl="1">
              <a:spcAft>
                <a:spcPts val="900"/>
              </a:spcAft>
              <a:defRPr/>
            </a:pPr>
            <a:r>
              <a:rPr lang="de-DE" sz="1200">
                <a:solidFill>
                  <a:srgbClr val="000000"/>
                </a:solidFill>
                <a:cs typeface="Times New Roman"/>
              </a:rPr>
              <a:t>Wie hast du die Kriterien bei deiner Lösung berücksichtigt?</a:t>
            </a:r>
            <a:endParaRPr/>
          </a:p>
          <a:p>
            <a:pPr marL="171450" lvl="1">
              <a:spcAft>
                <a:spcPts val="900"/>
              </a:spcAft>
              <a:defRPr/>
            </a:pPr>
            <a:r>
              <a:rPr lang="de-DE" sz="1200">
                <a:solidFill>
                  <a:srgbClr val="000000"/>
                </a:solidFill>
                <a:cs typeface="Times New Roman"/>
              </a:rPr>
              <a:t>Woran erkennst du, dass dein Vorgehen funktioniert? </a:t>
            </a:r>
            <a:endParaRPr/>
          </a:p>
          <a:p>
            <a:pPr>
              <a:defRPr/>
            </a:pPr>
            <a:endParaRPr lang="de-DE"/>
          </a:p>
        </p:txBody>
      </p:sp>
      <p:sp>
        <p:nvSpPr>
          <p:cNvPr id="2079913653" name="Inhaltsplatzhalter 4"/>
          <p:cNvSpPr>
            <a:spLocks noGrp="1"/>
          </p:cNvSpPr>
          <p:nvPr>
            <p:ph idx="20"/>
          </p:nvPr>
        </p:nvSpPr>
        <p:spPr bwMode="auto">
          <a:xfrm>
            <a:off x="4032502" y="2108717"/>
            <a:ext cx="2892600" cy="4617554"/>
          </a:xfrm>
        </p:spPr>
        <p:txBody>
          <a:bodyPr/>
          <a:lstStyle/>
          <a:p>
            <a:pPr lvl="1" indent="0" algn="ctr">
              <a:spcBef>
                <a:spcPts val="300"/>
              </a:spcBef>
              <a:spcAft>
                <a:spcPts val="300"/>
              </a:spcAft>
              <a:buNone/>
              <a:defRPr/>
            </a:pPr>
            <a:r>
              <a:rPr lang="de-DE" sz="1600">
                <a:solidFill>
                  <a:schemeClr val="accent3"/>
                </a:solidFill>
                <a:latin typeface="+mj-lt"/>
              </a:rPr>
              <a:t>Feed back: </a:t>
            </a:r>
            <a:endParaRPr/>
          </a:p>
          <a:p>
            <a:pPr lvl="1" indent="0" algn="ctr">
              <a:spcBef>
                <a:spcPts val="300"/>
              </a:spcBef>
              <a:spcAft>
                <a:spcPts val="300"/>
              </a:spcAft>
              <a:buNone/>
              <a:defRPr/>
            </a:pPr>
            <a:r>
              <a:rPr lang="de-DE" sz="1600">
                <a:solidFill>
                  <a:schemeClr val="accent3"/>
                </a:solidFill>
                <a:latin typeface="+mj-lt"/>
              </a:rPr>
              <a:t>Wie bin ich vorangekommen?</a:t>
            </a:r>
            <a:endParaRPr/>
          </a:p>
          <a:p>
            <a:pPr lvl="1" indent="0">
              <a:spcBef>
                <a:spcPts val="300"/>
              </a:spcBef>
              <a:spcAft>
                <a:spcPts val="300"/>
              </a:spcAft>
              <a:buNone/>
              <a:defRPr/>
            </a:pPr>
            <a:endParaRPr lang="de-DE"/>
          </a:p>
          <a:p>
            <a:pPr lvl="1" indent="0">
              <a:spcBef>
                <a:spcPts val="300"/>
              </a:spcBef>
              <a:spcAft>
                <a:spcPts val="300"/>
              </a:spcAft>
              <a:buNone/>
              <a:defRPr/>
            </a:pPr>
            <a:r>
              <a:rPr lang="de-DE" sz="1200"/>
              <a:t>Diese Fragen richtet den Blick auf den Abstand zwischen dem aktuellen Lernstand und dem angestrebten Ziel. Auf der Ebene des Lernprozesses bedeutet dies, Vorgehen reflektieren.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Welche Schritte deiner Lösung waren besonders hilfreich?</a:t>
            </a:r>
            <a:endParaRPr/>
          </a:p>
          <a:p>
            <a:pPr marL="171450" lvl="1">
              <a:spcAft>
                <a:spcPts val="900"/>
              </a:spcAft>
              <a:defRPr/>
            </a:pPr>
            <a:r>
              <a:rPr lang="de-DE" sz="1200">
                <a:solidFill>
                  <a:srgbClr val="000000"/>
                </a:solidFill>
                <a:cs typeface="Times New Roman"/>
              </a:rPr>
              <a:t>Wie bist du bei der Bearbeitung der Aufgabe vorgegangen? </a:t>
            </a:r>
            <a:endParaRPr/>
          </a:p>
          <a:p>
            <a:pPr marL="171450" lvl="1">
              <a:spcAft>
                <a:spcPts val="900"/>
              </a:spcAft>
              <a:defRPr/>
            </a:pPr>
            <a:r>
              <a:rPr lang="de-DE" sz="1200">
                <a:solidFill>
                  <a:srgbClr val="000000"/>
                </a:solidFill>
                <a:cs typeface="Times New Roman"/>
              </a:rPr>
              <a:t>Warum hat dein Vorgehen gut funktioniert – oder warum nicht?</a:t>
            </a:r>
            <a:endParaRPr/>
          </a:p>
          <a:p>
            <a:pPr marL="171450" lvl="1">
              <a:spcAft>
                <a:spcPts val="900"/>
              </a:spcAft>
              <a:defRPr/>
            </a:pPr>
            <a:r>
              <a:rPr lang="de-DE" sz="1200">
                <a:solidFill>
                  <a:srgbClr val="000000"/>
                </a:solidFill>
                <a:cs typeface="Times New Roman"/>
              </a:rPr>
              <a:t>Welche Fortschritte hast du bisher gemacht und wo bist du noch auf Schwierigkeiten gestoßen?</a:t>
            </a:r>
            <a:endParaRPr/>
          </a:p>
          <a:p>
            <a:pPr>
              <a:defRPr/>
            </a:pPr>
            <a:endParaRPr lang="de-DE"/>
          </a:p>
        </p:txBody>
      </p:sp>
      <p:sp>
        <p:nvSpPr>
          <p:cNvPr id="2139483670" name="Inhaltsplatzhalter 5"/>
          <p:cNvSpPr>
            <a:spLocks noGrp="1"/>
          </p:cNvSpPr>
          <p:nvPr>
            <p:ph idx="21"/>
          </p:nvPr>
        </p:nvSpPr>
        <p:spPr bwMode="auto">
          <a:xfrm>
            <a:off x="7132320" y="2108717"/>
            <a:ext cx="2892600" cy="4617554"/>
          </a:xfrm>
        </p:spPr>
        <p:txBody>
          <a:bodyPr/>
          <a:lstStyle/>
          <a:p>
            <a:pPr lvl="1" indent="0" algn="ctr">
              <a:spcBef>
                <a:spcPts val="300"/>
              </a:spcBef>
              <a:spcAft>
                <a:spcPts val="300"/>
              </a:spcAft>
              <a:buNone/>
              <a:defRPr/>
            </a:pPr>
            <a:r>
              <a:rPr lang="de-DE" sz="1600">
                <a:solidFill>
                  <a:schemeClr val="accent3"/>
                </a:solidFill>
                <a:latin typeface="+mj-lt"/>
              </a:rPr>
              <a:t>Feed forward: </a:t>
            </a:r>
            <a:endParaRPr/>
          </a:p>
          <a:p>
            <a:pPr lvl="1" indent="0" algn="ctr">
              <a:spcBef>
                <a:spcPts val="300"/>
              </a:spcBef>
              <a:spcAft>
                <a:spcPts val="300"/>
              </a:spcAft>
              <a:buNone/>
              <a:defRPr/>
            </a:pPr>
            <a:r>
              <a:rPr lang="de-DE" sz="1600">
                <a:solidFill>
                  <a:schemeClr val="accent3"/>
                </a:solidFill>
                <a:latin typeface="+mj-lt"/>
              </a:rPr>
              <a:t>Was sind die nächsten Schritte?</a:t>
            </a:r>
            <a:endParaRPr/>
          </a:p>
          <a:p>
            <a:pPr lvl="1" indent="0">
              <a:spcBef>
                <a:spcPts val="300"/>
              </a:spcBef>
              <a:spcAft>
                <a:spcPts val="300"/>
              </a:spcAft>
              <a:buNone/>
              <a:defRPr/>
            </a:pPr>
            <a:endParaRPr lang="de-DE" sz="1200"/>
          </a:p>
          <a:p>
            <a:pPr lvl="1" indent="0">
              <a:spcBef>
                <a:spcPts val="300"/>
              </a:spcBef>
              <a:spcAft>
                <a:spcPts val="300"/>
              </a:spcAft>
              <a:buNone/>
              <a:defRPr/>
            </a:pPr>
            <a:r>
              <a:rPr lang="de-DE" sz="1200"/>
              <a:t>Diese Fragen zielen darauf, ein passendes nächstes Lernziel zu bestimmen und den weiteren Lernweg zu klären. Auf der Ebene des Lernprozesses bedeutet dies, Strategien verbessern.</a:t>
            </a:r>
            <a:endParaRPr/>
          </a:p>
          <a:p>
            <a:pPr lvl="1" indent="0">
              <a:spcBef>
                <a:spcPts val="300"/>
              </a:spcBef>
              <a:spcAft>
                <a:spcPts val="300"/>
              </a:spcAft>
              <a:buNone/>
              <a:defRPr/>
            </a:pPr>
            <a:endParaRPr lang="de-DE" sz="1200">
              <a:solidFill>
                <a:srgbClr val="000000"/>
              </a:solidFill>
              <a:cs typeface="Times New Roman"/>
            </a:endParaRPr>
          </a:p>
          <a:p>
            <a:pPr marL="171450" lvl="1">
              <a:spcAft>
                <a:spcPts val="900"/>
              </a:spcAft>
              <a:defRPr/>
            </a:pPr>
            <a:r>
              <a:rPr lang="de-DE" sz="1200">
                <a:solidFill>
                  <a:srgbClr val="000000"/>
                </a:solidFill>
                <a:cs typeface="Times New Roman"/>
              </a:rPr>
              <a:t>Kannst du dir auch andere Lösungswege vorstellen oder die Lösungswege anderer nachvollziehen? </a:t>
            </a:r>
            <a:endParaRPr/>
          </a:p>
          <a:p>
            <a:pPr marL="171450" lvl="1">
              <a:spcAft>
                <a:spcPts val="900"/>
              </a:spcAft>
              <a:defRPr/>
            </a:pPr>
            <a:r>
              <a:rPr lang="de-DE" sz="1200">
                <a:solidFill>
                  <a:srgbClr val="000000"/>
                </a:solidFill>
                <a:cs typeface="Times New Roman"/>
              </a:rPr>
              <a:t>Was kannst du aus dieser Aufgabe für ähnliche Aufgaben lernen?</a:t>
            </a:r>
            <a:endParaRPr/>
          </a:p>
          <a:p>
            <a:pPr marL="171450" lvl="1">
              <a:spcAft>
                <a:spcPts val="900"/>
              </a:spcAft>
              <a:defRPr/>
            </a:pPr>
            <a:r>
              <a:rPr lang="de-DE" sz="1200">
                <a:solidFill>
                  <a:srgbClr val="000000"/>
                </a:solidFill>
                <a:cs typeface="Times New Roman"/>
              </a:rPr>
              <a:t>Welche Strategie könnte dir helfen, die Aufgabe noch besser zu bearbeiten?</a:t>
            </a:r>
            <a:endParaRPr/>
          </a:p>
          <a:p>
            <a:pPr marL="171450" lvl="1">
              <a:spcAft>
                <a:spcPts val="900"/>
              </a:spcAft>
              <a:defRPr/>
            </a:pPr>
            <a:r>
              <a:rPr lang="de-DE" sz="1200">
                <a:solidFill>
                  <a:srgbClr val="000000"/>
                </a:solidFill>
                <a:cs typeface="Times New Roman"/>
              </a:rPr>
              <a:t>Wie könntest du dein Vorgehen beim nächsten Mal strukturieren?</a:t>
            </a:r>
            <a:endParaRPr/>
          </a:p>
          <a:p>
            <a:pPr>
              <a:defRPr/>
            </a:pPr>
            <a:endParaRPr lang="de-DE"/>
          </a:p>
        </p:txBody>
      </p:sp>
      <p:sp>
        <p:nvSpPr>
          <p:cNvPr id="1369146538" name="Textfeld 16"/>
          <p:cNvSpPr txBox="1"/>
          <p:nvPr/>
        </p:nvSpPr>
        <p:spPr bwMode="auto">
          <a:xfrm>
            <a:off x="0" y="1061676"/>
            <a:ext cx="7132320" cy="369332"/>
          </a:xfrm>
          <a:prstGeom prst="rect">
            <a:avLst/>
          </a:prstGeom>
          <a:noFill/>
        </p:spPr>
        <p:txBody>
          <a:bodyPr wrap="square">
            <a:spAutoFit/>
          </a:bodyPr>
          <a:lstStyle>
            <a:defPPr>
              <a:defRPr lang="en-US"/>
            </a:defPPr>
            <a:lvl2pPr lvl="1" indent="0">
              <a:spcBef>
                <a:spcPts val="1200"/>
              </a:spcBef>
              <a:spcAft>
                <a:spcPts val="300"/>
              </a:spcAft>
              <a:buNone/>
              <a:defRPr>
                <a:solidFill>
                  <a:schemeClr val="accent3"/>
                </a:solidFill>
                <a:latin typeface="+mj-lt"/>
              </a:defRPr>
            </a:lvl2pPr>
          </a:lstStyle>
          <a:p>
            <a:pPr lvl="1">
              <a:defRPr/>
            </a:pPr>
            <a:r>
              <a:rPr lang="de-DE"/>
              <a:t>Worum geht es auf der Feedbackebene des Prozesses? </a:t>
            </a:r>
            <a:endParaRPr/>
          </a:p>
        </p:txBody>
      </p:sp>
      <p:sp>
        <p:nvSpPr>
          <p:cNvPr id="2" name="Title 1">
            <a:extLst>
              <a:ext uri="{FF2B5EF4-FFF2-40B4-BE49-F238E27FC236}">
                <a16:creationId xmlns:a16="http://schemas.microsoft.com/office/drawing/2014/main" id="{9F3ADB33-287C-48CA-F6B1-D373F9C49690}"/>
              </a:ext>
            </a:extLst>
          </p:cNvPr>
          <p:cNvSpPr txBox="1"/>
          <p:nvPr/>
        </p:nvSpPr>
        <p:spPr bwMode="auto">
          <a:xfrm>
            <a:off x="6231096" y="332077"/>
            <a:ext cx="3921514"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err="1">
                <a:solidFill>
                  <a:schemeClr val="bg1"/>
                </a:solidFill>
                <a:latin typeface="PT Sans"/>
              </a:rPr>
              <a:t>Prozess</a:t>
            </a:r>
            <a:r>
              <a:rPr lang="en-US" sz="1050" dirty="0">
                <a:solidFill>
                  <a:schemeClr val="bg1"/>
                </a:solidFill>
                <a:latin typeface="PT Sans"/>
              </a:rPr>
              <a:t>”</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482155" name="Fußzeilenplatzhalter 1"/>
          <p:cNvSpPr>
            <a:spLocks noGrp="1"/>
          </p:cNvSpPr>
          <p:nvPr>
            <p:ph type="ftr" sz="quarter" idx="11"/>
          </p:nvPr>
        </p:nvSpPr>
        <p:spPr bwMode="auto">
          <a:xfrm>
            <a:off x="520699" y="7019675"/>
            <a:ext cx="6036216"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961963950" name="Inhaltsplatzhalter 4"/>
          <p:cNvSpPr>
            <a:spLocks noGrp="1"/>
          </p:cNvSpPr>
          <p:nvPr>
            <p:ph idx="1"/>
          </p:nvPr>
        </p:nvSpPr>
        <p:spPr bwMode="auto">
          <a:xfrm>
            <a:off x="954087" y="2308504"/>
            <a:ext cx="4535487" cy="4547275"/>
          </a:xfrm>
        </p:spPr>
        <p:txBody>
          <a:bodyPr/>
          <a:lstStyle/>
          <a:p>
            <a:pPr lvl="1" indent="0">
              <a:spcBef>
                <a:spcPts val="600"/>
              </a:spcBef>
              <a:spcAft>
                <a:spcPts val="1200"/>
              </a:spcAft>
              <a:buNone/>
              <a:defRPr/>
            </a:pPr>
            <a:r>
              <a:rPr lang="de-DE" sz="1200">
                <a:solidFill>
                  <a:srgbClr val="000000"/>
                </a:solidFill>
                <a:cs typeface="Times New Roman"/>
              </a:rPr>
              <a:t>Auf der Selbstregulationsebene richtet die Lehrkraft ihre Aufmerksamkeit darauf, inwieweit die Lernenden ihren eigenen Lernprozess reflektieren, überwachen und steuern können. Im Fokus steht die Fähigkeit der Lernenden, den eigenen Lernstand einzuschätzen, Rückmeldungen zu nutzen und mit Fehlern oder Schwierigkeiten konstruktiv umzugehen. </a:t>
            </a:r>
            <a:endParaRPr/>
          </a:p>
          <a:p>
            <a:pPr marL="171450" lvl="1">
              <a:spcBef>
                <a:spcPts val="300"/>
              </a:spcBef>
              <a:spcAft>
                <a:spcPts val="300"/>
              </a:spcAft>
              <a:defRPr/>
            </a:pPr>
            <a:r>
              <a:rPr lang="de-DE" sz="1200">
                <a:solidFill>
                  <a:srgbClr val="000000"/>
                </a:solidFill>
                <a:cs typeface="Times New Roman"/>
              </a:rPr>
              <a:t>Kann die Lernende oder der Lernende den eigenen Lernstand im Hinblick auf das Lernziel realistisch einschätzen?</a:t>
            </a:r>
            <a:endParaRPr/>
          </a:p>
          <a:p>
            <a:pPr marL="171450" lvl="1">
              <a:spcBef>
                <a:spcPts val="300"/>
              </a:spcBef>
              <a:spcAft>
                <a:spcPts val="300"/>
              </a:spcAft>
              <a:defRPr/>
            </a:pPr>
            <a:r>
              <a:rPr lang="de-DE" sz="1200">
                <a:solidFill>
                  <a:srgbClr val="000000"/>
                </a:solidFill>
                <a:cs typeface="Times New Roman"/>
              </a:rPr>
              <a:t>Woran erkennt der/die Lernende selbst, ob das Lernziel erreicht wurde oder noch weitere Schritte notwendig sind?</a:t>
            </a:r>
            <a:endParaRPr/>
          </a:p>
          <a:p>
            <a:pPr marL="171450" lvl="1">
              <a:spcBef>
                <a:spcPts val="300"/>
              </a:spcBef>
              <a:spcAft>
                <a:spcPts val="300"/>
              </a:spcAft>
              <a:defRPr/>
            </a:pPr>
            <a:r>
              <a:rPr lang="de-DE" sz="1200">
                <a:solidFill>
                  <a:srgbClr val="000000"/>
                </a:solidFill>
                <a:cs typeface="Times New Roman"/>
              </a:rPr>
              <a:t>Inwiefern nutzt der/die Lernende Rückmeldungen (z. B. von Mitschülerinnen und Mitschülern), um die eigene Arbeit zu verbessern?</a:t>
            </a:r>
            <a:endParaRPr/>
          </a:p>
          <a:p>
            <a:pPr marL="171450" lvl="1">
              <a:spcBef>
                <a:spcPts val="300"/>
              </a:spcBef>
              <a:spcAft>
                <a:spcPts val="300"/>
              </a:spcAft>
              <a:defRPr/>
            </a:pPr>
            <a:r>
              <a:rPr lang="de-DE" sz="1200">
                <a:solidFill>
                  <a:srgbClr val="000000"/>
                </a:solidFill>
                <a:cs typeface="Times New Roman"/>
              </a:rPr>
              <a:t>Wie geht der/die Lernende mit Fehlern oder Schwierigkeiten um und welche Erkenntnisse werden daraus für das weitere Lernen gewonnen?</a:t>
            </a:r>
            <a:endParaRPr/>
          </a:p>
          <a:p>
            <a:pPr marL="171450" lvl="1">
              <a:spcBef>
                <a:spcPts val="300"/>
              </a:spcBef>
              <a:spcAft>
                <a:spcPts val="300"/>
              </a:spcAft>
              <a:defRPr/>
            </a:pPr>
            <a:r>
              <a:rPr lang="de-DE" sz="1200">
                <a:solidFill>
                  <a:srgbClr val="000000"/>
                </a:solidFill>
                <a:cs typeface="Times New Roman"/>
              </a:rPr>
              <a:t>Welche Strategien entwickelt der/die Lernende, um den eigenen Lernprozess zu steuern und bei Schwierigkeiten weiterzuarbeiten?</a:t>
            </a:r>
            <a:endParaRPr/>
          </a:p>
        </p:txBody>
      </p:sp>
      <p:sp>
        <p:nvSpPr>
          <p:cNvPr id="1699451744" name="Inhaltsplatzhalter 4"/>
          <p:cNvSpPr txBox="1"/>
          <p:nvPr/>
        </p:nvSpPr>
        <p:spPr bwMode="auto">
          <a:xfrm>
            <a:off x="954087" y="1801924"/>
            <a:ext cx="6999934" cy="248141"/>
          </a:xfrm>
          <a:prstGeom prst="rect">
            <a:avLst/>
          </a:prstGeom>
        </p:spPr>
        <p:txBody>
          <a:bodyPr vert="horz" lIns="0" tIns="0" rIns="0" bIns="0" rtlCol="0">
            <a:noAutofit/>
          </a:bodyPr>
          <a:lstStyle>
            <a:lvl1pPr marL="0" indent="0" algn="l" defTabSz="180000" rtl="0">
              <a:lnSpc>
                <a:spcPct val="100000"/>
              </a:lnSpc>
              <a:spcBef>
                <a:spcPts val="0"/>
              </a:spcBef>
              <a:spcAft>
                <a:spcPts val="300"/>
              </a:spcAft>
              <a:buFont typeface="Arial"/>
              <a:buNone/>
              <a:defRPr sz="1200">
                <a:solidFill>
                  <a:schemeClr val="tx1"/>
                </a:solidFill>
                <a:latin typeface="+mj-lt"/>
                <a:ea typeface="+mn-ea"/>
                <a:cs typeface="+mn-cs"/>
              </a:defRPr>
            </a:lvl1pPr>
            <a:lvl2pPr marL="0" indent="-171450" algn="l" defTabSz="180000" rtl="0">
              <a:lnSpc>
                <a:spcPct val="100000"/>
              </a:lnSpc>
              <a:spcBef>
                <a:spcPts val="0"/>
              </a:spcBef>
              <a:buFont typeface="Arial"/>
              <a:buChar char="•"/>
              <a:defRPr sz="1050">
                <a:solidFill>
                  <a:schemeClr val="tx1"/>
                </a:solidFill>
                <a:latin typeface="+mn-lt"/>
                <a:ea typeface="+mn-ea"/>
                <a:cs typeface="+mn-cs"/>
              </a:defRPr>
            </a:lvl2pPr>
            <a:lvl3pPr marL="268288" indent="-268288" algn="l" defTabSz="180000" rtl="0">
              <a:lnSpc>
                <a:spcPct val="100000"/>
              </a:lnSpc>
              <a:spcBef>
                <a:spcPts val="0"/>
              </a:spcBef>
              <a:buFont typeface="Arial"/>
              <a:buChar char="•"/>
              <a:defRPr sz="1050">
                <a:solidFill>
                  <a:schemeClr val="tx1"/>
                </a:solidFill>
                <a:latin typeface="+mn-lt"/>
                <a:ea typeface="+mn-ea"/>
                <a:cs typeface="+mn-cs"/>
              </a:defRPr>
            </a:lvl3pPr>
            <a:lvl4pPr marL="268288" indent="-268288" algn="l" defTabSz="180000" rtl="0">
              <a:lnSpc>
                <a:spcPct val="100000"/>
              </a:lnSpc>
              <a:spcBef>
                <a:spcPts val="0"/>
              </a:spcBef>
              <a:buFont typeface="Arial"/>
              <a:buChar char="•"/>
              <a:defRPr sz="1050">
                <a:solidFill>
                  <a:schemeClr val="tx1"/>
                </a:solidFill>
                <a:latin typeface="+mn-lt"/>
                <a:ea typeface="+mn-ea"/>
                <a:cs typeface="+mn-cs"/>
              </a:defRPr>
            </a:lvl4pPr>
            <a:lvl5pPr marL="268288" indent="-268288"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defRPr/>
            </a:pPr>
            <a:r>
              <a:rPr lang="de-DE" sz="1600">
                <a:solidFill>
                  <a:schemeClr val="accent3"/>
                </a:solidFill>
              </a:rPr>
              <a:t>Sicht der Lehrkraft</a:t>
            </a:r>
            <a:endParaRPr/>
          </a:p>
        </p:txBody>
      </p:sp>
      <p:sp>
        <p:nvSpPr>
          <p:cNvPr id="1216458245" name="Textfeld 12"/>
          <p:cNvSpPr txBox="1"/>
          <p:nvPr/>
        </p:nvSpPr>
        <p:spPr bwMode="auto">
          <a:xfrm>
            <a:off x="0" y="1061676"/>
            <a:ext cx="8865704" cy="369332"/>
          </a:xfrm>
          <a:prstGeom prst="rect">
            <a:avLst/>
          </a:prstGeom>
          <a:noFill/>
        </p:spPr>
        <p:txBody>
          <a:bodyPr wrap="square">
            <a:spAutoFit/>
          </a:bodyPr>
          <a:lstStyle>
            <a:defPPr>
              <a:defRPr lang="en-US"/>
            </a:defPPr>
            <a:lvl2pPr lvl="1" indent="0">
              <a:spcBef>
                <a:spcPts val="1200"/>
              </a:spcBef>
              <a:spcAft>
                <a:spcPts val="300"/>
              </a:spcAft>
              <a:buNone/>
              <a:defRPr>
                <a:solidFill>
                  <a:schemeClr val="accent3"/>
                </a:solidFill>
                <a:latin typeface="+mj-lt"/>
              </a:defRPr>
            </a:lvl2pPr>
          </a:lstStyle>
          <a:p>
            <a:pPr lvl="1">
              <a:defRPr/>
            </a:pPr>
            <a:r>
              <a:rPr lang="de-DE"/>
              <a:t>Worum geht es auf der Feedbackebene der Selbstregulation?</a:t>
            </a:r>
            <a:endParaRPr/>
          </a:p>
        </p:txBody>
      </p:sp>
      <p:sp>
        <p:nvSpPr>
          <p:cNvPr id="81944538" name="Title 1"/>
          <p:cNvSpPr txBox="1"/>
          <p:nvPr/>
        </p:nvSpPr>
        <p:spPr bwMode="auto">
          <a:xfrm>
            <a:off x="5717055" y="331538"/>
            <a:ext cx="4434475"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err="1">
                <a:solidFill>
                  <a:schemeClr val="bg1"/>
                </a:solidFill>
                <a:latin typeface="+mn-lt"/>
              </a:rPr>
              <a:t>Selbstregulation</a:t>
            </a:r>
            <a:r>
              <a:rPr lang="en-US" sz="1050" dirty="0">
                <a:solidFill>
                  <a:schemeClr val="bg1"/>
                </a:solidFill>
                <a:latin typeface="+mn-lt"/>
              </a:rPr>
              <a:t>”</a:t>
            </a:r>
            <a:endParaRPr dirty="0"/>
          </a:p>
        </p:txBody>
      </p:sp>
      <p:pic>
        <p:nvPicPr>
          <p:cNvPr id="470897456" name="Grafik 2" descr="Ein Bild, das Kreis, Schwarz, Schwarzweiß, Design enthält."/>
          <p:cNvPicPr>
            <a:picLocks noChangeAspect="1"/>
          </p:cNvPicPr>
          <p:nvPr/>
        </p:nvPicPr>
        <p:blipFill rotWithShape="1">
          <a:blip r:embed="rId3"/>
          <a:stretch/>
        </p:blipFill>
        <p:spPr bwMode="auto">
          <a:xfrm>
            <a:off x="6141976" y="2618307"/>
            <a:ext cx="2947857" cy="3090266"/>
          </a:xfrm>
          <a:prstGeom prst="rect">
            <a:avLst/>
          </a:prstGeom>
        </p:spPr>
      </p:pic>
      <p:sp>
        <p:nvSpPr>
          <p:cNvPr id="78942976" name="Textfeld 3"/>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Canva</a:t>
            </a:r>
            <a:r>
              <a:rPr lang="de-DE" sz="1000" dirty="0">
                <a:cs typeface="Arial"/>
              </a:rPr>
              <a:t> AI 1.0</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843746996" name="Fußzeilenplatzhalter 1"/>
          <p:cNvSpPr>
            <a:spLocks noGrp="1"/>
          </p:cNvSpPr>
          <p:nvPr>
            <p:ph type="ftr" sz="quarter" idx="11"/>
          </p:nvPr>
        </p:nvSpPr>
        <p:spPr bwMode="auto">
          <a:xfrm>
            <a:off x="520699" y="7019675"/>
            <a:ext cx="6089743"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335215221" name="Inhaltsplatzhalter 4"/>
          <p:cNvSpPr>
            <a:spLocks noGrp="1"/>
          </p:cNvSpPr>
          <p:nvPr>
            <p:ph idx="1"/>
          </p:nvPr>
        </p:nvSpPr>
        <p:spPr bwMode="auto">
          <a:xfrm>
            <a:off x="5345906" y="2361050"/>
            <a:ext cx="4815649" cy="3516721"/>
          </a:xfrm>
        </p:spPr>
        <p:txBody>
          <a:bodyPr/>
          <a:lstStyle/>
          <a:p>
            <a:pPr marL="171450" lvl="1">
              <a:spcAft>
                <a:spcPts val="900"/>
              </a:spcAft>
              <a:buFont typeface="Arial"/>
              <a:buChar char="•"/>
              <a:defRPr/>
            </a:pPr>
            <a:r>
              <a:rPr lang="de-DE" sz="1200"/>
              <a:t>Welche Ziele setzt du dir selbst beim Arbeiten?</a:t>
            </a:r>
            <a:endParaRPr/>
          </a:p>
          <a:p>
            <a:pPr marL="171450" lvl="1">
              <a:spcAft>
                <a:spcPts val="900"/>
              </a:spcAft>
              <a:buFont typeface="Arial"/>
              <a:buChar char="•"/>
              <a:defRPr/>
            </a:pPr>
            <a:r>
              <a:rPr lang="de-DE" sz="1200"/>
              <a:t>Wie planst du deine Arbeitsschritte sinnvoll?</a:t>
            </a:r>
            <a:endParaRPr/>
          </a:p>
          <a:p>
            <a:pPr marL="171450" lvl="1">
              <a:spcAft>
                <a:spcPts val="900"/>
              </a:spcAft>
              <a:buFont typeface="Arial"/>
              <a:buChar char="•"/>
              <a:defRPr/>
            </a:pPr>
            <a:r>
              <a:rPr lang="de-DE" sz="1200"/>
              <a:t>Wie erkennst du, ob du auf dem richtigen Weg bist? </a:t>
            </a:r>
            <a:endParaRPr/>
          </a:p>
          <a:p>
            <a:pPr marL="171450" lvl="1">
              <a:spcAft>
                <a:spcPts val="900"/>
              </a:spcAft>
              <a:buFont typeface="Arial"/>
              <a:buChar char="•"/>
              <a:defRPr/>
            </a:pPr>
            <a:r>
              <a:rPr lang="de-DE" sz="1200"/>
              <a:t>Wie kannst du überprüfen, ob du das Lernziel erreicht hast? </a:t>
            </a:r>
            <a:endParaRPr/>
          </a:p>
          <a:p>
            <a:pPr marL="171450" lvl="1">
              <a:spcAft>
                <a:spcPts val="900"/>
              </a:spcAft>
              <a:buFont typeface="Arial"/>
              <a:buChar char="•"/>
              <a:defRPr/>
            </a:pPr>
            <a:r>
              <a:rPr lang="de-DE" sz="1200"/>
              <a:t>Woran merkst du, dass du etwas noch nicht verstanden hast?</a:t>
            </a:r>
            <a:endParaRPr/>
          </a:p>
          <a:p>
            <a:pPr marL="171450" lvl="1">
              <a:spcAft>
                <a:spcPts val="900"/>
              </a:spcAft>
              <a:buFont typeface="Arial"/>
              <a:buChar char="•"/>
              <a:defRPr/>
            </a:pPr>
            <a:r>
              <a:rPr lang="de-DE" sz="1200"/>
              <a:t>Wie schätzt du deine Leistung im Moment ein?</a:t>
            </a:r>
            <a:endParaRPr/>
          </a:p>
          <a:p>
            <a:pPr marL="171450" lvl="1">
              <a:spcAft>
                <a:spcPts val="900"/>
              </a:spcAft>
              <a:buFont typeface="Arial"/>
              <a:buChar char="•"/>
              <a:defRPr/>
            </a:pPr>
            <a:r>
              <a:rPr lang="de-DE" sz="1200"/>
              <a:t>Welche Rückmeldung deiner Mitschülerinnen und Mitschüler hat dir besonders geholfen und warum?</a:t>
            </a:r>
            <a:endParaRPr/>
          </a:p>
          <a:p>
            <a:pPr marL="171450" lvl="1">
              <a:spcAft>
                <a:spcPts val="900"/>
              </a:spcAft>
              <a:buFont typeface="Arial"/>
              <a:buChar char="•"/>
              <a:defRPr/>
            </a:pPr>
            <a:r>
              <a:rPr lang="de-DE" sz="1200"/>
              <a:t>Wie sicher fühlst du dich bei der Bearbeitung der Aufgabe? </a:t>
            </a:r>
            <a:endParaRPr/>
          </a:p>
          <a:p>
            <a:pPr marL="171450" lvl="1">
              <a:spcAft>
                <a:spcPts val="900"/>
              </a:spcAft>
              <a:buFont typeface="Arial"/>
              <a:buChar char="•"/>
              <a:defRPr/>
            </a:pPr>
            <a:r>
              <a:rPr lang="de-DE" sz="1200"/>
              <a:t>Was hat beim zweiten Versuch besser funktioniert als beim ersten?</a:t>
            </a:r>
            <a:endParaRPr/>
          </a:p>
          <a:p>
            <a:pPr marL="171450" lvl="1">
              <a:spcAft>
                <a:spcPts val="900"/>
              </a:spcAft>
              <a:buFont typeface="Arial"/>
              <a:buChar char="•"/>
              <a:defRPr/>
            </a:pPr>
            <a:r>
              <a:rPr lang="de-DE" sz="1200"/>
              <a:t>Was kannst du tun, wenn du beim Arbeiten nicht mehr weiterkommst? </a:t>
            </a:r>
            <a:endParaRPr/>
          </a:p>
          <a:p>
            <a:pPr marL="171450" lvl="1">
              <a:spcAft>
                <a:spcPts val="900"/>
              </a:spcAft>
              <a:buFont typeface="Arial"/>
              <a:buChar char="•"/>
              <a:defRPr/>
            </a:pPr>
            <a:r>
              <a:rPr lang="de-DE" sz="1200"/>
              <a:t>Wie bist du mit einem Fehler umgegangen und was hast du daraus gelernt?  </a:t>
            </a:r>
            <a:endParaRPr/>
          </a:p>
        </p:txBody>
      </p:sp>
      <p:sp>
        <p:nvSpPr>
          <p:cNvPr id="445770098" name="Inhaltsplatzhalter 4"/>
          <p:cNvSpPr txBox="1"/>
          <p:nvPr/>
        </p:nvSpPr>
        <p:spPr bwMode="auto">
          <a:xfrm>
            <a:off x="5345906" y="1880451"/>
            <a:ext cx="5664427" cy="540000"/>
          </a:xfrm>
          <a:prstGeom prst="rect">
            <a:avLst/>
          </a:prstGeom>
        </p:spPr>
        <p:txBody>
          <a:bodyPr vert="horz" lIns="0" tIns="0" rIns="0" bIns="0" rtlCol="0">
            <a:noAutofit/>
          </a:bodyPr>
          <a:lstStyle>
            <a:lvl1pPr marL="0" indent="0" algn="l" defTabSz="180000" rtl="0">
              <a:lnSpc>
                <a:spcPct val="100000"/>
              </a:lnSpc>
              <a:spcBef>
                <a:spcPts val="0"/>
              </a:spcBef>
              <a:spcAft>
                <a:spcPts val="300"/>
              </a:spcAft>
              <a:buFont typeface="Arial"/>
              <a:buNone/>
              <a:defRPr sz="1200">
                <a:solidFill>
                  <a:schemeClr val="tx1"/>
                </a:solidFill>
                <a:latin typeface="+mj-lt"/>
                <a:ea typeface="+mn-ea"/>
                <a:cs typeface="+mn-cs"/>
              </a:defRPr>
            </a:lvl1pPr>
            <a:lvl2pPr marL="0" indent="-171450" algn="l" defTabSz="180000" rtl="0">
              <a:lnSpc>
                <a:spcPct val="100000"/>
              </a:lnSpc>
              <a:spcBef>
                <a:spcPts val="0"/>
              </a:spcBef>
              <a:buFont typeface="Arial"/>
              <a:buChar char="•"/>
              <a:defRPr sz="1050">
                <a:solidFill>
                  <a:schemeClr val="tx1"/>
                </a:solidFill>
                <a:latin typeface="+mn-lt"/>
                <a:ea typeface="+mn-ea"/>
                <a:cs typeface="+mn-cs"/>
              </a:defRPr>
            </a:lvl2pPr>
            <a:lvl3pPr marL="268288" indent="-268288" algn="l" defTabSz="180000" rtl="0">
              <a:lnSpc>
                <a:spcPct val="100000"/>
              </a:lnSpc>
              <a:spcBef>
                <a:spcPts val="0"/>
              </a:spcBef>
              <a:buFont typeface="Arial"/>
              <a:buChar char="•"/>
              <a:defRPr sz="1050">
                <a:solidFill>
                  <a:schemeClr val="tx1"/>
                </a:solidFill>
                <a:latin typeface="+mn-lt"/>
                <a:ea typeface="+mn-ea"/>
                <a:cs typeface="+mn-cs"/>
              </a:defRPr>
            </a:lvl3pPr>
            <a:lvl4pPr marL="268288" indent="-268288" algn="l" defTabSz="180000" rtl="0">
              <a:lnSpc>
                <a:spcPct val="100000"/>
              </a:lnSpc>
              <a:spcBef>
                <a:spcPts val="0"/>
              </a:spcBef>
              <a:buFont typeface="Arial"/>
              <a:buChar char="•"/>
              <a:defRPr sz="1050">
                <a:solidFill>
                  <a:schemeClr val="tx1"/>
                </a:solidFill>
                <a:latin typeface="+mn-lt"/>
                <a:ea typeface="+mn-ea"/>
                <a:cs typeface="+mn-cs"/>
              </a:defRPr>
            </a:lvl4pPr>
            <a:lvl5pPr marL="268288" indent="-268288"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a:lstStyle>
          <a:p>
            <a:pPr>
              <a:defRPr/>
            </a:pPr>
            <a:r>
              <a:rPr lang="de-DE" sz="1600">
                <a:solidFill>
                  <a:schemeClr val="accent3"/>
                </a:solidFill>
              </a:rPr>
              <a:t>Mögliche Fragen an die Lernenden</a:t>
            </a:r>
            <a:endParaRPr/>
          </a:p>
        </p:txBody>
      </p:sp>
      <p:pic>
        <p:nvPicPr>
          <p:cNvPr id="61653239" name="Grafik 41"/>
          <p:cNvPicPr>
            <a:picLocks noChangeAspect="1"/>
          </p:cNvPicPr>
          <p:nvPr/>
        </p:nvPicPr>
        <p:blipFill rotWithShape="1">
          <a:blip r:embed="rId3"/>
          <a:stretch/>
        </p:blipFill>
        <p:spPr bwMode="auto">
          <a:xfrm>
            <a:off x="9129614" y="1189342"/>
            <a:ext cx="897554" cy="985123"/>
          </a:xfrm>
          <a:prstGeom prst="rect">
            <a:avLst/>
          </a:prstGeom>
        </p:spPr>
      </p:pic>
      <p:sp>
        <p:nvSpPr>
          <p:cNvPr id="1683505181" name="Textfeld 19"/>
          <p:cNvSpPr txBox="1"/>
          <p:nvPr/>
        </p:nvSpPr>
        <p:spPr bwMode="auto">
          <a:xfrm>
            <a:off x="0" y="1061676"/>
            <a:ext cx="8865704" cy="369332"/>
          </a:xfrm>
          <a:prstGeom prst="rect">
            <a:avLst/>
          </a:prstGeom>
          <a:noFill/>
        </p:spPr>
        <p:txBody>
          <a:bodyPr wrap="square">
            <a:spAutoFit/>
          </a:bodyPr>
          <a:lstStyle>
            <a:defPPr>
              <a:defRPr lang="en-US"/>
            </a:defPPr>
            <a:lvl2pPr lvl="1" indent="0">
              <a:spcBef>
                <a:spcPts val="1200"/>
              </a:spcBef>
              <a:spcAft>
                <a:spcPts val="300"/>
              </a:spcAft>
              <a:buNone/>
              <a:defRPr>
                <a:solidFill>
                  <a:schemeClr val="accent3"/>
                </a:solidFill>
                <a:latin typeface="+mj-lt"/>
              </a:defRPr>
            </a:lvl2pPr>
          </a:lstStyle>
          <a:p>
            <a:pPr lvl="1">
              <a:defRPr/>
            </a:pPr>
            <a:r>
              <a:rPr lang="de-DE"/>
              <a:t>Worum geht es auf der Feedbackebene der Selbstregulation?</a:t>
            </a:r>
            <a:endParaRPr/>
          </a:p>
        </p:txBody>
      </p:sp>
      <p:pic>
        <p:nvPicPr>
          <p:cNvPr id="1065595330" name="Grafik 33"/>
          <p:cNvPicPr>
            <a:picLocks noChangeAspect="1"/>
          </p:cNvPicPr>
          <p:nvPr/>
        </p:nvPicPr>
        <p:blipFill rotWithShape="1">
          <a:blip r:embed="rId4"/>
          <a:stretch/>
        </p:blipFill>
        <p:spPr bwMode="auto">
          <a:xfrm>
            <a:off x="1229395" y="4977361"/>
            <a:ext cx="1304621" cy="1137968"/>
          </a:xfrm>
          <a:prstGeom prst="rect">
            <a:avLst/>
          </a:prstGeom>
        </p:spPr>
      </p:pic>
      <p:sp>
        <p:nvSpPr>
          <p:cNvPr id="1749215941" name="Textfeld 9"/>
          <p:cNvSpPr txBox="1"/>
          <p:nvPr/>
        </p:nvSpPr>
        <p:spPr bwMode="auto">
          <a:xfrm>
            <a:off x="6423102" y="7074810"/>
            <a:ext cx="3816411" cy="246221"/>
          </a:xfrm>
          <a:prstGeom prst="rect">
            <a:avLst/>
          </a:prstGeom>
          <a:noFill/>
        </p:spPr>
        <p:txBody>
          <a:bodyPr wrap="square" rtlCol="0">
            <a:spAutoFit/>
          </a:bodyPr>
          <a:lstStyle/>
          <a:p>
            <a:pPr algn="r">
              <a:defRPr/>
            </a:pPr>
            <a:r>
              <a:rPr lang="de-DE" sz="1000" dirty="0">
                <a:cs typeface="Arial"/>
              </a:rPr>
              <a:t>© Icons: Anja von Klitzing; KI-generierter Bildinhalt/</a:t>
            </a:r>
            <a:r>
              <a:rPr lang="de-DE" sz="1000" dirty="0" err="1">
                <a:cs typeface="Arial"/>
              </a:rPr>
              <a:t>Canva</a:t>
            </a:r>
            <a:r>
              <a:rPr lang="de-DE" sz="1000" dirty="0">
                <a:cs typeface="Arial"/>
              </a:rPr>
              <a:t> AI 1.0</a:t>
            </a:r>
            <a:endParaRPr dirty="0"/>
          </a:p>
        </p:txBody>
      </p:sp>
      <p:sp>
        <p:nvSpPr>
          <p:cNvPr id="2" name="Title 1">
            <a:extLst>
              <a:ext uri="{FF2B5EF4-FFF2-40B4-BE49-F238E27FC236}">
                <a16:creationId xmlns:a16="http://schemas.microsoft.com/office/drawing/2014/main" id="{0E2355C6-3B31-8439-9317-9CAE56E9D0C1}"/>
              </a:ext>
            </a:extLst>
          </p:cNvPr>
          <p:cNvSpPr txBox="1"/>
          <p:nvPr/>
        </p:nvSpPr>
        <p:spPr bwMode="auto">
          <a:xfrm>
            <a:off x="5717055" y="331538"/>
            <a:ext cx="4434475"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mn-lt"/>
              </a:rPr>
              <a:t>Lernförderliches</a:t>
            </a:r>
            <a:r>
              <a:rPr lang="en-US" sz="1050" dirty="0">
                <a:solidFill>
                  <a:schemeClr val="bg1"/>
                </a:solidFill>
                <a:latin typeface="+mn-lt"/>
              </a:rPr>
              <a:t> Feedback – Impulse </a:t>
            </a:r>
            <a:r>
              <a:rPr lang="en-US" sz="1050" dirty="0" err="1">
                <a:solidFill>
                  <a:schemeClr val="bg1"/>
                </a:solidFill>
                <a:latin typeface="+mn-lt"/>
              </a:rPr>
              <a:t>zur</a:t>
            </a:r>
            <a:r>
              <a:rPr lang="en-US" sz="1050" dirty="0">
                <a:solidFill>
                  <a:schemeClr val="bg1"/>
                </a:solidFill>
                <a:latin typeface="+mn-lt"/>
              </a:rPr>
              <a:t> </a:t>
            </a:r>
            <a:r>
              <a:rPr lang="en-US" sz="1050" dirty="0" err="1">
                <a:solidFill>
                  <a:schemeClr val="bg1"/>
                </a:solidFill>
                <a:latin typeface="+mn-lt"/>
              </a:rPr>
              <a:t>Feedbackebene</a:t>
            </a:r>
            <a:r>
              <a:rPr lang="en-US" sz="1050" dirty="0">
                <a:solidFill>
                  <a:schemeClr val="bg1"/>
                </a:solidFill>
                <a:latin typeface="+mn-lt"/>
              </a:rPr>
              <a:t> </a:t>
            </a:r>
            <a:r>
              <a:rPr lang="de-DE" sz="1050" dirty="0">
                <a:solidFill>
                  <a:schemeClr val="bg1"/>
                </a:solidFill>
                <a:latin typeface="PT Sans"/>
              </a:rPr>
              <a:t>„</a:t>
            </a:r>
            <a:r>
              <a:rPr lang="en-US" sz="1050" dirty="0" err="1">
                <a:solidFill>
                  <a:schemeClr val="bg1"/>
                </a:solidFill>
                <a:latin typeface="+mn-lt"/>
              </a:rPr>
              <a:t>Selbstregulation</a:t>
            </a:r>
            <a:r>
              <a:rPr lang="en-US" sz="1050" dirty="0">
                <a:solidFill>
                  <a:schemeClr val="bg1"/>
                </a:solidFill>
                <a:latin typeface="+mn-lt"/>
              </a:rPr>
              <a:t>”</a:t>
            </a:r>
            <a:endParaRPr dirty="0"/>
          </a:p>
        </p:txBody>
      </p:sp>
      <p:pic>
        <p:nvPicPr>
          <p:cNvPr id="3" name="Grafik 10" descr="Fragen Silhouette">
            <a:extLst>
              <a:ext uri="{FF2B5EF4-FFF2-40B4-BE49-F238E27FC236}">
                <a16:creationId xmlns:a16="http://schemas.microsoft.com/office/drawing/2014/main" id="{F2D1BCCC-2013-77B4-D0E2-22B8BC7B8A15}"/>
              </a:ext>
            </a:extLst>
          </p:cNvPr>
          <p:cNvPicPr>
            <a:picLocks noChangeAspect="1"/>
          </p:cNvPicPr>
          <p:nvPr/>
        </p:nvPicPr>
        <p:blipFill rotWithShape="1">
          <a:blip r:embed="rId5">
            <a:extLst>
              <a:ext uri="{96DAC541-7B7A-43D3-8B79-37D633B846F1}">
                <asvg:svgBlip xmlns:asvg="http://schemas.microsoft.com/office/drawing/2016/SVG/main" r:embed="rId6"/>
              </a:ext>
            </a:extLst>
          </a:blip>
          <a:stretch/>
        </p:blipFill>
        <p:spPr bwMode="auto">
          <a:xfrm>
            <a:off x="1229395" y="2150451"/>
            <a:ext cx="3565788" cy="4013994"/>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theme/theme1.xml><?xml version="1.0" encoding="utf-8"?>
<a:theme xmlns:a="http://schemas.openxmlformats.org/drawingml/2006/main" name="Office">
  <a:themeElements>
    <a:clrScheme name="Benutzerdefiniert">
      <a:dk1>
        <a:sysClr val="windowText" lastClr="000000"/>
      </a:dk1>
      <a:lt1>
        <a:sysClr val="window" lastClr="FFFFFF"/>
      </a:lt1>
      <a:dk2>
        <a:srgbClr val="0E2841"/>
      </a:dk2>
      <a:lt2>
        <a:srgbClr val="E8E8E8"/>
      </a:lt2>
      <a:accent1>
        <a:srgbClr val="156082"/>
      </a:accent1>
      <a:accent2>
        <a:srgbClr val="E97132"/>
      </a:accent2>
      <a:accent3>
        <a:srgbClr val="1A7950"/>
      </a:accent3>
      <a:accent4>
        <a:srgbClr val="0F9ED5"/>
      </a:accent4>
      <a:accent5>
        <a:srgbClr val="A02B93"/>
      </a:accent5>
      <a:accent6>
        <a:srgbClr val="8BB31D"/>
      </a:accent6>
      <a:hlink>
        <a:srgbClr val="467886"/>
      </a:hlink>
      <a:folHlink>
        <a:srgbClr val="96607D"/>
      </a:folHlink>
    </a:clrScheme>
    <a:fontScheme name="Benutzerdefiniert 5">
      <a:majorFont>
        <a:latin typeface="PT Sans bold"/>
        <a:ea typeface="Arial"/>
        <a:cs typeface="Arial"/>
      </a:majorFont>
      <a:minorFont>
        <a:latin typeface="PT San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1971</Words>
  <Application>Microsoft Office PowerPoint</Application>
  <PresentationFormat>Benutzerdefiniert</PresentationFormat>
  <Paragraphs>189</Paragraphs>
  <Slides>10</Slides>
  <Notes>10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Aptos</vt:lpstr>
      <vt:lpstr>Arial</vt:lpstr>
      <vt:lpstr>PT Sans</vt:lpstr>
      <vt:lpstr>PT Sans bold</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Zentrale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Feedback-Impulsfragen</dc:title>
  <dc:creator>Quaß, Sven</dc:creator>
  <cp:lastModifiedBy>Pangratz, Maria</cp:lastModifiedBy>
  <cp:revision>96</cp:revision>
  <dcterms:created xsi:type="dcterms:W3CDTF">2026-03-23T08:53:58Z</dcterms:created>
  <dcterms:modified xsi:type="dcterms:W3CDTF">2026-05-13T07:25:38Z</dcterms:modified>
</cp:coreProperties>
</file>