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1" r:id="rId2"/>
    <p:sldId id="256" r:id="rId3"/>
    <p:sldId id="257" r:id="rId4"/>
    <p:sldId id="262" r:id="rId5"/>
    <p:sldId id="260" r:id="rId6"/>
  </p:sldIdLst>
  <p:sldSz cx="10691813" cy="7559675"/>
  <p:notesSz cx="6797675" cy="9926638"/>
  <p:defaultTextStyle>
    <a:defPPr>
      <a:defRPr lang="en-US"/>
    </a:defPPr>
    <a:lvl1pPr marL="0" algn="l" defTabSz="457200" rtl="0">
      <a:defRPr sz="1800">
        <a:solidFill>
          <a:schemeClr val="tx1"/>
        </a:solidFill>
        <a:latin typeface="+mn-lt"/>
        <a:ea typeface="+mn-ea"/>
        <a:cs typeface="+mn-cs"/>
      </a:defRPr>
    </a:lvl1pPr>
    <a:lvl2pPr marL="457200" algn="l" defTabSz="457200" rtl="0">
      <a:defRPr sz="1800">
        <a:solidFill>
          <a:schemeClr val="tx1"/>
        </a:solidFill>
        <a:latin typeface="+mn-lt"/>
        <a:ea typeface="+mn-ea"/>
        <a:cs typeface="+mn-cs"/>
      </a:defRPr>
    </a:lvl2pPr>
    <a:lvl3pPr marL="914400" algn="l" defTabSz="457200" rtl="0">
      <a:defRPr sz="1800">
        <a:solidFill>
          <a:schemeClr val="tx1"/>
        </a:solidFill>
        <a:latin typeface="+mn-lt"/>
        <a:ea typeface="+mn-ea"/>
        <a:cs typeface="+mn-cs"/>
      </a:defRPr>
    </a:lvl3pPr>
    <a:lvl4pPr marL="1371600" algn="l" defTabSz="457200" rtl="0">
      <a:defRPr sz="1800">
        <a:solidFill>
          <a:schemeClr val="tx1"/>
        </a:solidFill>
        <a:latin typeface="+mn-lt"/>
        <a:ea typeface="+mn-ea"/>
        <a:cs typeface="+mn-cs"/>
      </a:defRPr>
    </a:lvl4pPr>
    <a:lvl5pPr marL="1828800" algn="l" defTabSz="457200" rtl="0">
      <a:defRPr sz="1800">
        <a:solidFill>
          <a:schemeClr val="tx1"/>
        </a:solidFill>
        <a:latin typeface="+mn-lt"/>
        <a:ea typeface="+mn-ea"/>
        <a:cs typeface="+mn-cs"/>
      </a:defRPr>
    </a:lvl5pPr>
    <a:lvl6pPr marL="2286000" algn="l" defTabSz="457200" rtl="0">
      <a:defRPr sz="1800">
        <a:solidFill>
          <a:schemeClr val="tx1"/>
        </a:solidFill>
        <a:latin typeface="+mn-lt"/>
        <a:ea typeface="+mn-ea"/>
        <a:cs typeface="+mn-cs"/>
      </a:defRPr>
    </a:lvl6pPr>
    <a:lvl7pPr marL="2743200" algn="l" defTabSz="457200" rtl="0">
      <a:defRPr sz="1800">
        <a:solidFill>
          <a:schemeClr val="tx1"/>
        </a:solidFill>
        <a:latin typeface="+mn-lt"/>
        <a:ea typeface="+mn-ea"/>
        <a:cs typeface="+mn-cs"/>
      </a:defRPr>
    </a:lvl7pPr>
    <a:lvl8pPr marL="3200400" algn="l" defTabSz="457200" rtl="0">
      <a:defRPr sz="1800">
        <a:solidFill>
          <a:schemeClr val="tx1"/>
        </a:solidFill>
        <a:latin typeface="+mn-lt"/>
        <a:ea typeface="+mn-ea"/>
        <a:cs typeface="+mn-cs"/>
      </a:defRPr>
    </a:lvl8pPr>
    <a:lvl9pPr marL="3657600" algn="l" defTabSz="457200" rtl="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367">
          <p15:clr>
            <a:srgbClr val="A4A3A4"/>
          </p15:clr>
        </p15:guide>
        <p15:guide id="2" orient="horz" pos="238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 Lena (StMUK)" initials="ML(" lastIdx="13" clrIdx="0"/>
  <p:cmAuthor id="2" name="Lehmer, Malin" initials="LM" lastIdx="5" clrIdx="1">
    <p:extLst>
      <p:ext uri="{19B8F6BF-5375-455C-9EA6-DF929625EA0E}">
        <p15:presenceInfo xmlns:p15="http://schemas.microsoft.com/office/powerpoint/2012/main" userId="Lehmer, Mal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5" d="100"/>
          <a:sy n="135" d="100"/>
        </p:scale>
        <p:origin x="1812" y="96"/>
      </p:cViewPr>
      <p:guideLst>
        <p:guide pos="3367"/>
        <p:guide orient="horz"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4-30T08:53:20" idx="9">
    <p:pos x="771692" y="2420104"/>
    <p:text>Ich würde es eher „Überarbeitung“ nennen, eine richtige Sicherung ist es nicht, oder?
</p:text>
    <p:extLst>
      <p:ext uri="{19B8F6BF-5375-455C-9EA6-DF929625EA0E}">
        <p15:presenceInfo xmlns="" xmlns:m="http://schemas.openxmlformats.org/officeDocument/2006/math" xmlns:w="http://schemas.openxmlformats.org/wordprocessingml/2006/main" xmlns:p15="http://schemas.microsoft.com/office/powerpoint/2012/main" userId="teamlab_data:0;1;0;1;20;Matthe, Lena (StMUK);2;1;0;4;38;{008100DE-0069-4DA9-94EC-001000F40050};" providerId="AD"/>
      </p:ext>
    </p:extLst>
  </p:cm>
  <p:cm authorId="1" dt="2026-04-30T08:54:22" idx="10">
    <p:pos x="2063282" y="3014464"/>
    <p:text>Ist hier Benotung gemeint? Oder Feedback zum Feedback? Ich würde Begriffe wie „Bewertung“ und „Beurteilung“ vermeiden, wenn es um Feedback geht.
</p:text>
    <p:extLst>
      <p:ext uri="{19B8F6BF-5375-455C-9EA6-DF929625EA0E}">
        <p15:presenceInfo xmlns="" xmlns:m="http://schemas.openxmlformats.org/officeDocument/2006/math" xmlns:w="http://schemas.openxmlformats.org/wordprocessingml/2006/main" xmlns:p15="http://schemas.microsoft.com/office/powerpoint/2012/main" userId="teamlab_data:0;1;0;1;20;Matthe, Lena (StMUK);2;1;0;4;38;{00E500FD-00A6-463E-9097-00E900C000D9};" providerId="AD"/>
      </p:ext>
    </p:extLst>
  </p:cm>
  <p:cm authorId="1" dt="2026-04-30T08:54:37" idx="11">
    <p:pos x="1274612" y="3403084"/>
    <p:text>S. o.
</p:text>
    <p:extLst>
      <p:ext uri="{19B8F6BF-5375-455C-9EA6-DF929625EA0E}">
        <p15:presenceInfo xmlns="" xmlns:m="http://schemas.openxmlformats.org/officeDocument/2006/math" xmlns:w="http://schemas.openxmlformats.org/wordprocessingml/2006/main" xmlns:p15="http://schemas.microsoft.com/office/powerpoint/2012/main" userId="teamlab_data:0;1;0;1;20;Matthe, Lena (StMUK);2;1;0;4;38;{008F0027-0001-4444-8F2F-001600FA00E3};" providerId="AD"/>
      </p:ext>
    </p:extLst>
  </p:cm>
  <p:cm authorId="1" dt="2026-04-30T08:55:09" idx="12">
    <p:pos x="1628942" y="4317484"/>
    <p:text>Evtl. Beispiele für solche Leitfragen anbieten? (Nicht als eigene Karte, eher in Klammern dahinter, oder auf die Leitfragen in einer anderen Methode verweisen?)
</p:text>
    <p:extLst>
      <p:ext uri="{19B8F6BF-5375-455C-9EA6-DF929625EA0E}">
        <p15:presenceInfo xmlns="" xmlns:m="http://schemas.openxmlformats.org/officeDocument/2006/math" xmlns:w="http://schemas.openxmlformats.org/wordprocessingml/2006/main" xmlns:p15="http://schemas.microsoft.com/office/powerpoint/2012/main" userId="teamlab_data:0;1;0;1;20;Matthe, Lena (StMUK);2;1;0;4;38;{002700C4-0074-4DD7-A025-007D00A200EC};" providerId="AD"/>
      </p:ext>
    </p:extLst>
  </p:cm>
  <p:cm authorId="1" dt="2026-05-03T15:52:11" idx="13">
    <p:pos x="4080386" y="366740"/>
    <p:text>Ist der Tipp hilfreich? Das trifft ja auf quasi alle Feedbackmethoden zu. 
</p:text>
    <p:extLst>
      <p:ext uri="{19B8F6BF-5375-455C-9EA6-DF929625EA0E}">
        <p15:presenceInfo xmlns="" xmlns:m="http://schemas.openxmlformats.org/officeDocument/2006/math" xmlns:w="http://schemas.openxmlformats.org/wordprocessingml/2006/main" xmlns:p15="http://schemas.microsoft.com/office/powerpoint/2012/main" userId="teamlab_data:0;1;0;1;20;Matthe, Lena (StMUK);2;1;0;4;38;{00160092-00F2-4C3D-95FE-001400D40068};" providerId="AD"/>
      </p:ext>
    </p:extLst>
  </p:cm>
</p:cmLst>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A79064-89E3-A74A-BAE6-8025EF721BBD}" type="doc">
      <dgm:prSet loTypeId="urn:microsoft.com/office/officeart/2005/8/layout/matrix1#1" loCatId="" qsTypeId="urn:microsoft.com/office/officeart/2005/8/quickstyle/simple1#1" qsCatId="simple" csTypeId="urn:microsoft.com/office/officeart/2005/8/colors/accent3_2" csCatId="accent3" phldr="1"/>
      <dgm:spPr bwMode="auto"/>
      <dgm:t>
        <a:bodyPr/>
        <a:lstStyle/>
        <a:p>
          <a:pPr>
            <a:defRPr/>
          </a:pPr>
          <a:endParaRPr lang="de-DE"/>
        </a:p>
      </dgm:t>
    </dgm:pt>
    <dgm:pt modelId="{DD1DE3BC-FDAF-3C4E-8305-09E96FCB812C}">
      <dgm:prSet phldrT="[Text]" custT="1"/>
      <dgm:spPr bwMode="auto">
        <a:solidFill>
          <a:srgbClr val="8BB31D"/>
        </a:solidFill>
      </dgm:spPr>
      <dgm:t>
        <a:bodyPr/>
        <a:lstStyle/>
        <a:p>
          <a:pPr>
            <a:defRPr/>
          </a:pPr>
          <a:r>
            <a:rPr lang="de-DE" sz="1100" b="1">
              <a:solidFill>
                <a:schemeClr val="bg1"/>
              </a:solidFill>
            </a:rPr>
            <a:t>Feed Up: </a:t>
          </a:r>
          <a:r>
            <a:rPr lang="de-DE" sz="1100" b="0">
              <a:solidFill>
                <a:schemeClr val="bg1"/>
              </a:solidFill>
            </a:rPr>
            <a:t>Was sind meine Ziele?</a:t>
          </a:r>
          <a:endParaRPr/>
        </a:p>
        <a:p>
          <a:pPr>
            <a:defRPr/>
          </a:pPr>
          <a:r>
            <a:rPr lang="de-DE" sz="1100" b="1">
              <a:solidFill>
                <a:schemeClr val="bg1"/>
              </a:solidFill>
            </a:rPr>
            <a:t>Feed Back: </a:t>
          </a:r>
          <a:r>
            <a:rPr lang="de-DE" sz="1100" b="0">
              <a:solidFill>
                <a:schemeClr val="bg1"/>
              </a:solidFill>
            </a:rPr>
            <a:t>Wie gut komme ich voran?</a:t>
          </a:r>
          <a:endParaRPr/>
        </a:p>
        <a:p>
          <a:pPr>
            <a:defRPr/>
          </a:pPr>
          <a:r>
            <a:rPr lang="de-DE" sz="1100" b="1">
              <a:solidFill>
                <a:schemeClr val="bg1"/>
              </a:solidFill>
            </a:rPr>
            <a:t>Feed Forward: </a:t>
          </a:r>
          <a:r>
            <a:rPr lang="de-DE" sz="1100" b="0">
              <a:solidFill>
                <a:schemeClr val="bg1"/>
              </a:solidFill>
            </a:rPr>
            <a:t>Was sind die nächsten  Schritte?</a:t>
          </a:r>
          <a:endParaRPr/>
        </a:p>
      </dgm:t>
    </dgm:pt>
    <dgm:pt modelId="{A048FAF9-C757-3449-87CC-28F33EDFBDE1}" type="parTrans" cxnId="{DD28097B-4DEE-B64F-AC2A-151E5E1ACFD8}">
      <dgm:prSet/>
      <dgm:spPr bwMode="auto"/>
      <dgm:t>
        <a:bodyPr/>
        <a:lstStyle/>
        <a:p>
          <a:pPr>
            <a:defRPr/>
          </a:pPr>
          <a:endParaRPr lang="de-DE"/>
        </a:p>
      </dgm:t>
    </dgm:pt>
    <dgm:pt modelId="{AC791A60-A93F-CE40-87C7-6CCBC804F52C}" type="sibTrans" cxnId="{DD28097B-4DEE-B64F-AC2A-151E5E1ACFD8}">
      <dgm:prSet/>
      <dgm:spPr bwMode="auto"/>
      <dgm:t>
        <a:bodyPr/>
        <a:lstStyle/>
        <a:p>
          <a:pPr>
            <a:defRPr/>
          </a:pPr>
          <a:endParaRPr lang="de-DE"/>
        </a:p>
      </dgm:t>
    </dgm:pt>
    <dgm:pt modelId="{B314EF06-2A20-9742-997B-349CA6F962CA}">
      <dgm:prSet phldrT="[Text]" custT="1"/>
      <dgm:spPr bwMode="auto"/>
      <dgm:t>
        <a:bodyPr/>
        <a:lstStyle/>
        <a:p>
          <a:pPr>
            <a:defRPr/>
          </a:pPr>
          <a:r>
            <a:rPr lang="de-DE" sz="1600" b="1"/>
            <a:t>Aufgabe</a:t>
          </a:r>
          <a:endParaRPr/>
        </a:p>
      </dgm:t>
    </dgm:pt>
    <dgm:pt modelId="{299D9E1A-F8D0-9742-A234-C4AEDA95B4B4}" type="parTrans" cxnId="{03632C2F-324D-6547-8546-695225E03C38}">
      <dgm:prSet/>
      <dgm:spPr bwMode="auto"/>
      <dgm:t>
        <a:bodyPr/>
        <a:lstStyle/>
        <a:p>
          <a:pPr>
            <a:defRPr/>
          </a:pPr>
          <a:endParaRPr lang="de-DE"/>
        </a:p>
      </dgm:t>
    </dgm:pt>
    <dgm:pt modelId="{8A434FCA-DB09-1E4B-BD97-40535938E876}" type="sibTrans" cxnId="{03632C2F-324D-6547-8546-695225E03C38}">
      <dgm:prSet/>
      <dgm:spPr bwMode="auto"/>
      <dgm:t>
        <a:bodyPr/>
        <a:lstStyle/>
        <a:p>
          <a:pPr>
            <a:defRPr/>
          </a:pPr>
          <a:endParaRPr lang="de-DE"/>
        </a:p>
      </dgm:t>
    </dgm:pt>
    <dgm:pt modelId="{EAAD08C3-2C0E-B048-8CFD-6ABAA4346E65}">
      <dgm:prSet phldrT="[Text]" custT="1"/>
      <dgm:spPr bwMode="auto"/>
      <dgm:t>
        <a:bodyPr/>
        <a:lstStyle/>
        <a:p>
          <a:pPr>
            <a:defRPr/>
          </a:pPr>
          <a:r>
            <a:rPr lang="de-DE" sz="1600" b="1" dirty="0"/>
            <a:t>Lernprozess</a:t>
          </a:r>
          <a:endParaRPr dirty="0"/>
        </a:p>
      </dgm:t>
    </dgm:pt>
    <dgm:pt modelId="{880E3DAA-4A27-354B-8CC7-37B36A060406}" type="parTrans" cxnId="{DBD975F9-4DFB-CF49-8B7F-3D7753874ECD}">
      <dgm:prSet/>
      <dgm:spPr bwMode="auto"/>
      <dgm:t>
        <a:bodyPr/>
        <a:lstStyle/>
        <a:p>
          <a:pPr>
            <a:defRPr/>
          </a:pPr>
          <a:endParaRPr lang="de-DE"/>
        </a:p>
      </dgm:t>
    </dgm:pt>
    <dgm:pt modelId="{8AB11F12-3211-A845-846A-E6E84BE40964}" type="sibTrans" cxnId="{DBD975F9-4DFB-CF49-8B7F-3D7753874ECD}">
      <dgm:prSet/>
      <dgm:spPr bwMode="auto"/>
      <dgm:t>
        <a:bodyPr/>
        <a:lstStyle/>
        <a:p>
          <a:pPr>
            <a:defRPr/>
          </a:pPr>
          <a:endParaRPr lang="de-DE"/>
        </a:p>
      </dgm:t>
    </dgm:pt>
    <dgm:pt modelId="{B32D632F-3A1B-3C43-B431-76A1A2CE3994}">
      <dgm:prSet phldrT="[Text]" custT="1"/>
      <dgm:spPr bwMode="auto"/>
      <dgm:t>
        <a:bodyPr/>
        <a:lstStyle/>
        <a:p>
          <a:pPr>
            <a:defRPr/>
          </a:pPr>
          <a:r>
            <a:rPr lang="de-DE" sz="1600" b="1"/>
            <a:t>Selbstregulation</a:t>
          </a:r>
          <a:endParaRPr/>
        </a:p>
      </dgm:t>
    </dgm:pt>
    <dgm:pt modelId="{5B5C4370-3DFF-FC42-83A1-CBE27CA2990D}" type="parTrans" cxnId="{931A41B2-8FF4-3A49-A679-76D5D12F12F1}">
      <dgm:prSet/>
      <dgm:spPr bwMode="auto"/>
      <dgm:t>
        <a:bodyPr/>
        <a:lstStyle/>
        <a:p>
          <a:pPr>
            <a:defRPr/>
          </a:pPr>
          <a:endParaRPr lang="de-DE"/>
        </a:p>
      </dgm:t>
    </dgm:pt>
    <dgm:pt modelId="{5DD65379-6BDC-F247-9FD1-3CDDA6CFC6E1}" type="sibTrans" cxnId="{931A41B2-8FF4-3A49-A679-76D5D12F12F1}">
      <dgm:prSet/>
      <dgm:spPr bwMode="auto"/>
      <dgm:t>
        <a:bodyPr/>
        <a:lstStyle/>
        <a:p>
          <a:pPr>
            <a:defRPr/>
          </a:pPr>
          <a:endParaRPr lang="de-DE"/>
        </a:p>
      </dgm:t>
    </dgm:pt>
    <dgm:pt modelId="{E428F5B1-78F6-D444-BFF2-8A2E4C921B17}">
      <dgm:prSet phldrT="[Text]" custT="1"/>
      <dgm:spPr bwMode="auto">
        <a:solidFill>
          <a:schemeClr val="bg2">
            <a:lumMod val="50000"/>
          </a:schemeClr>
        </a:solidFill>
      </dgm:spPr>
      <dgm:t>
        <a:bodyPr/>
        <a:lstStyle/>
        <a:p>
          <a:pPr>
            <a:defRPr/>
          </a:pPr>
          <a:r>
            <a:rPr lang="de-DE" sz="1600" b="1"/>
            <a:t>Person/Selbst</a:t>
          </a:r>
          <a:endParaRPr/>
        </a:p>
      </dgm:t>
    </dgm:pt>
    <dgm:pt modelId="{EC2D7BC6-A177-7C46-B984-B33CD7A46373}" type="parTrans" cxnId="{693D5578-6096-944F-8B7B-55490C2CBB5E}">
      <dgm:prSet/>
      <dgm:spPr bwMode="auto"/>
      <dgm:t>
        <a:bodyPr/>
        <a:lstStyle/>
        <a:p>
          <a:pPr>
            <a:defRPr/>
          </a:pPr>
          <a:endParaRPr lang="de-DE"/>
        </a:p>
      </dgm:t>
    </dgm:pt>
    <dgm:pt modelId="{FA79E7AE-9D3E-0F4D-9DF5-77DD31BE44C4}" type="sibTrans" cxnId="{693D5578-6096-944F-8B7B-55490C2CBB5E}">
      <dgm:prSet/>
      <dgm:spPr bwMode="auto"/>
      <dgm:t>
        <a:bodyPr/>
        <a:lstStyle/>
        <a:p>
          <a:pPr>
            <a:defRPr/>
          </a:pPr>
          <a:endParaRPr lang="de-DE"/>
        </a:p>
      </dgm:t>
    </dgm:pt>
    <dgm:pt modelId="{66D3EA69-FA57-BA41-A848-20DF56350EDA}" type="pres">
      <dgm:prSet presAssocID="{39A79064-89E3-A74A-BAE6-8025EF721BBD}" presName="diagram" presStyleCnt="0">
        <dgm:presLayoutVars>
          <dgm:chMax val="1"/>
          <dgm:dir/>
          <dgm:animLvl val="ctr"/>
          <dgm:resizeHandles val="exact"/>
        </dgm:presLayoutVars>
      </dgm:prSet>
      <dgm:spPr bwMode="auto"/>
    </dgm:pt>
    <dgm:pt modelId="{22CEE8F4-52A0-6E45-8287-346C11DC2E28}" type="pres">
      <dgm:prSet presAssocID="{39A79064-89E3-A74A-BAE6-8025EF721BBD}" presName="matrix" presStyleCnt="0"/>
      <dgm:spPr bwMode="auto"/>
    </dgm:pt>
    <dgm:pt modelId="{C660BB81-8C82-0A4C-9A17-0E1BC4BAC84C}" type="pres">
      <dgm:prSet presAssocID="{39A79064-89E3-A74A-BAE6-8025EF721BBD}" presName="tile1" presStyleLbl="node1" presStyleIdx="0" presStyleCnt="4" custLinFactNeighborY="-7156"/>
      <dgm:spPr bwMode="auto"/>
    </dgm:pt>
    <dgm:pt modelId="{F85EEA75-C317-D540-9A22-8805BE6D4C52}" type="pres">
      <dgm:prSet presAssocID="{39A79064-89E3-A74A-BAE6-8025EF721BBD}" presName="tile1text" presStyleLbl="node1" presStyleIdx="0" presStyleCnt="4">
        <dgm:presLayoutVars>
          <dgm:chMax val="0"/>
          <dgm:chPref val="0"/>
          <dgm:bulletEnabled val="1"/>
        </dgm:presLayoutVars>
      </dgm:prSet>
      <dgm:spPr bwMode="auto"/>
    </dgm:pt>
    <dgm:pt modelId="{754820DF-799C-B04F-A6A0-80179818415D}" type="pres">
      <dgm:prSet presAssocID="{39A79064-89E3-A74A-BAE6-8025EF721BBD}" presName="tile2" presStyleLbl="node1" presStyleIdx="1" presStyleCnt="4" custLinFactNeighborY="-375"/>
      <dgm:spPr bwMode="auto"/>
    </dgm:pt>
    <dgm:pt modelId="{61107C36-72A2-DF45-9477-340AA1D3D851}" type="pres">
      <dgm:prSet presAssocID="{39A79064-89E3-A74A-BAE6-8025EF721BBD}" presName="tile2text" presStyleLbl="node1" presStyleIdx="1" presStyleCnt="4">
        <dgm:presLayoutVars>
          <dgm:chMax val="0"/>
          <dgm:chPref val="0"/>
          <dgm:bulletEnabled val="1"/>
        </dgm:presLayoutVars>
      </dgm:prSet>
      <dgm:spPr bwMode="auto"/>
    </dgm:pt>
    <dgm:pt modelId="{8019F8E5-10B7-C745-A416-88F88F84956E}" type="pres">
      <dgm:prSet presAssocID="{39A79064-89E3-A74A-BAE6-8025EF721BBD}" presName="tile3" presStyleLbl="node1" presStyleIdx="2" presStyleCnt="4"/>
      <dgm:spPr bwMode="auto"/>
    </dgm:pt>
    <dgm:pt modelId="{68EACBE5-D773-7E4A-94E3-2A89B0963705}" type="pres">
      <dgm:prSet presAssocID="{39A79064-89E3-A74A-BAE6-8025EF721BBD}" presName="tile3text" presStyleLbl="node1" presStyleIdx="2" presStyleCnt="4">
        <dgm:presLayoutVars>
          <dgm:chMax val="0"/>
          <dgm:chPref val="0"/>
          <dgm:bulletEnabled val="1"/>
        </dgm:presLayoutVars>
      </dgm:prSet>
      <dgm:spPr bwMode="auto"/>
    </dgm:pt>
    <dgm:pt modelId="{4ACDAE2B-43F7-DE45-8C50-297060246888}" type="pres">
      <dgm:prSet presAssocID="{39A79064-89E3-A74A-BAE6-8025EF721BBD}" presName="tile4" presStyleLbl="node1" presStyleIdx="3" presStyleCnt="4" custLinFactNeighborX="2627" custLinFactNeighborY="4095"/>
      <dgm:spPr bwMode="auto"/>
    </dgm:pt>
    <dgm:pt modelId="{387625BF-5BC5-5247-BD25-2F87C6B245DE}" type="pres">
      <dgm:prSet presAssocID="{39A79064-89E3-A74A-BAE6-8025EF721BBD}" presName="tile4text" presStyleLbl="node1" presStyleIdx="3" presStyleCnt="4">
        <dgm:presLayoutVars>
          <dgm:chMax val="0"/>
          <dgm:chPref val="0"/>
          <dgm:bulletEnabled val="1"/>
        </dgm:presLayoutVars>
      </dgm:prSet>
      <dgm:spPr bwMode="auto"/>
    </dgm:pt>
    <dgm:pt modelId="{79B236B4-79BE-C54C-9900-AD195BA57133}" type="pres">
      <dgm:prSet presAssocID="{39A79064-89E3-A74A-BAE6-8025EF721BBD}" presName="centerTile" presStyleLbl="fgShp" presStyleIdx="0" presStyleCnt="1" custScaleX="207158" custScaleY="184348">
        <dgm:presLayoutVars>
          <dgm:chMax val="0"/>
          <dgm:chPref val="0"/>
        </dgm:presLayoutVars>
      </dgm:prSet>
      <dgm:spPr bwMode="auto"/>
    </dgm:pt>
  </dgm:ptLst>
  <dgm:cxnLst>
    <dgm:cxn modelId="{B9A0991C-7D33-374F-BF88-F377E3394E08}" type="presOf" srcId="{DD1DE3BC-FDAF-3C4E-8305-09E96FCB812C}" destId="{79B236B4-79BE-C54C-9900-AD195BA57133}" srcOrd="0" destOrd="0" presId="urn:microsoft.com/office/officeart/2005/8/layout/matrix1#1"/>
    <dgm:cxn modelId="{15DB5326-0695-4B47-97B2-C1DBE83ED819}" type="presOf" srcId="{EAAD08C3-2C0E-B048-8CFD-6ABAA4346E65}" destId="{61107C36-72A2-DF45-9477-340AA1D3D851}" srcOrd="1" destOrd="0" presId="urn:microsoft.com/office/officeart/2005/8/layout/matrix1#1"/>
    <dgm:cxn modelId="{03632C2F-324D-6547-8546-695225E03C38}" srcId="{DD1DE3BC-FDAF-3C4E-8305-09E96FCB812C}" destId="{B314EF06-2A20-9742-997B-349CA6F962CA}" srcOrd="0" destOrd="0" parTransId="{299D9E1A-F8D0-9742-A234-C4AEDA95B4B4}" sibTransId="{8A434FCA-DB09-1E4B-BD97-40535938E876}"/>
    <dgm:cxn modelId="{90865937-D759-1E4A-9AA9-FED1DDCEADFE}" type="presOf" srcId="{B32D632F-3A1B-3C43-B431-76A1A2CE3994}" destId="{68EACBE5-D773-7E4A-94E3-2A89B0963705}" srcOrd="1" destOrd="0" presId="urn:microsoft.com/office/officeart/2005/8/layout/matrix1#1"/>
    <dgm:cxn modelId="{DBA05951-CB00-764F-AD29-A25171795244}" type="presOf" srcId="{E428F5B1-78F6-D444-BFF2-8A2E4C921B17}" destId="{387625BF-5BC5-5247-BD25-2F87C6B245DE}" srcOrd="1" destOrd="0" presId="urn:microsoft.com/office/officeart/2005/8/layout/matrix1#1"/>
    <dgm:cxn modelId="{693D5578-6096-944F-8B7B-55490C2CBB5E}" srcId="{DD1DE3BC-FDAF-3C4E-8305-09E96FCB812C}" destId="{E428F5B1-78F6-D444-BFF2-8A2E4C921B17}" srcOrd="3" destOrd="0" parTransId="{EC2D7BC6-A177-7C46-B984-B33CD7A46373}" sibTransId="{FA79E7AE-9D3E-0F4D-9DF5-77DD31BE44C4}"/>
    <dgm:cxn modelId="{DD28097B-4DEE-B64F-AC2A-151E5E1ACFD8}" srcId="{39A79064-89E3-A74A-BAE6-8025EF721BBD}" destId="{DD1DE3BC-FDAF-3C4E-8305-09E96FCB812C}" srcOrd="0" destOrd="0" parTransId="{A048FAF9-C757-3449-87CC-28F33EDFBDE1}" sibTransId="{AC791A60-A93F-CE40-87C7-6CCBC804F52C}"/>
    <dgm:cxn modelId="{5F7EE48D-C053-574B-91BA-8F87E0D3AB6F}" type="presOf" srcId="{B32D632F-3A1B-3C43-B431-76A1A2CE3994}" destId="{8019F8E5-10B7-C745-A416-88F88F84956E}" srcOrd="0" destOrd="0" presId="urn:microsoft.com/office/officeart/2005/8/layout/matrix1#1"/>
    <dgm:cxn modelId="{4BA4C492-5675-5647-8A9A-316C81346AD5}" type="presOf" srcId="{B314EF06-2A20-9742-997B-349CA6F962CA}" destId="{F85EEA75-C317-D540-9A22-8805BE6D4C52}" srcOrd="1" destOrd="0" presId="urn:microsoft.com/office/officeart/2005/8/layout/matrix1#1"/>
    <dgm:cxn modelId="{931A41B2-8FF4-3A49-A679-76D5D12F12F1}" srcId="{DD1DE3BC-FDAF-3C4E-8305-09E96FCB812C}" destId="{B32D632F-3A1B-3C43-B431-76A1A2CE3994}" srcOrd="2" destOrd="0" parTransId="{5B5C4370-3DFF-FC42-83A1-CBE27CA2990D}" sibTransId="{5DD65379-6BDC-F247-9FD1-3CDDA6CFC6E1}"/>
    <dgm:cxn modelId="{57CD63BB-C853-7545-824F-AFA20CD375FF}" type="presOf" srcId="{39A79064-89E3-A74A-BAE6-8025EF721BBD}" destId="{66D3EA69-FA57-BA41-A848-20DF56350EDA}" srcOrd="0" destOrd="0" presId="urn:microsoft.com/office/officeart/2005/8/layout/matrix1#1"/>
    <dgm:cxn modelId="{E0A067C0-C4E1-4D4B-B99B-6F5D8BCC9D8E}" type="presOf" srcId="{E428F5B1-78F6-D444-BFF2-8A2E4C921B17}" destId="{4ACDAE2B-43F7-DE45-8C50-297060246888}" srcOrd="0" destOrd="0" presId="urn:microsoft.com/office/officeart/2005/8/layout/matrix1#1"/>
    <dgm:cxn modelId="{4F38A0E7-3735-BA4C-A1BF-FD9B677A875B}" type="presOf" srcId="{EAAD08C3-2C0E-B048-8CFD-6ABAA4346E65}" destId="{754820DF-799C-B04F-A6A0-80179818415D}" srcOrd="0" destOrd="0" presId="urn:microsoft.com/office/officeart/2005/8/layout/matrix1#1"/>
    <dgm:cxn modelId="{8D2447F8-A41E-4148-AAF0-4F445D003D3E}" type="presOf" srcId="{B314EF06-2A20-9742-997B-349CA6F962CA}" destId="{C660BB81-8C82-0A4C-9A17-0E1BC4BAC84C}" srcOrd="0" destOrd="0" presId="urn:microsoft.com/office/officeart/2005/8/layout/matrix1#1"/>
    <dgm:cxn modelId="{DBD975F9-4DFB-CF49-8B7F-3D7753874ECD}" srcId="{DD1DE3BC-FDAF-3C4E-8305-09E96FCB812C}" destId="{EAAD08C3-2C0E-B048-8CFD-6ABAA4346E65}" srcOrd="1" destOrd="0" parTransId="{880E3DAA-4A27-354B-8CC7-37B36A060406}" sibTransId="{8AB11F12-3211-A845-846A-E6E84BE40964}"/>
    <dgm:cxn modelId="{8C267918-C55B-434D-8BE0-3B409D5F82EC}" type="presParOf" srcId="{66D3EA69-FA57-BA41-A848-20DF56350EDA}" destId="{22CEE8F4-52A0-6E45-8287-346C11DC2E28}" srcOrd="0" destOrd="0" presId="urn:microsoft.com/office/officeart/2005/8/layout/matrix1#1"/>
    <dgm:cxn modelId="{BD34D0BE-8766-4540-823E-9B97E83676DB}" type="presParOf" srcId="{22CEE8F4-52A0-6E45-8287-346C11DC2E28}" destId="{C660BB81-8C82-0A4C-9A17-0E1BC4BAC84C}" srcOrd="0" destOrd="0" presId="urn:microsoft.com/office/officeart/2005/8/layout/matrix1#1"/>
    <dgm:cxn modelId="{7A88589E-F718-BB46-829D-AD82B329E55C}" type="presParOf" srcId="{22CEE8F4-52A0-6E45-8287-346C11DC2E28}" destId="{F85EEA75-C317-D540-9A22-8805BE6D4C52}" srcOrd="1" destOrd="0" presId="urn:microsoft.com/office/officeart/2005/8/layout/matrix1#1"/>
    <dgm:cxn modelId="{17BDF87A-16C7-BA4B-AAE3-EABD62A83D88}" type="presParOf" srcId="{22CEE8F4-52A0-6E45-8287-346C11DC2E28}" destId="{754820DF-799C-B04F-A6A0-80179818415D}" srcOrd="2" destOrd="0" presId="urn:microsoft.com/office/officeart/2005/8/layout/matrix1#1"/>
    <dgm:cxn modelId="{59C27EC6-5867-684D-8FC9-331B9311B21C}" type="presParOf" srcId="{22CEE8F4-52A0-6E45-8287-346C11DC2E28}" destId="{61107C36-72A2-DF45-9477-340AA1D3D851}" srcOrd="3" destOrd="0" presId="urn:microsoft.com/office/officeart/2005/8/layout/matrix1#1"/>
    <dgm:cxn modelId="{26537B71-72AC-C048-BCD7-BCF1686EF12D}" type="presParOf" srcId="{22CEE8F4-52A0-6E45-8287-346C11DC2E28}" destId="{8019F8E5-10B7-C745-A416-88F88F84956E}" srcOrd="4" destOrd="0" presId="urn:microsoft.com/office/officeart/2005/8/layout/matrix1#1"/>
    <dgm:cxn modelId="{0E25F1EC-D1C3-1344-9391-61554876E4E7}" type="presParOf" srcId="{22CEE8F4-52A0-6E45-8287-346C11DC2E28}" destId="{68EACBE5-D773-7E4A-94E3-2A89B0963705}" srcOrd="5" destOrd="0" presId="urn:microsoft.com/office/officeart/2005/8/layout/matrix1#1"/>
    <dgm:cxn modelId="{33CD323A-ABEE-4449-9363-488819DA4C37}" type="presParOf" srcId="{22CEE8F4-52A0-6E45-8287-346C11DC2E28}" destId="{4ACDAE2B-43F7-DE45-8C50-297060246888}" srcOrd="6" destOrd="0" presId="urn:microsoft.com/office/officeart/2005/8/layout/matrix1#1"/>
    <dgm:cxn modelId="{3492AAB9-7BA1-C842-9DA9-FB28F5239233}" type="presParOf" srcId="{22CEE8F4-52A0-6E45-8287-346C11DC2E28}" destId="{387625BF-5BC5-5247-BD25-2F87C6B245DE}" srcOrd="7" destOrd="0" presId="urn:microsoft.com/office/officeart/2005/8/layout/matrix1#1"/>
    <dgm:cxn modelId="{2CB20E40-FA2C-814A-96D9-7B5E97BC29AB}" type="presParOf" srcId="{66D3EA69-FA57-BA41-A848-20DF56350EDA}" destId="{79B236B4-79BE-C54C-9900-AD195BA57133}" srcOrd="1" destOrd="0" presId="urn:microsoft.com/office/officeart/2005/8/layout/matrix1#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0BB81-8C82-0A4C-9A17-0E1BC4BAC84C}">
      <dsp:nvSpPr>
        <dsp:cNvPr id="0" name=""/>
        <dsp:cNvSpPr/>
      </dsp:nvSpPr>
      <dsp:spPr bwMode="auto">
        <a:xfrm rot="16200000">
          <a:off x="467607" y="-467607"/>
          <a:ext cx="1189653" cy="2124869"/>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Aufgabe</a:t>
          </a:r>
          <a:endParaRPr kern="1200"/>
        </a:p>
      </dsp:txBody>
      <dsp:txXfrm rot="5400000">
        <a:off x="0" y="0"/>
        <a:ext cx="2124869" cy="892240"/>
      </dsp:txXfrm>
    </dsp:sp>
    <dsp:sp modelId="{754820DF-799C-B04F-A6A0-80179818415D}">
      <dsp:nvSpPr>
        <dsp:cNvPr id="0" name=""/>
        <dsp:cNvSpPr/>
      </dsp:nvSpPr>
      <dsp:spPr bwMode="auto">
        <a:xfrm>
          <a:off x="2124869" y="0"/>
          <a:ext cx="2124869" cy="1189653"/>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dirty="0"/>
            <a:t>Lernprozess</a:t>
          </a:r>
          <a:endParaRPr kern="1200" dirty="0"/>
        </a:p>
      </dsp:txBody>
      <dsp:txXfrm>
        <a:off x="2124869" y="0"/>
        <a:ext cx="2124869" cy="892240"/>
      </dsp:txXfrm>
    </dsp:sp>
    <dsp:sp modelId="{8019F8E5-10B7-C745-A416-88F88F84956E}">
      <dsp:nvSpPr>
        <dsp:cNvPr id="0" name=""/>
        <dsp:cNvSpPr/>
      </dsp:nvSpPr>
      <dsp:spPr bwMode="auto">
        <a:xfrm rot="10800000">
          <a:off x="0" y="1189653"/>
          <a:ext cx="2124869" cy="1189653"/>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Selbstregulation</a:t>
          </a:r>
          <a:endParaRPr kern="1200"/>
        </a:p>
      </dsp:txBody>
      <dsp:txXfrm rot="10800000">
        <a:off x="0" y="1487066"/>
        <a:ext cx="2124869" cy="892240"/>
      </dsp:txXfrm>
    </dsp:sp>
    <dsp:sp modelId="{4ACDAE2B-43F7-DE45-8C50-297060246888}">
      <dsp:nvSpPr>
        <dsp:cNvPr id="0" name=""/>
        <dsp:cNvSpPr/>
      </dsp:nvSpPr>
      <dsp:spPr bwMode="auto">
        <a:xfrm rot="5400000">
          <a:off x="2592476" y="722045"/>
          <a:ext cx="1189653" cy="2124869"/>
        </a:xfrm>
        <a:prstGeom prst="round1Rect">
          <a:avLst/>
        </a:prstGeom>
        <a:solidFill>
          <a:schemeClr val="bg2">
            <a:lumMod val="5000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Person/Selbst</a:t>
          </a:r>
          <a:endParaRPr kern="1200"/>
        </a:p>
      </dsp:txBody>
      <dsp:txXfrm rot="-5400000">
        <a:off x="2124869" y="1487066"/>
        <a:ext cx="2124869" cy="892240"/>
      </dsp:txXfrm>
    </dsp:sp>
    <dsp:sp modelId="{79B236B4-79BE-C54C-9900-AD195BA57133}">
      <dsp:nvSpPr>
        <dsp:cNvPr id="0" name=""/>
        <dsp:cNvSpPr/>
      </dsp:nvSpPr>
      <dsp:spPr bwMode="auto">
        <a:xfrm>
          <a:off x="804318" y="641377"/>
          <a:ext cx="2641101" cy="1096551"/>
        </a:xfrm>
        <a:prstGeom prst="roundRect">
          <a:avLst/>
        </a:prstGeom>
        <a:solidFill>
          <a:srgbClr val="8BB31D"/>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defRPr/>
          </a:pPr>
          <a:r>
            <a:rPr lang="de-DE" sz="1100" b="1" kern="1200">
              <a:solidFill>
                <a:schemeClr val="bg1"/>
              </a:solidFill>
            </a:rPr>
            <a:t>Feed Up: </a:t>
          </a:r>
          <a:r>
            <a:rPr lang="de-DE" sz="1100" b="0" kern="1200">
              <a:solidFill>
                <a:schemeClr val="bg1"/>
              </a:solidFill>
            </a:rPr>
            <a:t>Was sind meine Ziele?</a:t>
          </a:r>
          <a:endParaRPr kern="1200"/>
        </a:p>
        <a:p>
          <a:pPr marL="0" lvl="0" indent="0" algn="ctr" defTabSz="488950">
            <a:lnSpc>
              <a:spcPct val="90000"/>
            </a:lnSpc>
            <a:spcBef>
              <a:spcPct val="0"/>
            </a:spcBef>
            <a:spcAft>
              <a:spcPct val="35000"/>
            </a:spcAft>
            <a:buNone/>
            <a:defRPr/>
          </a:pPr>
          <a:r>
            <a:rPr lang="de-DE" sz="1100" b="1" kern="1200">
              <a:solidFill>
                <a:schemeClr val="bg1"/>
              </a:solidFill>
            </a:rPr>
            <a:t>Feed Back: </a:t>
          </a:r>
          <a:r>
            <a:rPr lang="de-DE" sz="1100" b="0" kern="1200">
              <a:solidFill>
                <a:schemeClr val="bg1"/>
              </a:solidFill>
            </a:rPr>
            <a:t>Wie gut komme ich voran?</a:t>
          </a:r>
          <a:endParaRPr kern="1200"/>
        </a:p>
        <a:p>
          <a:pPr marL="0" lvl="0" indent="0" algn="ctr" defTabSz="488950">
            <a:lnSpc>
              <a:spcPct val="90000"/>
            </a:lnSpc>
            <a:spcBef>
              <a:spcPct val="0"/>
            </a:spcBef>
            <a:spcAft>
              <a:spcPct val="35000"/>
            </a:spcAft>
            <a:buNone/>
            <a:defRPr/>
          </a:pPr>
          <a:r>
            <a:rPr lang="de-DE" sz="1100" b="1" kern="1200">
              <a:solidFill>
                <a:schemeClr val="bg1"/>
              </a:solidFill>
            </a:rPr>
            <a:t>Feed Forward: </a:t>
          </a:r>
          <a:r>
            <a:rPr lang="de-DE" sz="1100" b="0" kern="1200">
              <a:solidFill>
                <a:schemeClr val="bg1"/>
              </a:solidFill>
            </a:rPr>
            <a:t>Was sind die nächsten  Schritte?</a:t>
          </a:r>
          <a:endParaRPr kern="1200"/>
        </a:p>
      </dsp:txBody>
      <dsp:txXfrm>
        <a:off x="857847" y="694906"/>
        <a:ext cx="2534043" cy="989493"/>
      </dsp:txXfrm>
    </dsp:sp>
  </dsp:spTree>
</dsp:drawing>
</file>

<file path=ppt/diagrams/layout1.xml><?xml version="1.0" encoding="utf-8"?>
<dgm:layoutDef xmlns:dgm="http://schemas.openxmlformats.org/drawingml/2006/diagram" xmlns:a="http://schemas.openxmlformats.org/drawingml/2006/main" uniqueId="urn:microsoft.com/office/officeart/2005/8/layout/matrix1#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varLst>
      <dgm:chMax val="1"/>
      <dgm:dir/>
      <dgm:animLvl val="ctr"/>
      <dgm:resizeHandles val="exact"/>
    </dgm:var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onstrLst/>
            <dgm:ruleLst/>
            <dgm:choose name="Name2">
              <dgm:if name="Name3" func="var" arg="dir" op="equ" val="norm">
                <dgm:presOf axis="ch ch desOrSelf" ptType="node node node" st="1 1 1" cnt="1 1 0"/>
              </dgm:if>
              <dgm:else name="Name4">
                <dgm:presOf axis="ch ch desOrSelf" ptType="node node node" st="1 2 1" cnt="1 1 0"/>
              </dgm:else>
            </dgm:choose>
          </dgm:layoutNode>
          <dgm:layoutNode name="tile1text" styleLbl="node1">
            <dgm:shape xmlns:r="http://schemas.openxmlformats.org/officeDocument/2006/relationships" rot="270" type="rect" r:blip="" hideGeom="1">
              <dgm:adjLst>
                <dgm:adj idx="1" val="0.2"/>
              </dgm:adjLst>
            </dgm:shape>
            <dgm:constrLst/>
            <dgm:ruleLst>
              <dgm:rule type="primFontSz" val="5" fact="NaN" max="NaN"/>
            </dgm:ruleLst>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choose name="Name8">
              <dgm:if name="Name9" func="var" arg="dir" op="equ" val="norm">
                <dgm:presOf axis="ch ch desOrSelf" ptType="node node node" st="1 1 1" cnt="1 1 0"/>
              </dgm:if>
              <dgm:else name="Name10">
                <dgm:presOf axis="ch ch desOrSelf" ptType="node node node" st="1 2 1" cnt="1 1 0"/>
              </dgm:else>
            </dgm:choose>
          </dgm:layoutNode>
          <dgm:layoutNode name="tile2" styleLbl="node1">
            <dgm:alg type="sp"/>
            <dgm:shape xmlns:r="http://schemas.openxmlformats.org/officeDocument/2006/relationships" type="round1Rect" r:blip="">
              <dgm:adjLst/>
            </dgm:shape>
            <dgm:constrLst/>
            <dgm:ruleLst/>
            <dgm:choose name="Name11">
              <dgm:if name="Name12" func="var" arg="dir" op="equ" val="norm">
                <dgm:presOf axis="ch ch desOrSelf" ptType="node node node" st="1 2 1" cnt="1 1 0"/>
              </dgm:if>
              <dgm:else name="Name13">
                <dgm:presOf axis="ch ch desOrSelf" ptType="node node node" st="1 1 1" cnt="1 1 0"/>
              </dgm:else>
            </dgm:choose>
          </dgm:layoutNode>
          <dgm:layoutNode name="tile2text" styleLbl="node1">
            <dgm:shape xmlns:r="http://schemas.openxmlformats.org/officeDocument/2006/relationships" type="rect" r:blip="" hideGeom="1">
              <dgm:adjLst/>
            </dgm:shape>
            <dgm:constrLst/>
            <dgm:ruleLst>
              <dgm:rule type="primFontSz" val="5" fact="NaN" max="NaN"/>
            </dgm:ruleLst>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choose name="Name17">
              <dgm:if name="Name18" func="var" arg="dir" op="equ" val="norm">
                <dgm:presOf axis="ch ch desOrSelf" ptType="node node node" st="1 2 1" cnt="1 1 0"/>
              </dgm:if>
              <dgm:else name="Name19">
                <dgm:presOf axis="ch ch desOrSelf" ptType="node node node" st="1 1 1" cnt="1 1 0"/>
              </dgm:else>
            </dgm:choose>
          </dgm:layoutNode>
          <dgm:layoutNode name="tile3" styleLbl="node1">
            <dgm:alg type="sp"/>
            <dgm:shape xmlns:r="http://schemas.openxmlformats.org/officeDocument/2006/relationships" rot="180" type="round1Rect" r:blip="">
              <dgm:adjLst/>
            </dgm:shape>
            <dgm:constrLst/>
            <dgm:ruleLst/>
            <dgm:choose name="Name20">
              <dgm:if name="Name21" func="var" arg="dir" op="equ" val="norm">
                <dgm:presOf axis="ch ch desOrSelf" ptType="node node node" st="1 3 1" cnt="1 1 0"/>
              </dgm:if>
              <dgm:else name="Name22">
                <dgm:presOf axis="ch ch desOrSelf" ptType="node node node" st="1 4 1" cnt="1 1 0"/>
              </dgm:else>
            </dgm:choose>
          </dgm:layoutNode>
          <dgm:layoutNode name="tile3text" styleLbl="node1">
            <dgm:shape xmlns:r="http://schemas.openxmlformats.org/officeDocument/2006/relationships" rot="180" type="rect" r:blip="" hideGeom="1">
              <dgm:adjLst/>
            </dgm:shape>
            <dgm:constrLst/>
            <dgm:ruleLst>
              <dgm:rule type="primFontSz" val="5" fact="NaN" max="NaN"/>
            </dgm:ruleLst>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choose name="Name26">
              <dgm:if name="Name27" func="var" arg="dir" op="equ" val="norm">
                <dgm:presOf axis="ch ch desOrSelf" ptType="node node node" st="1 3 1" cnt="1 1 0"/>
              </dgm:if>
              <dgm:else name="Name28">
                <dgm:presOf axis="ch ch desOrSelf" ptType="node node node" st="1 4 1" cnt="1 1 0"/>
              </dgm:else>
            </dgm:choose>
          </dgm:layoutNode>
          <dgm:layoutNode name="tile4" styleLbl="node1">
            <dgm:alg type="sp"/>
            <dgm:shape xmlns:r="http://schemas.openxmlformats.org/officeDocument/2006/relationships" rot="90" type="round1Rect" r:blip="">
              <dgm:adjLst/>
            </dgm:shape>
            <dgm:constrLst/>
            <dgm:ruleLst/>
            <dgm:choose name="Name29">
              <dgm:if name="Name30" func="var" arg="dir" op="equ" val="norm">
                <dgm:presOf axis="ch ch desOrSelf" ptType="node node node" st="1 4 1" cnt="1 1 0"/>
              </dgm:if>
              <dgm:else name="Name31">
                <dgm:presOf axis="ch ch desOrSelf" ptType="node node node" st="1 3 1" cnt="1 1 0"/>
              </dgm:else>
            </dgm:choose>
          </dgm:layoutNode>
          <dgm:layoutNode name="tile4text" styleLbl="node1">
            <dgm:shape xmlns:r="http://schemas.openxmlformats.org/officeDocument/2006/relationships" rot="90" type="rect" r:blip="" hideGeom="1">
              <dgm:adjLst/>
            </dgm:shape>
            <dgm:constrLst/>
            <dgm:ruleLst>
              <dgm:rule type="primFontSz" val="5" fact="NaN" max="NaN"/>
            </dgm:ruleLst>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choose name="Name35">
              <dgm:if name="Name36" func="var" arg="dir" op="equ" val="norm">
                <dgm:presOf axis="ch ch desOrSelf" ptType="node node node" st="1 4 1" cnt="1 1 0"/>
              </dgm:if>
              <dgm:else name="Name37">
                <dgm:presOf axis="ch ch desOrSelf" ptType="node node node" st="1 3 1" cnt="1 1 0"/>
              </dgm:else>
            </dgm:choose>
          </dgm:layoutNode>
        </dgm:layoutNode>
        <dgm:layoutNode name="centerTile" styleLbl="fgShp">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varLst>
            <dgm:chMax val="0"/>
            <dgm:chPref val="0"/>
          </dgm:var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b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callout">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con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dk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fgAcc0">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2">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3">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4">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hp">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l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1D1">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2">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3">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4">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2D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revTx">
    <dgm:scene3d>
      <a:camera prst="orthographicFront"/>
      <a:lightRig rig="threePt" dir="t"/>
    </dgm:scene3d>
    <dgm:sp3d/>
    <dgm:txPr/>
    <dgm:style>
      <a:lnRef idx="0">
        <a:srgbClr val="000000"/>
      </a:lnRef>
      <a:fillRef idx="0">
        <a:srgbClr val="000000"/>
      </a:fillRef>
      <a:effectRef idx="0">
        <a:srgbClr val="000000"/>
      </a:effectRef>
      <a:fontRef idx="minor"/>
    </dgm:style>
  </dgm:styleLbl>
  <dgm:styleLbl name="sibTrans1D1">
    <dgm:scene3d>
      <a:camera prst="orthographicFront"/>
      <a:lightRig rig="threePt" dir="t"/>
    </dgm:scene3d>
    <dgm:sp3d/>
    <dgm:txPr/>
    <dgm:style>
      <a:lnRef idx="1">
        <a:srgbClr val="000000"/>
      </a:lnRef>
      <a:fillRef idx="0">
        <a:srgbClr val="000000"/>
      </a:fillRef>
      <a:effectRef idx="0">
        <a:srgbClr val="000000"/>
      </a:effectRef>
      <a:fontRef idx="minor"/>
    </dgm:style>
  </dgm:styleLbl>
  <dgm:styleLbl name="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solid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trAlignAcc1">
    <dgm:scene3d>
      <a:camera prst="orthographicFront"/>
      <a:lightRig rig="threePt" dir="t"/>
    </dgm:scene3d>
    <dgm:sp3d/>
    <dgm:txPr/>
    <dgm:style>
      <a:lnRef idx="1">
        <a:srgbClr val="000000"/>
      </a:lnRef>
      <a:fillRef idx="1">
        <a:srgbClr val="000000"/>
      </a:fillRef>
      <a:effectRef idx="0">
        <a:srgbClr val="000000"/>
      </a:effectRef>
      <a:fontRef idx="minor"/>
    </dgm:style>
  </dgm:styleLbl>
  <dgm:styleLbl name="tr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vennNode1">
    <dgm:scene3d>
      <a:camera prst="orthographicFront"/>
      <a:lightRig rig="threePt" dir="t"/>
    </dgm:scene3d>
    <dgm:sp3d/>
    <dgm:txPr/>
    <dgm:style>
      <a:lnRef idx="2">
        <a:srgbClr val="000000"/>
      </a:lnRef>
      <a:fillRef idx="1">
        <a:srgbClr val="000000"/>
      </a:fillRef>
      <a:effectRef idx="0">
        <a:srgbClr val="00000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1644198356" name="Kopfzeilenplatzhalter 1"/>
          <p:cNvSpPr>
            <a:spLocks noGrp="1"/>
          </p:cNvSpPr>
          <p:nvPr>
            <p:ph type="hdr" sz="quarter"/>
          </p:nvPr>
        </p:nvSpPr>
        <p:spPr bwMode="auto">
          <a:xfrm>
            <a:off x="0" y="0"/>
            <a:ext cx="2945659" cy="498056"/>
          </a:xfrm>
          <a:prstGeom prst="rect">
            <a:avLst/>
          </a:prstGeom>
        </p:spPr>
        <p:txBody>
          <a:bodyPr vert="horz" lIns="91440" tIns="45720" rIns="91440" bIns="45720" rtlCol="0"/>
          <a:lstStyle>
            <a:lvl1pPr algn="l">
              <a:defRPr sz="1200"/>
            </a:lvl1pPr>
          </a:lstStyle>
          <a:p>
            <a:pPr>
              <a:defRPr/>
            </a:pPr>
            <a:endParaRPr lang="de-DE"/>
          </a:p>
        </p:txBody>
      </p:sp>
      <p:sp>
        <p:nvSpPr>
          <p:cNvPr id="2061811172" name="Datumsplatzhalter 2"/>
          <p:cNvSpPr>
            <a:spLocks noGrp="1"/>
          </p:cNvSpPr>
          <p:nvPr>
            <p:ph type="dt" idx="1"/>
          </p:nvPr>
        </p:nvSpPr>
        <p:spPr bwMode="auto">
          <a:xfrm>
            <a:off x="3850443" y="0"/>
            <a:ext cx="2945659" cy="498056"/>
          </a:xfrm>
          <a:prstGeom prst="rect">
            <a:avLst/>
          </a:prstGeom>
        </p:spPr>
        <p:txBody>
          <a:bodyPr vert="horz" lIns="91440" tIns="45720" rIns="91440" bIns="45720" rtlCol="0"/>
          <a:lstStyle>
            <a:lvl1pPr algn="r">
              <a:defRPr sz="1200"/>
            </a:lvl1pPr>
          </a:lstStyle>
          <a:p>
            <a:pPr>
              <a:defRPr/>
            </a:pPr>
            <a:fld id="{0A1EC7AF-7C43-4DDC-BC4A-6E5DC5E32414}" type="datetimeFigureOut">
              <a:rPr lang="de-DE"/>
              <a:t>13.05.2026</a:t>
            </a:fld>
            <a:endParaRPr lang="de-DE"/>
          </a:p>
        </p:txBody>
      </p:sp>
      <p:sp>
        <p:nvSpPr>
          <p:cNvPr id="2059131894" name="Folienbildplatzhalter 3"/>
          <p:cNvSpPr>
            <a:spLocks noGrp="1" noRot="1" noChangeAspect="1"/>
          </p:cNvSpPr>
          <p:nvPr>
            <p:ph type="sldImg" idx="2"/>
          </p:nvPr>
        </p:nvSpPr>
        <p:spPr bwMode="auto">
          <a:xfrm>
            <a:off x="1030288" y="1241425"/>
            <a:ext cx="4737100" cy="3349625"/>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969078318" name="Notizenplatzhalter 4"/>
          <p:cNvSpPr>
            <a:spLocks noGrp="1"/>
          </p:cNvSpPr>
          <p:nvPr>
            <p:ph type="body" sz="quarter" idx="3"/>
          </p:nvPr>
        </p:nvSpPr>
        <p:spPr bwMode="auto">
          <a:xfrm>
            <a:off x="679768" y="4777194"/>
            <a:ext cx="5438140" cy="3908614"/>
          </a:xfrm>
          <a:prstGeom prst="rect">
            <a:avLst/>
          </a:prstGeom>
        </p:spPr>
        <p:txBody>
          <a:bodyPr vert="horz" lIns="91440" tIns="45720" rIns="91440" bIns="45720" rtlCol="0"/>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42677341" name="Fußzeilenplatzhalter 5"/>
          <p:cNvSpPr>
            <a:spLocks noGrp="1"/>
          </p:cNvSpPr>
          <p:nvPr>
            <p:ph type="ftr" sz="quarter" idx="4"/>
          </p:nvPr>
        </p:nvSpPr>
        <p:spPr bwMode="auto">
          <a:xfrm>
            <a:off x="0" y="9428584"/>
            <a:ext cx="2945659" cy="498055"/>
          </a:xfrm>
          <a:prstGeom prst="rect">
            <a:avLst/>
          </a:prstGeom>
        </p:spPr>
        <p:txBody>
          <a:bodyPr vert="horz" lIns="91440" tIns="45720" rIns="91440" bIns="45720" rtlCol="0" anchor="b"/>
          <a:lstStyle>
            <a:lvl1pPr algn="l">
              <a:defRPr sz="1200"/>
            </a:lvl1pPr>
          </a:lstStyle>
          <a:p>
            <a:pPr>
              <a:defRPr/>
            </a:pPr>
            <a:endParaRPr lang="de-DE"/>
          </a:p>
        </p:txBody>
      </p:sp>
      <p:sp>
        <p:nvSpPr>
          <p:cNvPr id="1127639258" name="Foliennummernplatzhalter 6"/>
          <p:cNvSpPr>
            <a:spLocks noGrp="1"/>
          </p:cNvSpPr>
          <p:nvPr>
            <p:ph type="sldNum" sz="quarter" idx="5"/>
          </p:nvPr>
        </p:nvSpPr>
        <p:spPr bwMode="auto">
          <a:xfrm>
            <a:off x="3850443" y="9428584"/>
            <a:ext cx="2945659" cy="498055"/>
          </a:xfrm>
          <a:prstGeom prst="rect">
            <a:avLst/>
          </a:prstGeom>
        </p:spPr>
        <p:txBody>
          <a:bodyPr vert="horz" lIns="91440" tIns="45720" rIns="91440" bIns="45720" rtlCol="0" anchor="b"/>
          <a:lstStyle>
            <a:lvl1pPr algn="r">
              <a:defRPr sz="1200"/>
            </a:lvl1pPr>
          </a:lstStyle>
          <a:p>
            <a:pPr>
              <a:defRPr/>
            </a:pPr>
            <a:fld id="{AA199608-497C-429B-8FFC-7249BAB31E59}"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rtl="0">
      <a:defRPr sz="1200">
        <a:solidFill>
          <a:schemeClr val="tx1"/>
        </a:solidFill>
        <a:latin typeface="+mn-lt"/>
        <a:ea typeface="+mn-ea"/>
        <a:cs typeface="+mn-cs"/>
      </a:defRPr>
    </a:lvl1pPr>
    <a:lvl2pPr marL="457200" algn="l" defTabSz="914400" rtl="0">
      <a:defRPr sz="1200">
        <a:solidFill>
          <a:schemeClr val="tx1"/>
        </a:solidFill>
        <a:latin typeface="+mn-lt"/>
        <a:ea typeface="+mn-ea"/>
        <a:cs typeface="+mn-cs"/>
      </a:defRPr>
    </a:lvl2pPr>
    <a:lvl3pPr marL="914400" algn="l" defTabSz="914400" rtl="0">
      <a:defRPr sz="1200">
        <a:solidFill>
          <a:schemeClr val="tx1"/>
        </a:solidFill>
        <a:latin typeface="+mn-lt"/>
        <a:ea typeface="+mn-ea"/>
        <a:cs typeface="+mn-cs"/>
      </a:defRPr>
    </a:lvl3pPr>
    <a:lvl4pPr marL="1371600" algn="l" defTabSz="914400" rtl="0">
      <a:defRPr sz="1200">
        <a:solidFill>
          <a:schemeClr val="tx1"/>
        </a:solidFill>
        <a:latin typeface="+mn-lt"/>
        <a:ea typeface="+mn-ea"/>
        <a:cs typeface="+mn-cs"/>
      </a:defRPr>
    </a:lvl4pPr>
    <a:lvl5pPr marL="1828800" algn="l" defTabSz="914400" rtl="0">
      <a:defRPr sz="1200">
        <a:solidFill>
          <a:schemeClr val="tx1"/>
        </a:solidFill>
        <a:latin typeface="+mn-lt"/>
        <a:ea typeface="+mn-ea"/>
        <a:cs typeface="+mn-cs"/>
      </a:defRPr>
    </a:lvl5pPr>
    <a:lvl6pPr marL="2286000" algn="l" defTabSz="914400" rtl="0">
      <a:defRPr sz="1200">
        <a:solidFill>
          <a:schemeClr val="tx1"/>
        </a:solidFill>
        <a:latin typeface="+mn-lt"/>
        <a:ea typeface="+mn-ea"/>
        <a:cs typeface="+mn-cs"/>
      </a:defRPr>
    </a:lvl6pPr>
    <a:lvl7pPr marL="2743200" algn="l" defTabSz="914400" rtl="0">
      <a:defRPr sz="1200">
        <a:solidFill>
          <a:schemeClr val="tx1"/>
        </a:solidFill>
        <a:latin typeface="+mn-lt"/>
        <a:ea typeface="+mn-ea"/>
        <a:cs typeface="+mn-cs"/>
      </a:defRPr>
    </a:lvl7pPr>
    <a:lvl8pPr marL="3200400" algn="l" defTabSz="914400" rtl="0">
      <a:defRPr sz="1200">
        <a:solidFill>
          <a:schemeClr val="tx1"/>
        </a:solidFill>
        <a:latin typeface="+mn-lt"/>
        <a:ea typeface="+mn-ea"/>
        <a:cs typeface="+mn-cs"/>
      </a:defRPr>
    </a:lvl8pPr>
    <a:lvl9pPr marL="3657600" algn="l" defTabSz="914400" rtl="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774060268" name="Slide Image Placeholder 1"/>
          <p:cNvSpPr>
            <a:spLocks noGrp="1" noRot="1" noChangeAspect="1"/>
          </p:cNvSpPr>
          <p:nvPr>
            <p:ph type="sldImg"/>
          </p:nvPr>
        </p:nvSpPr>
        <p:spPr bwMode="auto">
          <a:xfrm>
            <a:off x="1246188" y="1143000"/>
            <a:ext cx="4365625" cy="3086100"/>
          </a:xfrm>
        </p:spPr>
      </p:sp>
      <p:sp>
        <p:nvSpPr>
          <p:cNvPr id="165240975" name="Notes Placeholder 2"/>
          <p:cNvSpPr>
            <a:spLocks noGrp="1"/>
          </p:cNvSpPr>
          <p:nvPr>
            <p:ph type="body" idx="1"/>
          </p:nvPr>
        </p:nvSpPr>
        <p:spPr bwMode="auto"/>
        <p:txBody>
          <a:bodyPr/>
          <a:lstStyle/>
          <a:p>
            <a:pPr>
              <a:defRPr/>
            </a:pPr>
            <a:endParaRPr dirty="0"/>
          </a:p>
        </p:txBody>
      </p:sp>
      <p:sp>
        <p:nvSpPr>
          <p:cNvPr id="1918191883" name="Slide Number Placeholder 3"/>
          <p:cNvSpPr>
            <a:spLocks noGrp="1"/>
          </p:cNvSpPr>
          <p:nvPr>
            <p:ph type="sldNum" sz="quarter" idx="10"/>
          </p:nvPr>
        </p:nvSpPr>
        <p:spPr bwMode="auto"/>
        <p:txBody>
          <a:bodyPr/>
          <a:lstStyle/>
          <a:p>
            <a:pPr>
              <a:defRPr/>
            </a:pPr>
            <a:fld id="{0FA12FFB-62B8-30ED-8988-941E0873CA31}"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B51C281-1CE2-30B6-0744-695B01779182}"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313A3DB-21DF-48DC-6458-75C0295555E7}"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9C405A6-6F0B-C11A-0A16-2A64E9E36010}" type="slidenum">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dirty="0"/>
          </a:p>
        </p:txBody>
      </p:sp>
      <p:sp>
        <p:nvSpPr>
          <p:cNvPr id="4" name="Slide Number Placeholder 3"/>
          <p:cNvSpPr>
            <a:spLocks noGrp="1"/>
          </p:cNvSpPr>
          <p:nvPr>
            <p:ph type="sldNum" sz="quarter" idx="10"/>
          </p:nvPr>
        </p:nvSpPr>
        <p:spPr bwMode="auto"/>
        <p:txBody>
          <a:bodyPr/>
          <a:lstStyle/>
          <a:p>
            <a:pPr>
              <a:defRPr/>
            </a:pPr>
            <a:fld id="{80885463-25A9-308D-5B5E-583AB91DA861}" type="slidenum">
              <a:rPr/>
              <a:t>5</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sp>
        <p:nvSpPr>
          <p:cNvPr id="240463786" name="Title 1"/>
          <p:cNvSpPr>
            <a:spLocks noGrp="1"/>
          </p:cNvSpPr>
          <p:nvPr>
            <p:ph type="ctrTitle"/>
          </p:nvPr>
        </p:nvSpPr>
        <p:spPr bwMode="auto">
          <a:xfrm>
            <a:off x="801886" y="1237197"/>
            <a:ext cx="9088041" cy="2631887"/>
          </a:xfrm>
        </p:spPr>
        <p:txBody>
          <a:bodyPr anchor="b"/>
          <a:lstStyle>
            <a:lvl1pPr algn="ctr">
              <a:defRPr sz="6600"/>
            </a:lvl1pPr>
          </a:lstStyle>
          <a:p>
            <a:pPr>
              <a:defRPr/>
            </a:pPr>
            <a:r>
              <a:rPr lang="de-DE"/>
              <a:t>Mastertitelformat bearbeiten</a:t>
            </a:r>
            <a:endParaRPr lang="en-US"/>
          </a:p>
        </p:txBody>
      </p:sp>
      <p:sp>
        <p:nvSpPr>
          <p:cNvPr id="1112742664" name="Subtitle 2"/>
          <p:cNvSpPr>
            <a:spLocks noGrp="1"/>
          </p:cNvSpPr>
          <p:nvPr>
            <p:ph type="subTitle" idx="1"/>
          </p:nvPr>
        </p:nvSpPr>
        <p:spPr bwMode="auto">
          <a:xfrm>
            <a:off x="1336477" y="3970580"/>
            <a:ext cx="8018860" cy="1825171"/>
          </a:xfrm>
        </p:spPr>
        <p:txBody>
          <a:bodyPr/>
          <a:lstStyle>
            <a:lvl1pPr marL="0" indent="0" algn="ctr">
              <a:buNone/>
              <a:defRPr sz="2650"/>
            </a:lvl1pPr>
            <a:lvl2pPr marL="503972" indent="0" algn="ctr">
              <a:buNone/>
              <a:defRPr sz="2200"/>
            </a:lvl2pPr>
            <a:lvl3pPr marL="1007943" indent="0" algn="ctr">
              <a:buNone/>
              <a:defRPr sz="2000"/>
            </a:lvl3pPr>
            <a:lvl4pPr marL="1511915" indent="0" algn="ctr">
              <a:buNone/>
              <a:defRPr sz="1750"/>
            </a:lvl4pPr>
            <a:lvl5pPr marL="2015886" indent="0" algn="ctr">
              <a:buNone/>
              <a:defRPr sz="1750"/>
            </a:lvl5pPr>
            <a:lvl6pPr marL="2519858" indent="0" algn="ctr">
              <a:buNone/>
              <a:defRPr sz="1750"/>
            </a:lvl6pPr>
            <a:lvl7pPr marL="3023829" indent="0" algn="ctr">
              <a:buNone/>
              <a:defRPr sz="1750"/>
            </a:lvl7pPr>
            <a:lvl8pPr marL="3527801" indent="0" algn="ctr">
              <a:buNone/>
              <a:defRPr sz="1750"/>
            </a:lvl8pPr>
            <a:lvl9pPr marL="4031772" indent="0" algn="ctr">
              <a:buNone/>
              <a:defRPr sz="1750"/>
            </a:lvl9pPr>
          </a:lstStyle>
          <a:p>
            <a:pPr>
              <a:defRPr/>
            </a:pPr>
            <a:r>
              <a:rPr lang="de-DE"/>
              <a:t>Master-Untertitelformat bearbeiten</a:t>
            </a:r>
            <a:endParaRPr lang="en-US"/>
          </a:p>
        </p:txBody>
      </p:sp>
      <p:sp>
        <p:nvSpPr>
          <p:cNvPr id="181269471" name="Date Placeholder 3"/>
          <p:cNvSpPr>
            <a:spLocks noGrp="1"/>
          </p:cNvSpPr>
          <p:nvPr>
            <p:ph type="dt" sz="half" idx="10"/>
          </p:nvPr>
        </p:nvSpPr>
        <p:spPr bwMode="auto">
          <a:xfrm>
            <a:off x="-2647116" y="5925871"/>
            <a:ext cx="2405658" cy="402483"/>
          </a:xfrm>
        </p:spPr>
        <p:txBody>
          <a:bodyPr/>
          <a:lstStyle/>
          <a:p>
            <a:pPr>
              <a:defRPr/>
            </a:pPr>
            <a:fld id="{448AC260-D0C7-48BB-BD72-9919B16F65DA}" type="datetime1">
              <a:rPr lang="de-DE"/>
              <a:t>13.05.2026</a:t>
            </a:fld>
            <a:endParaRPr lang="de-DE"/>
          </a:p>
        </p:txBody>
      </p:sp>
      <p:sp>
        <p:nvSpPr>
          <p:cNvPr id="145781612" name="Footer Placeholder 4"/>
          <p:cNvSpPr>
            <a:spLocks noGrp="1"/>
          </p:cNvSpPr>
          <p:nvPr>
            <p:ph type="ftr" sz="quarter" idx="11"/>
          </p:nvPr>
        </p:nvSpPr>
        <p:spPr bwMode="auto">
          <a:xfrm>
            <a:off x="540000" y="6957700"/>
            <a:ext cx="3708150" cy="601975"/>
          </a:xfrm>
        </p:spPr>
        <p:txBody>
          <a:bodyPr bIns="252000"/>
          <a:lstStyle>
            <a:lvl1pPr algn="l">
              <a:defRPr/>
            </a:lvl1pPr>
          </a:lstStyle>
          <a:p>
            <a:pPr>
              <a:defRPr/>
            </a:pPr>
            <a:r>
              <a:rPr lang="de-DE" b="1">
                <a:solidFill>
                  <a:schemeClr val="accent3"/>
                </a:solidFill>
              </a:rPr>
              <a:t>ISB</a:t>
            </a:r>
            <a:r>
              <a:rPr lang="de-DE"/>
              <a:t> Staatsinstitut für Schulqualität und Bildungsforschung</a:t>
            </a:r>
            <a:endParaRPr/>
          </a:p>
        </p:txBody>
      </p:sp>
      <p:pic>
        <p:nvPicPr>
          <p:cNvPr id="402619556" name="Grafik 7"/>
          <p:cNvPicPr>
            <a:picLocks noChangeAspect="1"/>
          </p:cNvPicPr>
          <p:nvPr userDrawn="1"/>
        </p:nvPicPr>
        <p:blipFill rotWithShape="1">
          <a:blip r:embed="rId2">
            <a:extLst>
              <a:ext uri="{96DAC541-7B7A-43D3-8B79-37D633B846F1}">
                <asvg:svgBlip xmlns:asvg="http://schemas.microsoft.com/office/drawing/2016/SVG/main" r:embed="rId3"/>
              </a:ext>
            </a:extLst>
          </a:blip>
          <a:stretch/>
        </p:blipFill>
        <p:spPr bwMode="auto">
          <a:xfrm>
            <a:off x="403486" y="301006"/>
            <a:ext cx="796800" cy="432000"/>
          </a:xfrm>
          <a:prstGeom prst="rect">
            <a:avLst/>
          </a:prstGeom>
        </p:spPr>
      </p:pic>
      <p:sp>
        <p:nvSpPr>
          <p:cNvPr id="1860317321" name="Slide Number Placeholder 5"/>
          <p:cNvSpPr txBox="1"/>
          <p:nvPr userDrawn="1"/>
        </p:nvSpPr>
        <p:spPr bwMode="auto">
          <a:xfrm>
            <a:off x="9072000" y="7019675"/>
            <a:ext cx="1080000" cy="540000"/>
          </a:xfrm>
          <a:prstGeom prst="rect">
            <a:avLst/>
          </a:prstGeom>
        </p:spPr>
        <p:txBody>
          <a:bodyPr vert="horz" lIns="0" tIns="0" rIns="0" bIns="252000" rtlCol="0" anchor="b" anchorCtr="0"/>
          <a:lstStyle>
            <a:defPPr>
              <a:defRPr lang="en-US"/>
            </a:defPPr>
            <a:lvl1pPr marL="0" algn="r" defTabSz="457200" rtl="0">
              <a:defRPr sz="1050">
                <a:solidFill>
                  <a:schemeClr val="tx1">
                    <a:tint val="82000"/>
                  </a:schemeClr>
                </a:solidFill>
                <a:latin typeface="+mn-lt"/>
                <a:ea typeface="+mn-ea"/>
                <a:cs typeface="+mn-cs"/>
              </a:defRPr>
            </a:lvl1pPr>
            <a:lvl2pPr marL="457200" algn="l" defTabSz="457200" rtl="0">
              <a:defRPr sz="1800">
                <a:solidFill>
                  <a:schemeClr val="tx1"/>
                </a:solidFill>
                <a:latin typeface="+mn-lt"/>
                <a:ea typeface="+mn-ea"/>
                <a:cs typeface="+mn-cs"/>
              </a:defRPr>
            </a:lvl2pPr>
            <a:lvl3pPr marL="914400" algn="l" defTabSz="457200" rtl="0">
              <a:defRPr sz="1800">
                <a:solidFill>
                  <a:schemeClr val="tx1"/>
                </a:solidFill>
                <a:latin typeface="+mn-lt"/>
                <a:ea typeface="+mn-ea"/>
                <a:cs typeface="+mn-cs"/>
              </a:defRPr>
            </a:lvl3pPr>
            <a:lvl4pPr marL="1371600" algn="l" defTabSz="457200" rtl="0">
              <a:defRPr sz="1800">
                <a:solidFill>
                  <a:schemeClr val="tx1"/>
                </a:solidFill>
                <a:latin typeface="+mn-lt"/>
                <a:ea typeface="+mn-ea"/>
                <a:cs typeface="+mn-cs"/>
              </a:defRPr>
            </a:lvl4pPr>
            <a:lvl5pPr marL="1828800" algn="l" defTabSz="457200" rtl="0">
              <a:defRPr sz="1800">
                <a:solidFill>
                  <a:schemeClr val="tx1"/>
                </a:solidFill>
                <a:latin typeface="+mn-lt"/>
                <a:ea typeface="+mn-ea"/>
                <a:cs typeface="+mn-cs"/>
              </a:defRPr>
            </a:lvl5pPr>
            <a:lvl6pPr marL="2286000" algn="l" defTabSz="457200" rtl="0">
              <a:defRPr sz="1800">
                <a:solidFill>
                  <a:schemeClr val="tx1"/>
                </a:solidFill>
                <a:latin typeface="+mn-lt"/>
                <a:ea typeface="+mn-ea"/>
                <a:cs typeface="+mn-cs"/>
              </a:defRPr>
            </a:lvl6pPr>
            <a:lvl7pPr marL="2743200" algn="l" defTabSz="457200" rtl="0">
              <a:defRPr sz="1800">
                <a:solidFill>
                  <a:schemeClr val="tx1"/>
                </a:solidFill>
                <a:latin typeface="+mn-lt"/>
                <a:ea typeface="+mn-ea"/>
                <a:cs typeface="+mn-cs"/>
              </a:defRPr>
            </a:lvl7pPr>
            <a:lvl8pPr marL="3200400" algn="l" defTabSz="457200" rtl="0">
              <a:defRPr sz="1800">
                <a:solidFill>
                  <a:schemeClr val="tx1"/>
                </a:solidFill>
                <a:latin typeface="+mn-lt"/>
                <a:ea typeface="+mn-ea"/>
                <a:cs typeface="+mn-cs"/>
              </a:defRPr>
            </a:lvl8pPr>
            <a:lvl9pPr marL="3657600" algn="l" defTabSz="457200" rtl="0">
              <a:defRPr sz="1800">
                <a:solidFill>
                  <a:schemeClr val="tx1"/>
                </a:solidFill>
                <a:latin typeface="+mn-lt"/>
                <a:ea typeface="+mn-ea"/>
                <a:cs typeface="+mn-cs"/>
              </a:defRPr>
            </a:lvl9pPr>
          </a:lstStyle>
          <a:p>
            <a:pPr>
              <a:defRPr/>
            </a:pPr>
            <a:fld id="{C40E4DD3-A1D1-44C2-BAA5-FAF59B503529}" type="slidenum">
              <a:rPr lang="de-DE"/>
              <a:t>‹Nr.›</a:t>
            </a:fld>
            <a:endParaRPr lang="de-DE"/>
          </a:p>
        </p:txBody>
      </p:sp>
    </p:spTree>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1624980770" name="Title 1"/>
          <p:cNvSpPr>
            <a:spLocks noGrp="1"/>
          </p:cNvSpPr>
          <p:nvPr>
            <p:ph type="title"/>
          </p:nvPr>
        </p:nvSpPr>
        <p:spPr bwMode="auto">
          <a:xfrm>
            <a:off x="736455" y="402484"/>
            <a:ext cx="9221689" cy="1461188"/>
          </a:xfrm>
        </p:spPr>
        <p:txBody>
          <a:bodyPr/>
          <a:lstStyle/>
          <a:p>
            <a:pPr>
              <a:defRPr/>
            </a:pPr>
            <a:r>
              <a:rPr lang="de-DE"/>
              <a:t>Mastertitelformat bearbeiten</a:t>
            </a:r>
            <a:endParaRPr lang="en-US"/>
          </a:p>
        </p:txBody>
      </p:sp>
      <p:sp>
        <p:nvSpPr>
          <p:cNvPr id="1903466158" name="Text Placeholder 2"/>
          <p:cNvSpPr>
            <a:spLocks noGrp="1"/>
          </p:cNvSpPr>
          <p:nvPr>
            <p:ph type="body" idx="1"/>
          </p:nvPr>
        </p:nvSpPr>
        <p:spPr bwMode="auto">
          <a:xfrm>
            <a:off x="736456" y="1853171"/>
            <a:ext cx="4523137" cy="908210"/>
          </a:xfrm>
        </p:spPr>
        <p:txBody>
          <a:bodyPr anchor="b"/>
          <a:lstStyle>
            <a:lvl1pPr marL="0" indent="0">
              <a:buNone/>
              <a:defRPr sz="2650" b="1"/>
            </a:lvl1pPr>
            <a:lvl2pPr marL="503972" indent="0">
              <a:buNone/>
              <a:defRPr sz="2200" b="1"/>
            </a:lvl2pPr>
            <a:lvl3pPr marL="1007943" indent="0">
              <a:buNone/>
              <a:defRPr sz="2000" b="1"/>
            </a:lvl3pPr>
            <a:lvl4pPr marL="1511915" indent="0">
              <a:buNone/>
              <a:defRPr sz="1750" b="1"/>
            </a:lvl4pPr>
            <a:lvl5pPr marL="2015886" indent="0">
              <a:buNone/>
              <a:defRPr sz="1750" b="1"/>
            </a:lvl5pPr>
            <a:lvl6pPr marL="2519858" indent="0">
              <a:buNone/>
              <a:defRPr sz="1750" b="1"/>
            </a:lvl6pPr>
            <a:lvl7pPr marL="3023829" indent="0">
              <a:buNone/>
              <a:defRPr sz="1750" b="1"/>
            </a:lvl7pPr>
            <a:lvl8pPr marL="3527801" indent="0">
              <a:buNone/>
              <a:defRPr sz="1750" b="1"/>
            </a:lvl8pPr>
            <a:lvl9pPr marL="4031772" indent="0">
              <a:buNone/>
              <a:defRPr sz="1750" b="1"/>
            </a:lvl9pPr>
          </a:lstStyle>
          <a:p>
            <a:pPr lvl="0">
              <a:defRPr/>
            </a:pPr>
            <a:r>
              <a:rPr lang="de-DE"/>
              <a:t>Mastertextformat bearbeiten</a:t>
            </a:r>
            <a:endParaRPr/>
          </a:p>
        </p:txBody>
      </p:sp>
      <p:sp>
        <p:nvSpPr>
          <p:cNvPr id="85727936" name="Content Placeholder 3"/>
          <p:cNvSpPr>
            <a:spLocks noGrp="1"/>
          </p:cNvSpPr>
          <p:nvPr>
            <p:ph sz="half" idx="2"/>
          </p:nvPr>
        </p:nvSpPr>
        <p:spPr bwMode="auto">
          <a:xfrm>
            <a:off x="736456" y="2761381"/>
            <a:ext cx="4523137" cy="4061576"/>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41563588" name="Text Placeholder 4"/>
          <p:cNvSpPr>
            <a:spLocks noGrp="1"/>
          </p:cNvSpPr>
          <p:nvPr>
            <p:ph type="body" sz="quarter" idx="3"/>
          </p:nvPr>
        </p:nvSpPr>
        <p:spPr bwMode="auto">
          <a:xfrm>
            <a:off x="5412731" y="1853171"/>
            <a:ext cx="4545413" cy="908210"/>
          </a:xfrm>
        </p:spPr>
        <p:txBody>
          <a:bodyPr anchor="b"/>
          <a:lstStyle>
            <a:lvl1pPr marL="0" indent="0">
              <a:buNone/>
              <a:defRPr sz="2650" b="1"/>
            </a:lvl1pPr>
            <a:lvl2pPr marL="503972" indent="0">
              <a:buNone/>
              <a:defRPr sz="2200" b="1"/>
            </a:lvl2pPr>
            <a:lvl3pPr marL="1007943" indent="0">
              <a:buNone/>
              <a:defRPr sz="2000" b="1"/>
            </a:lvl3pPr>
            <a:lvl4pPr marL="1511915" indent="0">
              <a:buNone/>
              <a:defRPr sz="1750" b="1"/>
            </a:lvl4pPr>
            <a:lvl5pPr marL="2015886" indent="0">
              <a:buNone/>
              <a:defRPr sz="1750" b="1"/>
            </a:lvl5pPr>
            <a:lvl6pPr marL="2519858" indent="0">
              <a:buNone/>
              <a:defRPr sz="1750" b="1"/>
            </a:lvl6pPr>
            <a:lvl7pPr marL="3023829" indent="0">
              <a:buNone/>
              <a:defRPr sz="1750" b="1"/>
            </a:lvl7pPr>
            <a:lvl8pPr marL="3527801" indent="0">
              <a:buNone/>
              <a:defRPr sz="1750" b="1"/>
            </a:lvl8pPr>
            <a:lvl9pPr marL="4031772" indent="0">
              <a:buNone/>
              <a:defRPr sz="1750" b="1"/>
            </a:lvl9pPr>
          </a:lstStyle>
          <a:p>
            <a:pPr lvl="0">
              <a:defRPr/>
            </a:pPr>
            <a:r>
              <a:rPr lang="de-DE"/>
              <a:t>Mastertextformat bearbeiten</a:t>
            </a:r>
            <a:endParaRPr/>
          </a:p>
        </p:txBody>
      </p:sp>
      <p:sp>
        <p:nvSpPr>
          <p:cNvPr id="999011514" name="Content Placeholder 5"/>
          <p:cNvSpPr>
            <a:spLocks noGrp="1"/>
          </p:cNvSpPr>
          <p:nvPr>
            <p:ph sz="quarter" idx="4"/>
          </p:nvPr>
        </p:nvSpPr>
        <p:spPr bwMode="auto">
          <a:xfrm>
            <a:off x="5412731" y="2761381"/>
            <a:ext cx="4545413" cy="4061576"/>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386007734" name="Date Placeholder 6"/>
          <p:cNvSpPr>
            <a:spLocks noGrp="1"/>
          </p:cNvSpPr>
          <p:nvPr>
            <p:ph type="dt" sz="half" idx="10"/>
          </p:nvPr>
        </p:nvSpPr>
        <p:spPr bwMode="auto"/>
        <p:txBody>
          <a:bodyPr/>
          <a:lstStyle/>
          <a:p>
            <a:pPr>
              <a:defRPr/>
            </a:pPr>
            <a:fld id="{9333916D-2E32-46B7-8BBF-5FD0C71AA82C}" type="datetime1">
              <a:rPr lang="de-DE"/>
              <a:t>13.05.2026</a:t>
            </a:fld>
            <a:endParaRPr lang="de-DE"/>
          </a:p>
        </p:txBody>
      </p:sp>
      <p:sp>
        <p:nvSpPr>
          <p:cNvPr id="745618260" name="Footer Placeholder 7"/>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318149610" name="Slide Number Placeholder 8"/>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130766896" name="Title 1"/>
          <p:cNvSpPr>
            <a:spLocks noGrp="1"/>
          </p:cNvSpPr>
          <p:nvPr>
            <p:ph type="title"/>
          </p:nvPr>
        </p:nvSpPr>
        <p:spPr bwMode="auto"/>
        <p:txBody>
          <a:bodyPr/>
          <a:lstStyle/>
          <a:p>
            <a:pPr>
              <a:defRPr/>
            </a:pPr>
            <a:r>
              <a:rPr lang="de-DE"/>
              <a:t>Mastertitelformat bearbeiten</a:t>
            </a:r>
            <a:endParaRPr lang="en-US"/>
          </a:p>
        </p:txBody>
      </p:sp>
      <p:sp>
        <p:nvSpPr>
          <p:cNvPr id="931742371" name="Date Placeholder 2"/>
          <p:cNvSpPr>
            <a:spLocks noGrp="1"/>
          </p:cNvSpPr>
          <p:nvPr>
            <p:ph type="dt" sz="half" idx="10"/>
          </p:nvPr>
        </p:nvSpPr>
        <p:spPr bwMode="auto"/>
        <p:txBody>
          <a:bodyPr/>
          <a:lstStyle/>
          <a:p>
            <a:pPr>
              <a:defRPr/>
            </a:pPr>
            <a:fld id="{CFBA2642-E723-459F-9A8C-89756D22C819}" type="datetime1">
              <a:rPr lang="de-DE"/>
              <a:t>13.05.2026</a:t>
            </a:fld>
            <a:endParaRPr lang="de-DE"/>
          </a:p>
        </p:txBody>
      </p:sp>
      <p:sp>
        <p:nvSpPr>
          <p:cNvPr id="1064451923" name="Footer Placeholder 3"/>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33916027" name="Slide Number Placeholder 4"/>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sp>
        <p:nvSpPr>
          <p:cNvPr id="94139137" name="Date Placeholder 1"/>
          <p:cNvSpPr>
            <a:spLocks noGrp="1"/>
          </p:cNvSpPr>
          <p:nvPr>
            <p:ph type="dt" sz="half" idx="10"/>
          </p:nvPr>
        </p:nvSpPr>
        <p:spPr bwMode="auto"/>
        <p:txBody>
          <a:bodyPr/>
          <a:lstStyle/>
          <a:p>
            <a:pPr>
              <a:defRPr/>
            </a:pPr>
            <a:fld id="{91705F5D-F304-432E-B71D-7B94755378FC}" type="datetime1">
              <a:rPr lang="de-DE"/>
              <a:t>13.05.2026</a:t>
            </a:fld>
            <a:endParaRPr lang="de-DE"/>
          </a:p>
        </p:txBody>
      </p:sp>
      <p:sp>
        <p:nvSpPr>
          <p:cNvPr id="1382705058" name="Footer Placeholder 2"/>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216936770" name="Slide Number Placeholder 3"/>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1730256696" name="Title 1"/>
          <p:cNvSpPr>
            <a:spLocks noGrp="1"/>
          </p:cNvSpPr>
          <p:nvPr>
            <p:ph type="title"/>
          </p:nvPr>
        </p:nvSpPr>
        <p:spPr bwMode="auto">
          <a:xfrm>
            <a:off x="736455" y="503978"/>
            <a:ext cx="3448388" cy="1763924"/>
          </a:xfrm>
        </p:spPr>
        <p:txBody>
          <a:bodyPr anchor="b"/>
          <a:lstStyle>
            <a:lvl1pPr>
              <a:defRPr sz="3550"/>
            </a:lvl1pPr>
          </a:lstStyle>
          <a:p>
            <a:pPr>
              <a:defRPr/>
            </a:pPr>
            <a:r>
              <a:rPr lang="de-DE"/>
              <a:t>Mastertitelformat bearbeiten</a:t>
            </a:r>
            <a:endParaRPr lang="en-US"/>
          </a:p>
        </p:txBody>
      </p:sp>
      <p:sp>
        <p:nvSpPr>
          <p:cNvPr id="187945481" name="Content Placeholder 2"/>
          <p:cNvSpPr>
            <a:spLocks noGrp="1"/>
          </p:cNvSpPr>
          <p:nvPr>
            <p:ph idx="1"/>
          </p:nvPr>
        </p:nvSpPr>
        <p:spPr bwMode="auto">
          <a:xfrm>
            <a:off x="4545413" y="1088455"/>
            <a:ext cx="5412730" cy="5372269"/>
          </a:xfrm>
        </p:spPr>
        <p:txBody>
          <a:bodyPr/>
          <a:lstStyle>
            <a:lvl1pPr>
              <a:defRPr sz="3550"/>
            </a:lvl1pPr>
            <a:lvl2pPr>
              <a:defRPr sz="3100"/>
            </a:lvl2pPr>
            <a:lvl3pPr>
              <a:defRPr sz="2650"/>
            </a:lvl3pPr>
            <a:lvl4pPr>
              <a:defRPr sz="2200"/>
            </a:lvl4pPr>
            <a:lvl5pPr>
              <a:defRPr sz="2200"/>
            </a:lvl5pPr>
            <a:lvl6pPr>
              <a:defRPr sz="2200"/>
            </a:lvl6pPr>
            <a:lvl7pPr>
              <a:defRPr sz="2200"/>
            </a:lvl7pPr>
            <a:lvl8pPr>
              <a:defRPr sz="2200"/>
            </a:lvl8pPr>
            <a:lvl9pPr>
              <a:defRPr sz="22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00119542" name="Text Placeholder 3"/>
          <p:cNvSpPr>
            <a:spLocks noGrp="1"/>
          </p:cNvSpPr>
          <p:nvPr>
            <p:ph type="body" sz="half" idx="2"/>
          </p:nvPr>
        </p:nvSpPr>
        <p:spPr bwMode="auto">
          <a:xfrm>
            <a:off x="736455" y="2267902"/>
            <a:ext cx="3448388" cy="4201570"/>
          </a:xfrm>
        </p:spPr>
        <p:txBody>
          <a:bodyPr/>
          <a:lstStyle>
            <a:lvl1pPr marL="0" indent="0">
              <a:buNone/>
              <a:defRPr sz="1750"/>
            </a:lvl1pPr>
            <a:lvl2pPr marL="503972" indent="0">
              <a:buNone/>
              <a:defRPr sz="1550"/>
            </a:lvl2pPr>
            <a:lvl3pPr marL="1007943" indent="0">
              <a:buNone/>
              <a:defRPr sz="1300"/>
            </a:lvl3pPr>
            <a:lvl4pPr marL="1511915" indent="0">
              <a:buNone/>
              <a:defRPr sz="1100"/>
            </a:lvl4pPr>
            <a:lvl5pPr marL="2015886" indent="0">
              <a:buNone/>
              <a:defRPr sz="1100"/>
            </a:lvl5pPr>
            <a:lvl6pPr marL="2519858" indent="0">
              <a:buNone/>
              <a:defRPr sz="1100"/>
            </a:lvl6pPr>
            <a:lvl7pPr marL="3023829" indent="0">
              <a:buNone/>
              <a:defRPr sz="1100"/>
            </a:lvl7pPr>
            <a:lvl8pPr marL="3527801" indent="0">
              <a:buNone/>
              <a:defRPr sz="1100"/>
            </a:lvl8pPr>
            <a:lvl9pPr marL="4031772" indent="0">
              <a:buNone/>
              <a:defRPr sz="1100"/>
            </a:lvl9pPr>
          </a:lstStyle>
          <a:p>
            <a:pPr lvl="0">
              <a:defRPr/>
            </a:pPr>
            <a:r>
              <a:rPr lang="de-DE"/>
              <a:t>Mastertextformat bearbeiten</a:t>
            </a:r>
            <a:endParaRPr/>
          </a:p>
        </p:txBody>
      </p:sp>
      <p:sp>
        <p:nvSpPr>
          <p:cNvPr id="1293009091" name="Date Placeholder 4"/>
          <p:cNvSpPr>
            <a:spLocks noGrp="1"/>
          </p:cNvSpPr>
          <p:nvPr>
            <p:ph type="dt" sz="half" idx="10"/>
          </p:nvPr>
        </p:nvSpPr>
        <p:spPr bwMode="auto"/>
        <p:txBody>
          <a:bodyPr/>
          <a:lstStyle/>
          <a:p>
            <a:pPr>
              <a:defRPr/>
            </a:pPr>
            <a:fld id="{F5D77D3D-0D3F-4721-B466-C980B3F37664}" type="datetime1">
              <a:rPr lang="de-DE"/>
              <a:t>13.05.2026</a:t>
            </a:fld>
            <a:endParaRPr lang="de-DE"/>
          </a:p>
        </p:txBody>
      </p:sp>
      <p:sp>
        <p:nvSpPr>
          <p:cNvPr id="822813030" name="Footer Placeholder 5"/>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1617014878"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1387556249" name="Title 1"/>
          <p:cNvSpPr>
            <a:spLocks noGrp="1"/>
          </p:cNvSpPr>
          <p:nvPr>
            <p:ph type="title"/>
          </p:nvPr>
        </p:nvSpPr>
        <p:spPr bwMode="auto">
          <a:xfrm>
            <a:off x="736455" y="503978"/>
            <a:ext cx="3448388" cy="1763924"/>
          </a:xfrm>
        </p:spPr>
        <p:txBody>
          <a:bodyPr anchor="b"/>
          <a:lstStyle>
            <a:lvl1pPr>
              <a:defRPr sz="3550"/>
            </a:lvl1pPr>
          </a:lstStyle>
          <a:p>
            <a:pPr>
              <a:defRPr/>
            </a:pPr>
            <a:r>
              <a:rPr lang="de-DE"/>
              <a:t>Mastertitelformat bearbeiten</a:t>
            </a:r>
            <a:endParaRPr lang="en-US"/>
          </a:p>
        </p:txBody>
      </p:sp>
      <p:sp>
        <p:nvSpPr>
          <p:cNvPr id="1115735267" name="Picture Placeholder 2"/>
          <p:cNvSpPr>
            <a:spLocks noGrp="1" noChangeAspect="1"/>
          </p:cNvSpPr>
          <p:nvPr>
            <p:ph type="pic" idx="1"/>
          </p:nvPr>
        </p:nvSpPr>
        <p:spPr bwMode="auto">
          <a:xfrm>
            <a:off x="4545413" y="1088455"/>
            <a:ext cx="5412730" cy="5372269"/>
          </a:xfrm>
        </p:spPr>
        <p:txBody>
          <a:bodyPr anchor="t"/>
          <a:lstStyle>
            <a:lvl1pPr marL="0" indent="0">
              <a:buNone/>
              <a:defRPr sz="3550"/>
            </a:lvl1pPr>
            <a:lvl2pPr marL="503972" indent="0">
              <a:buNone/>
              <a:defRPr sz="3100"/>
            </a:lvl2pPr>
            <a:lvl3pPr marL="1007943" indent="0">
              <a:buNone/>
              <a:defRPr sz="2650"/>
            </a:lvl3pPr>
            <a:lvl4pPr marL="1511915" indent="0">
              <a:buNone/>
              <a:defRPr sz="2200"/>
            </a:lvl4pPr>
            <a:lvl5pPr marL="2015886" indent="0">
              <a:buNone/>
              <a:defRPr sz="2200"/>
            </a:lvl5pPr>
            <a:lvl6pPr marL="2519858" indent="0">
              <a:buNone/>
              <a:defRPr sz="2200"/>
            </a:lvl6pPr>
            <a:lvl7pPr marL="3023829" indent="0">
              <a:buNone/>
              <a:defRPr sz="2200"/>
            </a:lvl7pPr>
            <a:lvl8pPr marL="3527801" indent="0">
              <a:buNone/>
              <a:defRPr sz="2200"/>
            </a:lvl8pPr>
            <a:lvl9pPr marL="4031772" indent="0">
              <a:buNone/>
              <a:defRPr sz="2200"/>
            </a:lvl9pPr>
          </a:lstStyle>
          <a:p>
            <a:pPr>
              <a:defRPr/>
            </a:pPr>
            <a:r>
              <a:rPr lang="de-DE"/>
              <a:t>Bild durch Klicken auf Symbol hinzufügen</a:t>
            </a:r>
            <a:endParaRPr lang="en-US"/>
          </a:p>
        </p:txBody>
      </p:sp>
      <p:sp>
        <p:nvSpPr>
          <p:cNvPr id="613709201" name="Text Placeholder 3"/>
          <p:cNvSpPr>
            <a:spLocks noGrp="1"/>
          </p:cNvSpPr>
          <p:nvPr>
            <p:ph type="body" sz="half" idx="2"/>
          </p:nvPr>
        </p:nvSpPr>
        <p:spPr bwMode="auto">
          <a:xfrm>
            <a:off x="736455" y="2267902"/>
            <a:ext cx="3448388" cy="4201570"/>
          </a:xfrm>
        </p:spPr>
        <p:txBody>
          <a:bodyPr/>
          <a:lstStyle>
            <a:lvl1pPr marL="0" indent="0">
              <a:buNone/>
              <a:defRPr sz="1750"/>
            </a:lvl1pPr>
            <a:lvl2pPr marL="503972" indent="0">
              <a:buNone/>
              <a:defRPr sz="1550"/>
            </a:lvl2pPr>
            <a:lvl3pPr marL="1007943" indent="0">
              <a:buNone/>
              <a:defRPr sz="1300"/>
            </a:lvl3pPr>
            <a:lvl4pPr marL="1511915" indent="0">
              <a:buNone/>
              <a:defRPr sz="1100"/>
            </a:lvl4pPr>
            <a:lvl5pPr marL="2015886" indent="0">
              <a:buNone/>
              <a:defRPr sz="1100"/>
            </a:lvl5pPr>
            <a:lvl6pPr marL="2519858" indent="0">
              <a:buNone/>
              <a:defRPr sz="1100"/>
            </a:lvl6pPr>
            <a:lvl7pPr marL="3023829" indent="0">
              <a:buNone/>
              <a:defRPr sz="1100"/>
            </a:lvl7pPr>
            <a:lvl8pPr marL="3527801" indent="0">
              <a:buNone/>
              <a:defRPr sz="1100"/>
            </a:lvl8pPr>
            <a:lvl9pPr marL="4031772" indent="0">
              <a:buNone/>
              <a:defRPr sz="1100"/>
            </a:lvl9pPr>
          </a:lstStyle>
          <a:p>
            <a:pPr lvl="0">
              <a:defRPr/>
            </a:pPr>
            <a:r>
              <a:rPr lang="de-DE"/>
              <a:t>Mastertextformat bearbeiten</a:t>
            </a:r>
            <a:endParaRPr/>
          </a:p>
        </p:txBody>
      </p:sp>
      <p:sp>
        <p:nvSpPr>
          <p:cNvPr id="509840216" name="Date Placeholder 4"/>
          <p:cNvSpPr>
            <a:spLocks noGrp="1"/>
          </p:cNvSpPr>
          <p:nvPr>
            <p:ph type="dt" sz="half" idx="10"/>
          </p:nvPr>
        </p:nvSpPr>
        <p:spPr bwMode="auto"/>
        <p:txBody>
          <a:bodyPr/>
          <a:lstStyle/>
          <a:p>
            <a:pPr>
              <a:defRPr/>
            </a:pPr>
            <a:fld id="{E20CFE4A-46C3-42F6-A5E8-045CF37F5EC5}" type="datetime1">
              <a:rPr lang="de-DE"/>
              <a:t>13.05.2026</a:t>
            </a:fld>
            <a:endParaRPr lang="de-DE"/>
          </a:p>
        </p:txBody>
      </p:sp>
      <p:sp>
        <p:nvSpPr>
          <p:cNvPr id="1232086030" name="Footer Placeholder 5"/>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1792260626"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268801822" name="Title 1"/>
          <p:cNvSpPr>
            <a:spLocks noGrp="1"/>
          </p:cNvSpPr>
          <p:nvPr>
            <p:ph type="title"/>
          </p:nvPr>
        </p:nvSpPr>
        <p:spPr bwMode="auto"/>
        <p:txBody>
          <a:bodyPr/>
          <a:lstStyle/>
          <a:p>
            <a:pPr>
              <a:defRPr/>
            </a:pPr>
            <a:r>
              <a:rPr lang="de-DE"/>
              <a:t>Mastertitelformat bearbeiten</a:t>
            </a:r>
            <a:endParaRPr lang="en-US"/>
          </a:p>
        </p:txBody>
      </p:sp>
      <p:sp>
        <p:nvSpPr>
          <p:cNvPr id="147239145" name="Vertical Text Placeholder 2"/>
          <p:cNvSpPr>
            <a:spLocks noGrp="1"/>
          </p:cNvSpPr>
          <p:nvPr>
            <p:ph type="body" orient="vert" idx="1"/>
          </p:nvPr>
        </p:nvSpPr>
        <p:spPr bwMode="auto"/>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23780284" name="Date Placeholder 3"/>
          <p:cNvSpPr>
            <a:spLocks noGrp="1"/>
          </p:cNvSpPr>
          <p:nvPr>
            <p:ph type="dt" sz="half" idx="10"/>
          </p:nvPr>
        </p:nvSpPr>
        <p:spPr bwMode="auto"/>
        <p:txBody>
          <a:bodyPr/>
          <a:lstStyle/>
          <a:p>
            <a:pPr>
              <a:defRPr/>
            </a:pPr>
            <a:fld id="{F4AEC135-F5F3-4923-9B36-AC524418600C}" type="datetime1">
              <a:rPr lang="de-DE"/>
              <a:t>13.05.2026</a:t>
            </a:fld>
            <a:endParaRPr lang="de-DE"/>
          </a:p>
        </p:txBody>
      </p:sp>
      <p:sp>
        <p:nvSpPr>
          <p:cNvPr id="537768224" name="Footer Placeholder 4"/>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399391300"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2093878809" name="Vertical Title 1"/>
          <p:cNvSpPr>
            <a:spLocks noGrp="1"/>
          </p:cNvSpPr>
          <p:nvPr>
            <p:ph type="title" orient="vert"/>
          </p:nvPr>
        </p:nvSpPr>
        <p:spPr bwMode="auto">
          <a:xfrm>
            <a:off x="7651329" y="402483"/>
            <a:ext cx="2305422" cy="6406475"/>
          </a:xfrm>
        </p:spPr>
        <p:txBody>
          <a:bodyPr vert="eaVert"/>
          <a:lstStyle/>
          <a:p>
            <a:pPr>
              <a:defRPr/>
            </a:pPr>
            <a:r>
              <a:rPr lang="de-DE"/>
              <a:t>Mastertitelformat bearbeiten</a:t>
            </a:r>
            <a:endParaRPr lang="en-US"/>
          </a:p>
        </p:txBody>
      </p:sp>
      <p:sp>
        <p:nvSpPr>
          <p:cNvPr id="423967136" name="Vertical Text Placeholder 2"/>
          <p:cNvSpPr>
            <a:spLocks noGrp="1"/>
          </p:cNvSpPr>
          <p:nvPr>
            <p:ph type="body" orient="vert" idx="1"/>
          </p:nvPr>
        </p:nvSpPr>
        <p:spPr bwMode="auto">
          <a:xfrm>
            <a:off x="735063" y="402483"/>
            <a:ext cx="6782619" cy="6406475"/>
          </a:xfr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792826932" name="Date Placeholder 3"/>
          <p:cNvSpPr>
            <a:spLocks noGrp="1"/>
          </p:cNvSpPr>
          <p:nvPr>
            <p:ph type="dt" sz="half" idx="10"/>
          </p:nvPr>
        </p:nvSpPr>
        <p:spPr bwMode="auto"/>
        <p:txBody>
          <a:bodyPr/>
          <a:lstStyle/>
          <a:p>
            <a:pPr>
              <a:defRPr/>
            </a:pPr>
            <a:fld id="{BC53C441-FC05-40BF-ACC0-BBCAC51DEE85}" type="datetime1">
              <a:rPr lang="de-DE"/>
              <a:t>13.05.2026</a:t>
            </a:fld>
            <a:endParaRPr lang="de-DE"/>
          </a:p>
        </p:txBody>
      </p:sp>
      <p:sp>
        <p:nvSpPr>
          <p:cNvPr id="273985654" name="Footer Placeholder 4"/>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2067509081"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Titel und Inhalt Hinweise">
    <p:spTree>
      <p:nvGrpSpPr>
        <p:cNvPr id="1" name=""/>
        <p:cNvGrpSpPr/>
        <p:nvPr/>
      </p:nvGrpSpPr>
      <p:grpSpPr bwMode="auto">
        <a:xfrm>
          <a:off x="0" y="0"/>
          <a:ext cx="0" cy="0"/>
          <a:chOff x="0" y="0"/>
          <a:chExt cx="0" cy="0"/>
        </a:xfrm>
      </p:grpSpPr>
      <p:sp>
        <p:nvSpPr>
          <p:cNvPr id="20689864" name="Content Placeholder 2"/>
          <p:cNvSpPr>
            <a:spLocks noGrp="1"/>
          </p:cNvSpPr>
          <p:nvPr>
            <p:ph idx="1" hasCustomPrompt="1"/>
          </p:nvPr>
        </p:nvSpPr>
        <p:spPr bwMode="auto">
          <a:xfrm>
            <a:off x="954238" y="1660406"/>
            <a:ext cx="4248000" cy="5256000"/>
          </a:xfrm>
        </p:spPr>
        <p:txBody>
          <a:bodyPr lIns="0" tIns="0" rIns="0" bIns="0">
            <a:noAutofit/>
          </a:bodyPr>
          <a:lstStyle>
            <a:lvl1pPr marL="0" indent="-171450" defTabSz="180000">
              <a:spcBef>
                <a:spcPts val="600"/>
              </a:spcBef>
              <a:spcAft>
                <a:spcPts val="300"/>
              </a:spcAft>
              <a:buFontTx/>
              <a:buChar char="•"/>
              <a:defRPr sz="1200">
                <a:latin typeface="+mj-lt"/>
              </a:defRPr>
            </a:lvl1pPr>
            <a:lvl2pPr marL="0" indent="-171450" defTabSz="180000">
              <a:lnSpc>
                <a:spcPct val="100000"/>
              </a:lnSpc>
              <a:spcBef>
                <a:spcPts val="300"/>
              </a:spcBef>
              <a:spcAft>
                <a:spcPts val="300"/>
              </a:spcAft>
              <a:buFontTx/>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568542545" name="Date Placeholder 3"/>
          <p:cNvSpPr>
            <a:spLocks noGrp="1"/>
          </p:cNvSpPr>
          <p:nvPr>
            <p:ph type="dt" sz="half" idx="10"/>
          </p:nvPr>
        </p:nvSpPr>
        <p:spPr bwMode="auto"/>
        <p:txBody>
          <a:bodyPr/>
          <a:lstStyle/>
          <a:p>
            <a:pPr>
              <a:defRPr/>
            </a:pPr>
            <a:fld id="{B522F228-D963-4079-BBAC-DC0E1163FC90}" type="datetime1">
              <a:rPr lang="de-DE"/>
              <a:t>13.05.2026</a:t>
            </a:fld>
            <a:endParaRPr lang="de-DE"/>
          </a:p>
        </p:txBody>
      </p:sp>
      <p:sp>
        <p:nvSpPr>
          <p:cNvPr id="1732545525"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958300048"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2135693721"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712482691" name="Content Placeholder 2"/>
          <p:cNvSpPr>
            <a:spLocks noGrp="1"/>
          </p:cNvSpPr>
          <p:nvPr>
            <p:ph idx="13" hasCustomPrompt="1"/>
          </p:nvPr>
        </p:nvSpPr>
        <p:spPr bwMode="auto">
          <a:xfrm>
            <a:off x="5923427" y="1660406"/>
            <a:ext cx="4248000" cy="5256000"/>
          </a:xfrm>
        </p:spPr>
        <p:txBody>
          <a:bodyPr lIns="0" tIns="0" rIns="0" bIns="0">
            <a:noAutofit/>
          </a:bodyPr>
          <a:lstStyle>
            <a:lvl1pPr marL="0" indent="-171450" defTabSz="180000">
              <a:spcBef>
                <a:spcPts val="0"/>
              </a:spcBef>
              <a:spcAft>
                <a:spcPts val="300"/>
              </a:spcAft>
              <a:buFont typeface="Arial"/>
              <a:buChar char="•"/>
              <a:defRPr lang="de-DE" sz="1200">
                <a:solidFill>
                  <a:schemeClr val="tx1"/>
                </a:solidFill>
                <a:latin typeface="+mj-lt"/>
                <a:ea typeface="+mn-ea"/>
                <a:cs typeface="+mn-cs"/>
              </a:defRPr>
            </a:lvl1pPr>
            <a:lvl2pPr marL="0" indent="-171450" defTabSz="180000">
              <a:lnSpc>
                <a:spcPct val="100000"/>
              </a:lnSpc>
              <a:spcBef>
                <a:spcPts val="0"/>
              </a:spcBef>
              <a:buFont typeface="Arial"/>
              <a:buChar char="•"/>
              <a:defRPr lang="en-US" sz="105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marL="0" lvl="0" indent="-171450" algn="l" defTabSz="180000" rtl="0">
              <a:lnSpc>
                <a:spcPct val="100000"/>
              </a:lnSpc>
              <a:spcBef>
                <a:spcPts val="600"/>
              </a:spcBef>
              <a:spcAft>
                <a:spcPts val="300"/>
              </a:spcAft>
              <a:buFontTx/>
              <a:buChar char="•"/>
              <a:defRPr/>
            </a:pPr>
            <a:r>
              <a:rPr lang="de-DE"/>
              <a:t>Mastertestformat bearbeiten </a:t>
            </a:r>
            <a:endParaRPr/>
          </a:p>
          <a:p>
            <a:pPr marL="0" lvl="1" indent="-171450" algn="l" defTabSz="180000" rtl="0">
              <a:lnSpc>
                <a:spcPct val="100000"/>
              </a:lnSpc>
              <a:spcBef>
                <a:spcPts val="300"/>
              </a:spcBef>
              <a:spcAft>
                <a:spcPts val="300"/>
              </a:spcAft>
              <a:buFontTx/>
              <a:buChar char="•"/>
              <a:defRPr/>
            </a:pPr>
            <a:r>
              <a:rPr lang="de-DE"/>
              <a:t>Zweite Ebene</a:t>
            </a:r>
            <a:endParaRPr lang="en-US"/>
          </a:p>
        </p:txBody>
      </p:sp>
      <p:sp>
        <p:nvSpPr>
          <p:cNvPr id="300134498"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Tree>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6_Materialkarte Lehrer_kleine Schrift">
    <p:spTree>
      <p:nvGrpSpPr>
        <p:cNvPr id="1" name=""/>
        <p:cNvGrpSpPr/>
        <p:nvPr/>
      </p:nvGrpSpPr>
      <p:grpSpPr bwMode="auto">
        <a:xfrm>
          <a:off x="0" y="0"/>
          <a:ext cx="0" cy="0"/>
          <a:chOff x="0" y="0"/>
          <a:chExt cx="0" cy="0"/>
        </a:xfrm>
      </p:grpSpPr>
      <p:sp>
        <p:nvSpPr>
          <p:cNvPr id="1122288324"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
        <p:nvSpPr>
          <p:cNvPr id="1869393204" name="Content Placeholder 2"/>
          <p:cNvSpPr>
            <a:spLocks noGrp="1"/>
          </p:cNvSpPr>
          <p:nvPr>
            <p:ph idx="1" hasCustomPrompt="1"/>
          </p:nvPr>
        </p:nvSpPr>
        <p:spPr bwMode="auto">
          <a:xfrm>
            <a:off x="954238" y="1660406"/>
            <a:ext cx="9216874" cy="5256000"/>
          </a:xfrm>
        </p:spPr>
        <p:txBody>
          <a:bodyPr lIns="0" tIns="0" rIns="0" bIns="0">
            <a:noAutofit/>
          </a:bodyPr>
          <a:lstStyle>
            <a:lvl1pPr marL="0" indent="-171450" defTabSz="180000">
              <a:spcBef>
                <a:spcPts val="0"/>
              </a:spcBef>
              <a:spcAft>
                <a:spcPts val="300"/>
              </a:spcAft>
              <a:buFontTx/>
              <a:buChar char="•"/>
              <a:defRPr lang="de-DE" sz="1200">
                <a:solidFill>
                  <a:schemeClr val="tx1"/>
                </a:solidFill>
                <a:latin typeface="+mj-lt"/>
                <a:ea typeface="+mn-ea"/>
                <a:cs typeface="+mn-cs"/>
              </a:defRPr>
            </a:lvl1pPr>
            <a:lvl2pPr marL="0" indent="-171450" defTabSz="180000">
              <a:lnSpc>
                <a:spcPct val="100000"/>
              </a:lnSpc>
              <a:spcBef>
                <a:spcPts val="0"/>
              </a:spcBef>
              <a:buFontTx/>
              <a:buChar char="•"/>
              <a:defRPr lang="en-US" sz="105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lvl="0">
              <a:defRPr/>
            </a:pPr>
            <a:r>
              <a:rPr lang="de-DE"/>
              <a:t>Mastertextformat bearbeiten </a:t>
            </a:r>
            <a:endParaRPr/>
          </a:p>
          <a:p>
            <a:pPr marL="0" lvl="1" indent="-171450" algn="l" defTabSz="180000" rtl="0">
              <a:lnSpc>
                <a:spcPct val="100000"/>
              </a:lnSpc>
              <a:spcBef>
                <a:spcPts val="300"/>
              </a:spcBef>
              <a:spcAft>
                <a:spcPts val="300"/>
              </a:spcAft>
              <a:buFontTx/>
              <a:buChar char="•"/>
              <a:defRPr/>
            </a:pPr>
            <a:r>
              <a:rPr lang="de-DE"/>
              <a:t>Zweite Ebene</a:t>
            </a:r>
            <a:endParaRPr lang="en-US"/>
          </a:p>
        </p:txBody>
      </p:sp>
      <p:sp>
        <p:nvSpPr>
          <p:cNvPr id="1203547123" name="Date Placeholder 3"/>
          <p:cNvSpPr>
            <a:spLocks noGrp="1"/>
          </p:cNvSpPr>
          <p:nvPr>
            <p:ph type="dt" sz="half" idx="10"/>
          </p:nvPr>
        </p:nvSpPr>
        <p:spPr bwMode="auto"/>
        <p:txBody>
          <a:bodyPr/>
          <a:lstStyle/>
          <a:p>
            <a:pPr>
              <a:defRPr/>
            </a:pPr>
            <a:fld id="{B522F228-D963-4079-BBAC-DC0E1163FC90}" type="datetime1">
              <a:rPr lang="de-DE"/>
              <a:t>13.05.2026</a:t>
            </a:fld>
            <a:endParaRPr lang="de-DE"/>
          </a:p>
        </p:txBody>
      </p:sp>
      <p:sp>
        <p:nvSpPr>
          <p:cNvPr id="1245857927"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356314828"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1150507733" name="Grafik 6"/>
          <p:cNvPicPr>
            <a:picLocks noChangeAspect="1"/>
          </p:cNvPicPr>
          <p:nvPr userDrawn="1"/>
        </p:nvPicPr>
        <p:blipFill rotWithShape="1">
          <a:blip r:embed="rId2"/>
          <a:stretch/>
        </p:blipFill>
        <p:spPr bwMode="auto">
          <a:xfrm>
            <a:off x="518319" y="292875"/>
            <a:ext cx="1195726" cy="648285"/>
          </a:xfrm>
          <a:prstGeom prst="rect">
            <a:avLst/>
          </a:prstGeom>
        </p:spPr>
      </p:pic>
    </p:spTree>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7_Materialkarte Lehrer_große Schrift">
    <p:spTree>
      <p:nvGrpSpPr>
        <p:cNvPr id="1" name=""/>
        <p:cNvGrpSpPr/>
        <p:nvPr/>
      </p:nvGrpSpPr>
      <p:grpSpPr bwMode="auto">
        <a:xfrm>
          <a:off x="0" y="0"/>
          <a:ext cx="0" cy="0"/>
          <a:chOff x="0" y="0"/>
          <a:chExt cx="0" cy="0"/>
        </a:xfrm>
      </p:grpSpPr>
      <p:sp>
        <p:nvSpPr>
          <p:cNvPr id="1292532835"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
        <p:nvSpPr>
          <p:cNvPr id="468603042" name="Content Placeholder 2"/>
          <p:cNvSpPr>
            <a:spLocks noGrp="1"/>
          </p:cNvSpPr>
          <p:nvPr>
            <p:ph idx="1" hasCustomPrompt="1"/>
          </p:nvPr>
        </p:nvSpPr>
        <p:spPr bwMode="auto">
          <a:xfrm>
            <a:off x="954238" y="1660406"/>
            <a:ext cx="9216874" cy="5256000"/>
          </a:xfrm>
        </p:spPr>
        <p:txBody>
          <a:bodyPr lIns="0" tIns="0" rIns="0" bIns="0">
            <a:noAutofit/>
          </a:bodyPr>
          <a:lstStyle>
            <a:lvl1pPr marL="180000" indent="-360000" defTabSz="180000">
              <a:lnSpc>
                <a:spcPct val="113999"/>
              </a:lnSpc>
              <a:spcBef>
                <a:spcPts val="600"/>
              </a:spcBef>
              <a:spcAft>
                <a:spcPts val="300"/>
              </a:spcAft>
              <a:buFontTx/>
              <a:buChar char="•"/>
              <a:defRPr lang="de-DE" sz="2500" b="0">
                <a:solidFill>
                  <a:schemeClr val="tx1"/>
                </a:solidFill>
                <a:latin typeface="+mn-lt"/>
                <a:ea typeface="+mn-ea"/>
                <a:cs typeface="+mn-cs"/>
              </a:defRPr>
            </a:lvl1pPr>
            <a:lvl2pPr marL="180000" indent="-360000" defTabSz="180000">
              <a:lnSpc>
                <a:spcPct val="100000"/>
              </a:lnSpc>
              <a:spcBef>
                <a:spcPts val="1200"/>
              </a:spcBef>
              <a:spcAft>
                <a:spcPts val="600"/>
              </a:spcAft>
              <a:buFontTx/>
              <a:buChar char="•"/>
              <a:defRPr sz="180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400752537" name="Date Placeholder 3"/>
          <p:cNvSpPr>
            <a:spLocks noGrp="1"/>
          </p:cNvSpPr>
          <p:nvPr>
            <p:ph type="dt" sz="half" idx="10"/>
          </p:nvPr>
        </p:nvSpPr>
        <p:spPr bwMode="auto"/>
        <p:txBody>
          <a:bodyPr/>
          <a:lstStyle/>
          <a:p>
            <a:pPr>
              <a:defRPr/>
            </a:pPr>
            <a:fld id="{B522F228-D963-4079-BBAC-DC0E1163FC90}" type="datetime1">
              <a:rPr lang="de-DE"/>
              <a:t>13.05.2026</a:t>
            </a:fld>
            <a:endParaRPr lang="de-DE"/>
          </a:p>
        </p:txBody>
      </p:sp>
      <p:sp>
        <p:nvSpPr>
          <p:cNvPr id="1565048126"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075210495"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265950307" name="Grafik 6"/>
          <p:cNvPicPr>
            <a:picLocks noChangeAspect="1"/>
          </p:cNvPicPr>
          <p:nvPr userDrawn="1"/>
        </p:nvPicPr>
        <p:blipFill rotWithShape="1">
          <a:blip r:embed="rId2"/>
          <a:stretch/>
        </p:blipFill>
        <p:spPr bwMode="auto">
          <a:xfrm>
            <a:off x="518319" y="292875"/>
            <a:ext cx="1195726" cy="648285"/>
          </a:xfrm>
          <a:prstGeom prst="rect">
            <a:avLst/>
          </a:prstGeom>
        </p:spPr>
      </p:pic>
    </p:spTree>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preserve="1" userDrawn="1">
  <p:cSld name="Lernreflexionskarten">
    <p:spTree>
      <p:nvGrpSpPr>
        <p:cNvPr id="1" name=""/>
        <p:cNvGrpSpPr/>
        <p:nvPr/>
      </p:nvGrpSpPr>
      <p:grpSpPr bwMode="auto">
        <a:xfrm>
          <a:off x="0" y="0"/>
          <a:ext cx="0" cy="0"/>
          <a:chOff x="0" y="0"/>
          <a:chExt cx="0" cy="0"/>
        </a:xfrm>
      </p:grpSpPr>
      <p:sp>
        <p:nvSpPr>
          <p:cNvPr id="377321095" name="Date Placeholder 3"/>
          <p:cNvSpPr>
            <a:spLocks noGrp="1"/>
          </p:cNvSpPr>
          <p:nvPr>
            <p:ph type="dt" sz="half" idx="10"/>
          </p:nvPr>
        </p:nvSpPr>
        <p:spPr bwMode="auto"/>
        <p:txBody>
          <a:bodyPr/>
          <a:lstStyle/>
          <a:p>
            <a:pPr>
              <a:defRPr/>
            </a:pPr>
            <a:fld id="{B522F228-D963-4079-BBAC-DC0E1163FC90}" type="datetime1">
              <a:rPr lang="de-DE"/>
              <a:t>13.05.2026</a:t>
            </a:fld>
            <a:endParaRPr lang="de-DE"/>
          </a:p>
        </p:txBody>
      </p:sp>
      <p:sp>
        <p:nvSpPr>
          <p:cNvPr id="481524529" name="Footer Placeholder 4"/>
          <p:cNvSpPr>
            <a:spLocks noGrp="1"/>
          </p:cNvSpPr>
          <p:nvPr>
            <p:ph type="ftr" sz="quarter" idx="11"/>
          </p:nvPr>
        </p:nvSpPr>
        <p:spPr bwMode="auto">
          <a:xfrm>
            <a:off x="520700" y="7019675"/>
            <a:ext cx="5276062"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198042150"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1612846113"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758235705" name="Content Placeholder 2"/>
          <p:cNvSpPr>
            <a:spLocks noGrp="1"/>
          </p:cNvSpPr>
          <p:nvPr>
            <p:ph sz="half" idx="13"/>
          </p:nvPr>
        </p:nvSpPr>
        <p:spPr bwMode="auto">
          <a:xfrm>
            <a:off x="954087" y="5979671"/>
            <a:ext cx="8754117" cy="467649"/>
          </a:xfrm>
        </p:spPr>
        <p:txBody>
          <a:bodyPr lIns="0" tIns="0" rIns="0" bIns="0" anchor="ctr">
            <a:noAutofit/>
          </a:bodyPr>
          <a:lstStyle>
            <a:lvl1pPr marL="0" indent="0" algn="ctr">
              <a:buNone/>
              <a:defRPr sz="3100">
                <a:solidFill>
                  <a:schemeClr val="accent3"/>
                </a:solidFill>
                <a:latin typeface="+mn-lt"/>
              </a:defRPr>
            </a:lvl1pPr>
          </a:lstStyle>
          <a:p>
            <a:pPr lvl="0">
              <a:defRPr/>
            </a:pPr>
            <a:r>
              <a:rPr lang="de-DE"/>
              <a:t>Mastertextformat bearbeiten</a:t>
            </a:r>
            <a:endParaRPr/>
          </a:p>
        </p:txBody>
      </p:sp>
      <p:sp>
        <p:nvSpPr>
          <p:cNvPr id="1637917108" name="Rechteck: abgerundete Ecken 6"/>
          <p:cNvSpPr/>
          <p:nvPr userDrawn="1"/>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404424771" name="Content Placeholder 2"/>
          <p:cNvSpPr>
            <a:spLocks noGrp="1"/>
          </p:cNvSpPr>
          <p:nvPr>
            <p:ph idx="1"/>
          </p:nvPr>
        </p:nvSpPr>
        <p:spPr bwMode="auto">
          <a:xfrm>
            <a:off x="3158731" y="2330626"/>
            <a:ext cx="4478374" cy="2505346"/>
          </a:xfrm>
        </p:spPr>
        <p:txBody>
          <a:bodyPr lIns="0" tIns="0" rIns="0" bIns="0">
            <a:noAutofit/>
          </a:bodyPr>
          <a:lstStyle>
            <a:lvl1pPr marL="0" indent="0">
              <a:spcBef>
                <a:spcPts val="0"/>
              </a:spcBef>
              <a:spcAft>
                <a:spcPts val="300"/>
              </a:spcAft>
              <a:buFont typeface="Arial"/>
              <a:buNone/>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endParaRPr lang="en-US"/>
          </a:p>
        </p:txBody>
      </p:sp>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preserve="1" userDrawn="1">
  <p:cSld name="Lernreflexionskarten mit Notizfeld">
    <p:spTree>
      <p:nvGrpSpPr>
        <p:cNvPr id="1" name=""/>
        <p:cNvGrpSpPr/>
        <p:nvPr/>
      </p:nvGrpSpPr>
      <p:grpSpPr bwMode="auto">
        <a:xfrm>
          <a:off x="0" y="0"/>
          <a:ext cx="0" cy="0"/>
          <a:chOff x="0" y="0"/>
          <a:chExt cx="0" cy="0"/>
        </a:xfrm>
      </p:grpSpPr>
      <p:pic>
        <p:nvPicPr>
          <p:cNvPr id="1365996398"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265160487" name="Content Placeholder 2"/>
          <p:cNvSpPr>
            <a:spLocks noGrp="1"/>
          </p:cNvSpPr>
          <p:nvPr>
            <p:ph sz="half" idx="13"/>
          </p:nvPr>
        </p:nvSpPr>
        <p:spPr bwMode="auto">
          <a:xfrm>
            <a:off x="954087" y="1564661"/>
            <a:ext cx="8684765" cy="467649"/>
          </a:xfrm>
        </p:spPr>
        <p:txBody>
          <a:bodyPr lIns="0" tIns="0" rIns="0" bIns="0" anchor="ctr">
            <a:noAutofit/>
          </a:bodyPr>
          <a:lstStyle>
            <a:lvl1pPr marL="0" indent="0" algn="ctr">
              <a:buNone/>
              <a:defRPr sz="3100">
                <a:solidFill>
                  <a:schemeClr val="accent3"/>
                </a:solidFill>
                <a:latin typeface="+mn-lt"/>
              </a:defRPr>
            </a:lvl1pPr>
          </a:lstStyle>
          <a:p>
            <a:pPr lvl="0">
              <a:defRPr/>
            </a:pPr>
            <a:r>
              <a:rPr lang="de-DE"/>
              <a:t>Mastertextformat bearbeiten</a:t>
            </a:r>
            <a:endParaRPr/>
          </a:p>
        </p:txBody>
      </p:sp>
      <p:grpSp>
        <p:nvGrpSpPr>
          <p:cNvPr id="346250390" name="Gruppieren 22"/>
          <p:cNvGrpSpPr/>
          <p:nvPr userDrawn="1"/>
        </p:nvGrpSpPr>
        <p:grpSpPr bwMode="auto">
          <a:xfrm>
            <a:off x="5202239" y="3116969"/>
            <a:ext cx="4436614" cy="2856103"/>
            <a:chOff x="5202238" y="3116969"/>
            <a:chExt cx="4968875" cy="2856103"/>
          </a:xfrm>
        </p:grpSpPr>
        <p:cxnSp>
          <p:nvCxnSpPr>
            <p:cNvPr id="9" name="Gerader Verbinder 8"/>
            <p:cNvCxnSpPr/>
            <p:nvPr userDrawn="1"/>
          </p:nvCxnSpPr>
          <p:spPr bwMode="auto">
            <a:xfrm>
              <a:off x="5202238" y="3116969"/>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0" name="Gerader Verbinder 9"/>
            <p:cNvCxnSpPr/>
            <p:nvPr userDrawn="1"/>
          </p:nvCxnSpPr>
          <p:spPr bwMode="auto">
            <a:xfrm>
              <a:off x="5202238" y="3688190"/>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1" name="Gerader Verbinder 10"/>
            <p:cNvCxnSpPr/>
            <p:nvPr userDrawn="1"/>
          </p:nvCxnSpPr>
          <p:spPr bwMode="auto">
            <a:xfrm>
              <a:off x="5202238" y="4259411"/>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2" name="Gerader Verbinder 11"/>
            <p:cNvCxnSpPr/>
            <p:nvPr userDrawn="1"/>
          </p:nvCxnSpPr>
          <p:spPr bwMode="auto">
            <a:xfrm>
              <a:off x="5202238" y="483063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3" name="Gerader Verbinder 12"/>
            <p:cNvCxnSpPr/>
            <p:nvPr userDrawn="1"/>
          </p:nvCxnSpPr>
          <p:spPr bwMode="auto">
            <a:xfrm>
              <a:off x="5202238" y="5401853"/>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4" name="Gerader Verbinder 13"/>
            <p:cNvCxnSpPr/>
            <p:nvPr userDrawn="1"/>
          </p:nvCxnSpPr>
          <p:spPr bwMode="auto">
            <a:xfrm>
              <a:off x="5202238" y="597307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grpSp>
      <p:sp>
        <p:nvSpPr>
          <p:cNvPr id="1376585541" name="Datumsplatzhalter 16"/>
          <p:cNvSpPr>
            <a:spLocks noGrp="1"/>
          </p:cNvSpPr>
          <p:nvPr>
            <p:ph type="dt" sz="half" idx="14"/>
          </p:nvPr>
        </p:nvSpPr>
        <p:spPr bwMode="auto"/>
        <p:txBody>
          <a:bodyPr/>
          <a:lstStyle/>
          <a:p>
            <a:pPr>
              <a:defRPr/>
            </a:pPr>
            <a:fld id="{F7DE7EB1-A5A8-4631-A77D-C628F253C7DB}" type="datetime1">
              <a:rPr lang="de-DE"/>
              <a:t>13.05.2026</a:t>
            </a:fld>
            <a:endParaRPr lang="de-DE"/>
          </a:p>
        </p:txBody>
      </p:sp>
      <p:sp>
        <p:nvSpPr>
          <p:cNvPr id="223742484" name="Fußzeilenplatzhalter 17"/>
          <p:cNvSpPr>
            <a:spLocks noGrp="1"/>
          </p:cNvSpPr>
          <p:nvPr>
            <p:ph type="ftr" sz="quarter" idx="15"/>
          </p:nvPr>
        </p:nvSpPr>
        <p:spPr bwMode="auto"/>
        <p:txBody>
          <a:bodyPr/>
          <a:lstStyle/>
          <a:p>
            <a:pPr algn="l">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524806436" name="Foliennummernplatzhalter 18"/>
          <p:cNvSpPr>
            <a:spLocks noGrp="1"/>
          </p:cNvSpPr>
          <p:nvPr>
            <p:ph type="sldNum" sz="quarter" idx="16"/>
          </p:nvPr>
        </p:nvSpPr>
        <p:spPr bwMode="auto"/>
        <p:txBody>
          <a:bodyPr/>
          <a:lstStyle/>
          <a:p>
            <a:pPr>
              <a:defRPr/>
            </a:pPr>
            <a:fld id="{C40E4DD3-A1D1-44C2-BAA5-FAF59B503529}" type="slidenum">
              <a:rPr lang="de-DE"/>
              <a:t>‹Nr.›</a:t>
            </a:fld>
            <a:endParaRPr lang="de-DE"/>
          </a:p>
        </p:txBody>
      </p:sp>
      <p:sp>
        <p:nvSpPr>
          <p:cNvPr id="474162335" name="Rechteck: abgerundete Ecken 6"/>
          <p:cNvSpPr/>
          <p:nvPr userDrawn="1"/>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325501485" name="Content Placeholder 2"/>
          <p:cNvSpPr>
            <a:spLocks noGrp="1"/>
          </p:cNvSpPr>
          <p:nvPr>
            <p:ph idx="1"/>
          </p:nvPr>
        </p:nvSpPr>
        <p:spPr bwMode="auto">
          <a:xfrm>
            <a:off x="954087" y="3372215"/>
            <a:ext cx="4032962" cy="2308738"/>
          </a:xfrm>
        </p:spPr>
        <p:txBody>
          <a:bodyPr lIns="0" tIns="0" rIns="0" bIns="0">
            <a:noAutofit/>
          </a:bodyPr>
          <a:lstStyle>
            <a:lvl1pPr marL="0" indent="0">
              <a:spcBef>
                <a:spcPts val="0"/>
              </a:spcBef>
              <a:spcAft>
                <a:spcPts val="300"/>
              </a:spcAft>
              <a:buFont typeface="Arial"/>
              <a:buNone/>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endParaRPr lang="en-US"/>
          </a:p>
        </p:txBody>
      </p:sp>
    </p:spTree>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preserve="1" userDrawn="1">
  <p:cSld name="4 Karten">
    <p:spTree>
      <p:nvGrpSpPr>
        <p:cNvPr id="1" name=""/>
        <p:cNvGrpSpPr/>
        <p:nvPr/>
      </p:nvGrpSpPr>
      <p:grpSpPr bwMode="auto">
        <a:xfrm>
          <a:off x="0" y="0"/>
          <a:ext cx="0" cy="0"/>
          <a:chOff x="0" y="0"/>
          <a:chExt cx="0" cy="0"/>
        </a:xfrm>
      </p:grpSpPr>
      <p:pic>
        <p:nvPicPr>
          <p:cNvPr id="1842045340"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663694223" name="Datumsplatzhalter 16"/>
          <p:cNvSpPr>
            <a:spLocks noGrp="1"/>
          </p:cNvSpPr>
          <p:nvPr>
            <p:ph type="dt" sz="half" idx="14"/>
          </p:nvPr>
        </p:nvSpPr>
        <p:spPr bwMode="auto"/>
        <p:txBody>
          <a:bodyPr/>
          <a:lstStyle/>
          <a:p>
            <a:pPr>
              <a:defRPr/>
            </a:pPr>
            <a:fld id="{F7DE7EB1-A5A8-4631-A77D-C628F253C7DB}" type="datetime1">
              <a:rPr lang="de-DE"/>
              <a:t>13.05.2026</a:t>
            </a:fld>
            <a:endParaRPr lang="de-DE"/>
          </a:p>
        </p:txBody>
      </p:sp>
      <p:sp>
        <p:nvSpPr>
          <p:cNvPr id="1464564456" name="Fußzeilenplatzhalter 17"/>
          <p:cNvSpPr>
            <a:spLocks noGrp="1"/>
          </p:cNvSpPr>
          <p:nvPr>
            <p:ph type="ftr" sz="quarter" idx="15"/>
          </p:nvPr>
        </p:nvSpPr>
        <p:spPr bwMode="auto"/>
        <p:txBody>
          <a:bodyPr/>
          <a:lstStyle/>
          <a:p>
            <a:pPr algn="l">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849962315" name="Foliennummernplatzhalter 18"/>
          <p:cNvSpPr>
            <a:spLocks noGrp="1"/>
          </p:cNvSpPr>
          <p:nvPr>
            <p:ph type="sldNum" sz="quarter" idx="16"/>
          </p:nvPr>
        </p:nvSpPr>
        <p:spPr bwMode="auto"/>
        <p:txBody>
          <a:bodyPr/>
          <a:lstStyle/>
          <a:p>
            <a:pPr>
              <a:defRPr/>
            </a:pPr>
            <a:fld id="{C40E4DD3-A1D1-44C2-BAA5-FAF59B503529}" type="slidenum">
              <a:rPr lang="de-DE"/>
              <a:t>‹Nr.›</a:t>
            </a:fld>
            <a:endParaRPr lang="de-DE"/>
          </a:p>
        </p:txBody>
      </p:sp>
      <p:sp>
        <p:nvSpPr>
          <p:cNvPr id="749822692" name="Rechteck: abgerundete Ecken 6"/>
          <p:cNvSpPr/>
          <p:nvPr userDrawn="1"/>
        </p:nvSpPr>
        <p:spPr bwMode="auto">
          <a:xfrm>
            <a:off x="520699"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820378400" name="Rechteck: abgerundete Ecken 6"/>
          <p:cNvSpPr/>
          <p:nvPr userDrawn="1"/>
        </p:nvSpPr>
        <p:spPr bwMode="auto">
          <a:xfrm>
            <a:off x="5416978"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645403562" name="Rechteck: abgerundete Ecken 6"/>
          <p:cNvSpPr/>
          <p:nvPr userDrawn="1"/>
        </p:nvSpPr>
        <p:spPr bwMode="auto">
          <a:xfrm>
            <a:off x="520699"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756984681" name="Rechteck: abgerundete Ecken 6"/>
          <p:cNvSpPr/>
          <p:nvPr userDrawn="1"/>
        </p:nvSpPr>
        <p:spPr bwMode="auto">
          <a:xfrm>
            <a:off x="5416978"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436078958" name="Content Placeholder 2"/>
          <p:cNvSpPr>
            <a:spLocks noGrp="1"/>
          </p:cNvSpPr>
          <p:nvPr>
            <p:ph idx="1" hasCustomPrompt="1"/>
          </p:nvPr>
        </p:nvSpPr>
        <p:spPr bwMode="auto">
          <a:xfrm>
            <a:off x="660195" y="1335133"/>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614924414" name="Content Placeholder 2"/>
          <p:cNvSpPr>
            <a:spLocks noGrp="1"/>
          </p:cNvSpPr>
          <p:nvPr>
            <p:ph idx="17" hasCustomPrompt="1"/>
          </p:nvPr>
        </p:nvSpPr>
        <p:spPr bwMode="auto">
          <a:xfrm>
            <a:off x="5562092" y="1335133"/>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286196561" name="Content Placeholder 2"/>
          <p:cNvSpPr>
            <a:spLocks noGrp="1"/>
          </p:cNvSpPr>
          <p:nvPr>
            <p:ph idx="18" hasCustomPrompt="1"/>
          </p:nvPr>
        </p:nvSpPr>
        <p:spPr bwMode="auto">
          <a:xfrm>
            <a:off x="660195" y="4297072"/>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464070812" name="Content Placeholder 2"/>
          <p:cNvSpPr>
            <a:spLocks noGrp="1"/>
          </p:cNvSpPr>
          <p:nvPr>
            <p:ph idx="19" hasCustomPrompt="1"/>
          </p:nvPr>
        </p:nvSpPr>
        <p:spPr bwMode="auto">
          <a:xfrm>
            <a:off x="5562092" y="4297072"/>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Tree>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10;überschrift">
    <p:spTree>
      <p:nvGrpSpPr>
        <p:cNvPr id="1" name=""/>
        <p:cNvGrpSpPr/>
        <p:nvPr/>
      </p:nvGrpSpPr>
      <p:grpSpPr bwMode="auto">
        <a:xfrm>
          <a:off x="0" y="0"/>
          <a:ext cx="0" cy="0"/>
          <a:chOff x="0" y="0"/>
          <a:chExt cx="0" cy="0"/>
        </a:xfrm>
      </p:grpSpPr>
      <p:sp>
        <p:nvSpPr>
          <p:cNvPr id="838783126" name="Title 1"/>
          <p:cNvSpPr>
            <a:spLocks noGrp="1"/>
          </p:cNvSpPr>
          <p:nvPr>
            <p:ph type="title"/>
          </p:nvPr>
        </p:nvSpPr>
        <p:spPr bwMode="auto">
          <a:xfrm>
            <a:off x="729494" y="1884671"/>
            <a:ext cx="9221689" cy="3144614"/>
          </a:xfrm>
        </p:spPr>
        <p:txBody>
          <a:bodyPr anchor="b"/>
          <a:lstStyle>
            <a:lvl1pPr>
              <a:defRPr sz="6600"/>
            </a:lvl1pPr>
          </a:lstStyle>
          <a:p>
            <a:pPr>
              <a:defRPr/>
            </a:pPr>
            <a:r>
              <a:rPr lang="de-DE"/>
              <a:t>Mastertitelformat bearbeiten</a:t>
            </a:r>
            <a:endParaRPr lang="en-US"/>
          </a:p>
        </p:txBody>
      </p:sp>
      <p:sp>
        <p:nvSpPr>
          <p:cNvPr id="334450848" name="Text Placeholder 2"/>
          <p:cNvSpPr>
            <a:spLocks noGrp="1"/>
          </p:cNvSpPr>
          <p:nvPr>
            <p:ph type="body" idx="1"/>
          </p:nvPr>
        </p:nvSpPr>
        <p:spPr bwMode="auto">
          <a:xfrm>
            <a:off x="729494" y="5059035"/>
            <a:ext cx="9221689" cy="1653678"/>
          </a:xfrm>
        </p:spPr>
        <p:txBody>
          <a:bodyPr/>
          <a:lstStyle>
            <a:lvl1pPr marL="0" indent="0">
              <a:buNone/>
              <a:defRPr sz="2650">
                <a:solidFill>
                  <a:schemeClr val="tx1">
                    <a:tint val="82000"/>
                  </a:schemeClr>
                </a:solidFill>
              </a:defRPr>
            </a:lvl1pPr>
            <a:lvl2pPr marL="503972" indent="0">
              <a:buNone/>
              <a:defRPr sz="2200">
                <a:solidFill>
                  <a:schemeClr val="tx1">
                    <a:tint val="82000"/>
                  </a:schemeClr>
                </a:solidFill>
              </a:defRPr>
            </a:lvl2pPr>
            <a:lvl3pPr marL="1007943" indent="0">
              <a:buNone/>
              <a:defRPr sz="2000">
                <a:solidFill>
                  <a:schemeClr val="tx1">
                    <a:tint val="82000"/>
                  </a:schemeClr>
                </a:solidFill>
              </a:defRPr>
            </a:lvl3pPr>
            <a:lvl4pPr marL="1511915" indent="0">
              <a:buNone/>
              <a:defRPr sz="1750">
                <a:solidFill>
                  <a:schemeClr val="tx1">
                    <a:tint val="82000"/>
                  </a:schemeClr>
                </a:solidFill>
              </a:defRPr>
            </a:lvl4pPr>
            <a:lvl5pPr marL="2015886" indent="0">
              <a:buNone/>
              <a:defRPr sz="1750">
                <a:solidFill>
                  <a:schemeClr val="tx1">
                    <a:tint val="82000"/>
                  </a:schemeClr>
                </a:solidFill>
              </a:defRPr>
            </a:lvl5pPr>
            <a:lvl6pPr marL="2519858" indent="0">
              <a:buNone/>
              <a:defRPr sz="1750">
                <a:solidFill>
                  <a:schemeClr val="tx1">
                    <a:tint val="82000"/>
                  </a:schemeClr>
                </a:solidFill>
              </a:defRPr>
            </a:lvl6pPr>
            <a:lvl7pPr marL="3023829" indent="0">
              <a:buNone/>
              <a:defRPr sz="1750">
                <a:solidFill>
                  <a:schemeClr val="tx1">
                    <a:tint val="82000"/>
                  </a:schemeClr>
                </a:solidFill>
              </a:defRPr>
            </a:lvl7pPr>
            <a:lvl8pPr marL="3527801" indent="0">
              <a:buNone/>
              <a:defRPr sz="1750">
                <a:solidFill>
                  <a:schemeClr val="tx1">
                    <a:tint val="82000"/>
                  </a:schemeClr>
                </a:solidFill>
              </a:defRPr>
            </a:lvl8pPr>
            <a:lvl9pPr marL="4031772" indent="0">
              <a:buNone/>
              <a:defRPr sz="1750">
                <a:solidFill>
                  <a:schemeClr val="tx1">
                    <a:tint val="82000"/>
                  </a:schemeClr>
                </a:solidFill>
              </a:defRPr>
            </a:lvl9pPr>
          </a:lstStyle>
          <a:p>
            <a:pPr lvl="0">
              <a:defRPr/>
            </a:pPr>
            <a:r>
              <a:rPr lang="de-DE"/>
              <a:t>Mastertextformat bearbeiten</a:t>
            </a:r>
            <a:endParaRPr/>
          </a:p>
        </p:txBody>
      </p:sp>
      <p:sp>
        <p:nvSpPr>
          <p:cNvPr id="1022346222" name="Date Placeholder 3"/>
          <p:cNvSpPr>
            <a:spLocks noGrp="1"/>
          </p:cNvSpPr>
          <p:nvPr>
            <p:ph type="dt" sz="half" idx="10"/>
          </p:nvPr>
        </p:nvSpPr>
        <p:spPr bwMode="auto"/>
        <p:txBody>
          <a:bodyPr/>
          <a:lstStyle/>
          <a:p>
            <a:pPr>
              <a:defRPr/>
            </a:pPr>
            <a:fld id="{C462B6FF-FF67-474E-9075-F86106261EF4}" type="datetime1">
              <a:rPr lang="de-DE"/>
              <a:t>13.05.2026</a:t>
            </a:fld>
            <a:endParaRPr lang="de-DE"/>
          </a:p>
        </p:txBody>
      </p:sp>
      <p:sp>
        <p:nvSpPr>
          <p:cNvPr id="1899114989" name="Footer Placeholder 4"/>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646874872"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373438828" name="Title 1"/>
          <p:cNvSpPr>
            <a:spLocks noGrp="1"/>
          </p:cNvSpPr>
          <p:nvPr>
            <p:ph type="title"/>
          </p:nvPr>
        </p:nvSpPr>
        <p:spPr bwMode="auto"/>
        <p:txBody>
          <a:bodyPr/>
          <a:lstStyle/>
          <a:p>
            <a:pPr>
              <a:defRPr/>
            </a:pPr>
            <a:r>
              <a:rPr lang="de-DE"/>
              <a:t>Mastertitelformat bearbeiten</a:t>
            </a:r>
            <a:endParaRPr lang="en-US"/>
          </a:p>
        </p:txBody>
      </p:sp>
      <p:sp>
        <p:nvSpPr>
          <p:cNvPr id="2020205246" name="Content Placeholder 2"/>
          <p:cNvSpPr>
            <a:spLocks noGrp="1"/>
          </p:cNvSpPr>
          <p:nvPr>
            <p:ph sz="half" idx="1"/>
          </p:nvPr>
        </p:nvSpPr>
        <p:spPr bwMode="auto">
          <a:xfrm>
            <a:off x="735062" y="2012414"/>
            <a:ext cx="4544021" cy="4796544"/>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671088319" name="Content Placeholder 3"/>
          <p:cNvSpPr>
            <a:spLocks noGrp="1"/>
          </p:cNvSpPr>
          <p:nvPr>
            <p:ph sz="half" idx="2"/>
          </p:nvPr>
        </p:nvSpPr>
        <p:spPr bwMode="auto">
          <a:xfrm>
            <a:off x="5412730" y="2012414"/>
            <a:ext cx="4544021" cy="4796544"/>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82788852" name="Date Placeholder 4"/>
          <p:cNvSpPr>
            <a:spLocks noGrp="1"/>
          </p:cNvSpPr>
          <p:nvPr>
            <p:ph type="dt" sz="half" idx="10"/>
          </p:nvPr>
        </p:nvSpPr>
        <p:spPr bwMode="auto"/>
        <p:txBody>
          <a:bodyPr/>
          <a:lstStyle/>
          <a:p>
            <a:pPr>
              <a:defRPr/>
            </a:pPr>
            <a:fld id="{F0AB9257-BAF4-489C-B97A-9B20F65A6B6D}" type="datetime1">
              <a:rPr lang="de-DE"/>
              <a:t>13.05.2026</a:t>
            </a:fld>
            <a:endParaRPr lang="de-DE"/>
          </a:p>
        </p:txBody>
      </p:sp>
      <p:sp>
        <p:nvSpPr>
          <p:cNvPr id="1622803941" name="Footer Placeholder 5"/>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953789775"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008294699" name="Title Placeholder 1"/>
          <p:cNvSpPr>
            <a:spLocks noGrp="1"/>
          </p:cNvSpPr>
          <p:nvPr>
            <p:ph type="title"/>
          </p:nvPr>
        </p:nvSpPr>
        <p:spPr bwMode="auto">
          <a:xfrm>
            <a:off x="735062" y="402484"/>
            <a:ext cx="9221689" cy="1461188"/>
          </a:xfrm>
          <a:prstGeom prst="rect">
            <a:avLst/>
          </a:prstGeom>
        </p:spPr>
        <p:txBody>
          <a:bodyPr vert="horz" lIns="91440" tIns="45720" rIns="91440" bIns="45720" rtlCol="0" anchor="ctr">
            <a:normAutofit/>
          </a:bodyPr>
          <a:lstStyle/>
          <a:p>
            <a:pPr>
              <a:defRPr/>
            </a:pPr>
            <a:r>
              <a:rPr lang="de-DE"/>
              <a:t>Mastertitelformat bearbeiten</a:t>
            </a:r>
            <a:endParaRPr lang="en-US"/>
          </a:p>
        </p:txBody>
      </p:sp>
      <p:sp>
        <p:nvSpPr>
          <p:cNvPr id="954539329" name="Text Placeholder 2"/>
          <p:cNvSpPr>
            <a:spLocks noGrp="1"/>
          </p:cNvSpPr>
          <p:nvPr>
            <p:ph type="body" idx="1"/>
          </p:nvPr>
        </p:nvSpPr>
        <p:spPr bwMode="auto">
          <a:xfrm>
            <a:off x="735062" y="2012414"/>
            <a:ext cx="9221689" cy="4796544"/>
          </a:xfrm>
          <a:prstGeom prst="rect">
            <a:avLst/>
          </a:prstGeom>
        </p:spPr>
        <p:txBody>
          <a:bodyPr vert="horz" lIns="0" tIns="0" rIns="0" bIns="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211910758" name="Date Placeholder 3"/>
          <p:cNvSpPr>
            <a:spLocks noGrp="1"/>
          </p:cNvSpPr>
          <p:nvPr>
            <p:ph type="dt" sz="half" idx="2"/>
          </p:nvPr>
        </p:nvSpPr>
        <p:spPr bwMode="auto">
          <a:xfrm>
            <a:off x="-2956075" y="6044837"/>
            <a:ext cx="2405658" cy="402483"/>
          </a:xfrm>
          <a:prstGeom prst="rect">
            <a:avLst/>
          </a:prstGeom>
        </p:spPr>
        <p:txBody>
          <a:bodyPr vert="horz" lIns="91440" tIns="45720" rIns="91440" bIns="45720" rtlCol="0" anchor="ctr"/>
          <a:lstStyle>
            <a:lvl1pPr algn="l">
              <a:defRPr sz="1300">
                <a:solidFill>
                  <a:schemeClr val="tx1">
                    <a:tint val="82000"/>
                  </a:schemeClr>
                </a:solidFill>
              </a:defRPr>
            </a:lvl1pPr>
          </a:lstStyle>
          <a:p>
            <a:pPr>
              <a:defRPr/>
            </a:pPr>
            <a:fld id="{F7DE7EB1-A5A8-4631-A77D-C628F253C7DB}" type="datetime1">
              <a:rPr lang="de-DE"/>
              <a:t>13.05.2026</a:t>
            </a:fld>
            <a:endParaRPr lang="de-DE"/>
          </a:p>
        </p:txBody>
      </p:sp>
      <p:sp>
        <p:nvSpPr>
          <p:cNvPr id="440497163" name="Footer Placeholder 4"/>
          <p:cNvSpPr>
            <a:spLocks noGrp="1"/>
          </p:cNvSpPr>
          <p:nvPr>
            <p:ph type="ftr" sz="quarter" idx="3"/>
          </p:nvPr>
        </p:nvSpPr>
        <p:spPr bwMode="auto">
          <a:xfrm>
            <a:off x="520699" y="7019675"/>
            <a:ext cx="6671023" cy="540000"/>
          </a:xfrm>
          <a:prstGeom prst="rect">
            <a:avLst/>
          </a:prstGeom>
        </p:spPr>
        <p:txBody>
          <a:bodyPr vert="horz" lIns="0" tIns="0" rIns="0" bIns="252000" rtlCol="0" anchor="b" anchorCtr="0"/>
          <a:lstStyle>
            <a:lvl1pPr algn="ctr">
              <a:defRPr sz="1050">
                <a:solidFill>
                  <a:schemeClr val="tx1"/>
                </a:solidFill>
                <a:latin typeface="+mn-lt"/>
              </a:defRPr>
            </a:lvl1pPr>
          </a:lstStyle>
          <a:p>
            <a:pPr algn="l">
              <a:defRPr/>
            </a:pPr>
            <a:r>
              <a:rPr lang="de-DE" b="1">
                <a:solidFill>
                  <a:schemeClr val="accent3"/>
                </a:solidFill>
              </a:rPr>
              <a:t>ISB</a:t>
            </a:r>
            <a:r>
              <a:rPr lang="de-DE"/>
              <a:t> Staatsinstitut für Schulqualität und Bildungsforschung	</a:t>
            </a:r>
            <a:r>
              <a:rPr lang="de-DE" b="1"/>
              <a:t>isb.bayern.de</a:t>
            </a:r>
            <a:endParaRPr/>
          </a:p>
        </p:txBody>
      </p:sp>
      <p:sp>
        <p:nvSpPr>
          <p:cNvPr id="1233495795" name="Slide Number Placeholder 5"/>
          <p:cNvSpPr>
            <a:spLocks noGrp="1"/>
          </p:cNvSpPr>
          <p:nvPr>
            <p:ph type="sldNum" sz="quarter" idx="4"/>
          </p:nvPr>
        </p:nvSpPr>
        <p:spPr bwMode="auto">
          <a:xfrm>
            <a:off x="9071999" y="7019675"/>
            <a:ext cx="1099113" cy="540000"/>
          </a:xfrm>
          <a:prstGeom prst="rect">
            <a:avLst/>
          </a:prstGeom>
        </p:spPr>
        <p:txBody>
          <a:bodyPr vert="horz" lIns="0" tIns="0" rIns="0" bIns="252000" rtlCol="0" anchor="b" anchorCtr="0"/>
          <a:lstStyle>
            <a:lvl1pPr algn="r">
              <a:defRPr sz="1050">
                <a:solidFill>
                  <a:schemeClr val="tx1">
                    <a:tint val="82000"/>
                  </a:schemeClr>
                </a:solidFill>
              </a:defRPr>
            </a:lvl1pPr>
          </a:lstStyle>
          <a:p>
            <a:pPr>
              <a:defRPr/>
            </a:pPr>
            <a:fld id="{C40E4DD3-A1D1-44C2-BAA5-FAF59B503529}" type="slidenum">
              <a:rPr lang="de-DE"/>
              <a:t>‹Nr.›</a:t>
            </a:fld>
            <a:endParaRPr lang="de-DE"/>
          </a:p>
        </p:txBody>
      </p:sp>
      <p:cxnSp>
        <p:nvCxnSpPr>
          <p:cNvPr id="323635835" name="Gerader Verbinder 8"/>
          <p:cNvCxnSpPr/>
          <p:nvPr userDrawn="1"/>
        </p:nvCxnSpPr>
        <p:spPr bwMode="auto">
          <a:xfrm>
            <a:off x="520700" y="7092000"/>
            <a:ext cx="9650413"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dt="0"/>
  <p:txStyles>
    <p:titleStyle>
      <a:lvl1pPr algn="l" defTabSz="1007943" rtl="0">
        <a:lnSpc>
          <a:spcPct val="90000"/>
        </a:lnSpc>
        <a:spcBef>
          <a:spcPts val="0"/>
        </a:spcBef>
        <a:buNone/>
        <a:defRPr sz="4850">
          <a:solidFill>
            <a:schemeClr val="tx1"/>
          </a:solidFill>
          <a:latin typeface="+mj-lt"/>
          <a:ea typeface="+mj-ea"/>
          <a:cs typeface="+mj-cs"/>
        </a:defRPr>
      </a:lvl1pPr>
    </p:titleStyle>
    <p:bodyStyle>
      <a:lvl1pPr marL="0" indent="-180975" algn="l" defTabSz="180000" rtl="0">
        <a:lnSpc>
          <a:spcPct val="100000"/>
        </a:lnSpc>
        <a:spcBef>
          <a:spcPts val="0"/>
        </a:spcBef>
        <a:buFont typeface="Arial"/>
        <a:buChar char="•"/>
        <a:defRPr sz="1200">
          <a:solidFill>
            <a:schemeClr val="tx1"/>
          </a:solidFill>
          <a:latin typeface="+mj-lt"/>
          <a:ea typeface="+mn-ea"/>
          <a:cs typeface="+mn-cs"/>
        </a:defRPr>
      </a:lvl1pPr>
      <a:lvl2pPr marL="0" indent="-180975" algn="l" defTabSz="180000" rtl="0">
        <a:lnSpc>
          <a:spcPct val="100000"/>
        </a:lnSpc>
        <a:spcBef>
          <a:spcPts val="0"/>
        </a:spcBef>
        <a:buFont typeface="Arial"/>
        <a:buChar char="•"/>
        <a:defRPr sz="1050">
          <a:solidFill>
            <a:schemeClr val="tx1"/>
          </a:solidFill>
          <a:latin typeface="+mn-lt"/>
          <a:ea typeface="+mn-ea"/>
          <a:cs typeface="+mn-cs"/>
        </a:defRPr>
      </a:lvl2pPr>
      <a:lvl3pPr marL="0" indent="-180975" algn="l" defTabSz="180000" rtl="0">
        <a:lnSpc>
          <a:spcPct val="100000"/>
        </a:lnSpc>
        <a:spcBef>
          <a:spcPts val="0"/>
        </a:spcBef>
        <a:buFont typeface="Arial"/>
        <a:buChar char="•"/>
        <a:defRPr sz="1050">
          <a:solidFill>
            <a:schemeClr val="tx1"/>
          </a:solidFill>
          <a:latin typeface="+mn-lt"/>
          <a:ea typeface="+mn-ea"/>
          <a:cs typeface="+mn-cs"/>
        </a:defRPr>
      </a:lvl3pPr>
      <a:lvl4pPr marL="0" indent="-180975" algn="l" defTabSz="180000" rtl="0">
        <a:lnSpc>
          <a:spcPct val="100000"/>
        </a:lnSpc>
        <a:spcBef>
          <a:spcPts val="0"/>
        </a:spcBef>
        <a:buFont typeface="Arial"/>
        <a:buChar char="•"/>
        <a:defRPr sz="1050">
          <a:solidFill>
            <a:schemeClr val="tx1"/>
          </a:solidFill>
          <a:latin typeface="+mn-lt"/>
          <a:ea typeface="+mn-ea"/>
          <a:cs typeface="+mn-cs"/>
        </a:defRPr>
      </a:lvl4pPr>
      <a:lvl5pPr marL="0" indent="-180975"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p:bodyStyle>
    <p:otherStyle>
      <a:defPPr>
        <a:defRPr lang="en-US"/>
      </a:defPPr>
      <a:lvl1pPr marL="0" algn="l" defTabSz="1007943" rtl="0">
        <a:defRPr sz="2000">
          <a:solidFill>
            <a:schemeClr val="tx1"/>
          </a:solidFill>
          <a:latin typeface="+mn-lt"/>
          <a:ea typeface="+mn-ea"/>
          <a:cs typeface="+mn-cs"/>
        </a:defRPr>
      </a:lvl1pPr>
      <a:lvl2pPr marL="503972" algn="l" defTabSz="1007943" rtl="0">
        <a:defRPr sz="2000">
          <a:solidFill>
            <a:schemeClr val="tx1"/>
          </a:solidFill>
          <a:latin typeface="+mn-lt"/>
          <a:ea typeface="+mn-ea"/>
          <a:cs typeface="+mn-cs"/>
        </a:defRPr>
      </a:lvl2pPr>
      <a:lvl3pPr marL="1007943" algn="l" defTabSz="1007943" rtl="0">
        <a:defRPr sz="2000">
          <a:solidFill>
            <a:schemeClr val="tx1"/>
          </a:solidFill>
          <a:latin typeface="+mn-lt"/>
          <a:ea typeface="+mn-ea"/>
          <a:cs typeface="+mn-cs"/>
        </a:defRPr>
      </a:lvl3pPr>
      <a:lvl4pPr marL="1511915" algn="l" defTabSz="1007943" rtl="0">
        <a:defRPr sz="2000">
          <a:solidFill>
            <a:schemeClr val="tx1"/>
          </a:solidFill>
          <a:latin typeface="+mn-lt"/>
          <a:ea typeface="+mn-ea"/>
          <a:cs typeface="+mn-cs"/>
        </a:defRPr>
      </a:lvl4pPr>
      <a:lvl5pPr marL="2015886" algn="l" defTabSz="1007943" rtl="0">
        <a:defRPr sz="2000">
          <a:solidFill>
            <a:schemeClr val="tx1"/>
          </a:solidFill>
          <a:latin typeface="+mn-lt"/>
          <a:ea typeface="+mn-ea"/>
          <a:cs typeface="+mn-cs"/>
        </a:defRPr>
      </a:lvl5pPr>
      <a:lvl6pPr marL="2519858" algn="l" defTabSz="1007943" rtl="0">
        <a:defRPr sz="2000">
          <a:solidFill>
            <a:schemeClr val="tx1"/>
          </a:solidFill>
          <a:latin typeface="+mn-lt"/>
          <a:ea typeface="+mn-ea"/>
          <a:cs typeface="+mn-cs"/>
        </a:defRPr>
      </a:lvl6pPr>
      <a:lvl7pPr marL="3023829" algn="l" defTabSz="1007943" rtl="0">
        <a:defRPr sz="2000">
          <a:solidFill>
            <a:schemeClr val="tx1"/>
          </a:solidFill>
          <a:latin typeface="+mn-lt"/>
          <a:ea typeface="+mn-ea"/>
          <a:cs typeface="+mn-cs"/>
        </a:defRPr>
      </a:lvl7pPr>
      <a:lvl8pPr marL="3527801" algn="l" defTabSz="1007943" rtl="0">
        <a:defRPr sz="2000">
          <a:solidFill>
            <a:schemeClr val="tx1"/>
          </a:solidFill>
          <a:latin typeface="+mn-lt"/>
          <a:ea typeface="+mn-ea"/>
          <a:cs typeface="+mn-cs"/>
        </a:defRPr>
      </a:lvl8pPr>
      <a:lvl9pPr marL="4031772" algn="l" defTabSz="1007943" rtl="0">
        <a:defRPr sz="20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s://bycs.link/5jKouL" TargetMode="External"/><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12.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3.png"/><Relationship Id="rId7" Type="http://schemas.openxmlformats.org/officeDocument/2006/relationships/diagramQuickStyle" Target="../diagrams/quickStyle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0.png"/><Relationship Id="rId9" Type="http://schemas.microsoft.com/office/2007/relationships/diagramDrawing" Target="../diagrams/drawing1.xml"/></Relationships>
</file>

<file path=ppt/slides/_rels/slide5.xml.rels><?xml version="1.0" encoding="UTF-8" standalone="yes"?>
<Relationships xmlns="http://schemas.openxmlformats.org/package/2006/relationships"><Relationship Id="rId3" Type="http://schemas.openxmlformats.org/officeDocument/2006/relationships/hyperlink" Target="https://bycs.link/ImpulseFeedbac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40472439" name="Fußzeilenplatzhalter 2"/>
          <p:cNvSpPr>
            <a:spLocks noGrp="1"/>
          </p:cNvSpPr>
          <p:nvPr>
            <p:ph type="ftr" sz="quarter" idx="11"/>
          </p:nvPr>
        </p:nvSpPr>
        <p:spPr bwMode="auto">
          <a:xfrm>
            <a:off x="520699" y="7019675"/>
            <a:ext cx="5842393"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31800970" name="Inhaltsplatzhalter 4"/>
          <p:cNvSpPr>
            <a:spLocks noGrp="1"/>
          </p:cNvSpPr>
          <p:nvPr>
            <p:ph sz="half" idx="13"/>
          </p:nvPr>
        </p:nvSpPr>
        <p:spPr bwMode="auto"/>
        <p:txBody>
          <a:bodyPr anchor="ctr"/>
          <a:lstStyle/>
          <a:p>
            <a:pPr marL="0" indent="0" algn="ctr">
              <a:buNone/>
              <a:defRPr/>
            </a:pPr>
            <a:r>
              <a:rPr lang="de-DE" dirty="0">
                <a:solidFill>
                  <a:schemeClr val="accent3"/>
                </a:solidFill>
              </a:rPr>
              <a:t>Methode: </a:t>
            </a:r>
            <a:r>
              <a:rPr lang="de-DE" dirty="0"/>
              <a:t>Gegenseitige Beurteilung in der Lernplattform</a:t>
            </a:r>
            <a:endParaRPr dirty="0"/>
          </a:p>
        </p:txBody>
      </p:sp>
      <p:sp>
        <p:nvSpPr>
          <p:cNvPr id="460988952" name="Title 1"/>
          <p:cNvSpPr txBox="1"/>
          <p:nvPr/>
        </p:nvSpPr>
        <p:spPr bwMode="auto">
          <a:xfrm>
            <a:off x="8742268" y="328613"/>
            <a:ext cx="1428845"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PT Sans"/>
              </a:rPr>
              <a:t>Hinweise</a:t>
            </a:r>
            <a:r>
              <a:rPr lang="en-US" sz="1050" dirty="0">
                <a:solidFill>
                  <a:schemeClr val="bg1"/>
                </a:solidFill>
                <a:latin typeface="PT Sans"/>
              </a:rPr>
              <a:t> für </a:t>
            </a:r>
            <a:r>
              <a:rPr lang="en-US" sz="1050" dirty="0" err="1">
                <a:solidFill>
                  <a:schemeClr val="bg1"/>
                </a:solidFill>
                <a:latin typeface="PT Sans"/>
              </a:rPr>
              <a:t>Lehrkräfte</a:t>
            </a:r>
            <a:endParaRPr dirty="0"/>
          </a:p>
        </p:txBody>
      </p:sp>
      <p:sp>
        <p:nvSpPr>
          <p:cNvPr id="1464593822" name="Textfeld 7"/>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ByLKI</a:t>
            </a:r>
            <a:endParaRPr lang="de-DE" sz="1000" dirty="0"/>
          </a:p>
        </p:txBody>
      </p:sp>
      <p:pic>
        <p:nvPicPr>
          <p:cNvPr id="2" name="Grafik 1" descr="Ein Bild, das Entwurf, Diagramm, Symbol, Clipart enthält.&#10;&#10;KI-generierte Inhalte können fehlerhaft sein.">
            <a:extLst>
              <a:ext uri="{FF2B5EF4-FFF2-40B4-BE49-F238E27FC236}">
                <a16:creationId xmlns:a16="http://schemas.microsoft.com/office/drawing/2014/main" id="{CF9E8B9F-56CA-90BD-B8A7-FBA47B0D70AD}"/>
              </a:ext>
            </a:extLst>
          </p:cNvPr>
          <p:cNvPicPr>
            <a:picLocks noChangeAspect="1"/>
          </p:cNvPicPr>
          <p:nvPr/>
        </p:nvPicPr>
        <p:blipFill>
          <a:blip r:embed="rId3">
            <a:biLevel thresh="25000"/>
            <a:extLst>
              <a:ext uri="{28A0092B-C50C-407E-A947-70E740481C1C}">
                <a14:useLocalDpi xmlns:a14="http://schemas.microsoft.com/office/drawing/2010/main" val="0"/>
              </a:ext>
            </a:extLst>
          </a:blip>
          <a:srcRect l="2883" t="2618"/>
          <a:stretch/>
        </p:blipFill>
        <p:spPr bwMode="auto">
          <a:xfrm>
            <a:off x="2469734" y="1992572"/>
            <a:ext cx="6337440" cy="357453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81249575" name="Titel 1"/>
          <p:cNvSpPr>
            <a:spLocks noGrp="1"/>
          </p:cNvSpPr>
          <p:nvPr>
            <p:ph type="title"/>
          </p:nvPr>
        </p:nvSpPr>
        <p:spPr bwMode="auto">
          <a:xfrm>
            <a:off x="550323" y="1161402"/>
            <a:ext cx="9631300" cy="293877"/>
          </a:xfrm>
        </p:spPr>
        <p:txBody>
          <a:bodyPr>
            <a:normAutofit/>
          </a:bodyPr>
          <a:lstStyle/>
          <a:p>
            <a:pPr>
              <a:defRPr/>
            </a:pPr>
            <a:r>
              <a:rPr lang="de-DE" dirty="0"/>
              <a:t>Peer-Feedback mit der Aktivität „Gegenseitige Beurteilung“ in der Lernplattform</a:t>
            </a:r>
            <a:endParaRPr lang="de-DE" dirty="0">
              <a:solidFill>
                <a:schemeClr val="accent3"/>
              </a:solidFill>
            </a:endParaRPr>
          </a:p>
        </p:txBody>
      </p:sp>
      <p:sp>
        <p:nvSpPr>
          <p:cNvPr id="1596468794" name="Inhaltsplatzhalter 2"/>
          <p:cNvSpPr>
            <a:spLocks noGrp="1"/>
          </p:cNvSpPr>
          <p:nvPr>
            <p:ph idx="1"/>
          </p:nvPr>
        </p:nvSpPr>
        <p:spPr bwMode="auto">
          <a:xfrm>
            <a:off x="954238" y="1660405"/>
            <a:ext cx="4248000" cy="5359269"/>
          </a:xfrm>
        </p:spPr>
        <p:txBody>
          <a:bodyPr>
            <a:noAutofit/>
          </a:bodyPr>
          <a:lstStyle/>
          <a:p>
            <a:pPr indent="0" defTabSz="180000">
              <a:spcBef>
                <a:spcPts val="600"/>
              </a:spcBef>
              <a:buNone/>
              <a:defRPr/>
            </a:pPr>
            <a:r>
              <a:rPr lang="de-DE" sz="1400" dirty="0">
                <a:solidFill>
                  <a:schemeClr val="accent3"/>
                </a:solidFill>
              </a:rPr>
              <a:t>Worum geht es?</a:t>
            </a:r>
            <a:endParaRPr dirty="0"/>
          </a:p>
          <a:p>
            <a:pPr indent="0" defTabSz="180000">
              <a:buNone/>
              <a:defRPr/>
            </a:pPr>
            <a:r>
              <a:rPr lang="de-DE" dirty="0"/>
              <a:t>Beschreibung &amp; Zielsetzung</a:t>
            </a:r>
            <a:endParaRPr dirty="0"/>
          </a:p>
          <a:p>
            <a:pPr lvl="1" indent="0">
              <a:spcBef>
                <a:spcPts val="600"/>
              </a:spcBef>
              <a:buNone/>
              <a:defRPr/>
            </a:pPr>
            <a:r>
              <a:rPr lang="de-DE" sz="1100" dirty="0"/>
              <a:t>Peer-Feedback bedeutet, dass Lernende sich gegenseitig Rückmeldungen zu ihren Arbeiten oder Leistungen geben, zum Beispiel zu Texten, Präsentationen oder Lösungen von Aufgaben. Bei der Aktivität „Gegenseitige Beurteilung” reichen die Lernenden ihre Arbeiten digital ein, geben sich gegenseitig anhand vorgegebener Kriterien Feedback und können zusätzlich auch von der Lehrkraft Rückmeldung erhalten. Neben der Beschäftigung mit fachlichen Inhalten stärkt das Peer-Feedback auch die Urteilskompetenz, die kommunikativen Fähigkeiten und die sozialen Kompetenzen der Lernenden. </a:t>
            </a:r>
            <a:endParaRPr lang="de-DE" sz="1100" dirty="0">
              <a:latin typeface="+mj-lt"/>
            </a:endParaRPr>
          </a:p>
          <a:p>
            <a:pPr lvl="1" indent="0">
              <a:spcBef>
                <a:spcPts val="600"/>
              </a:spcBef>
              <a:spcAft>
                <a:spcPts val="300"/>
              </a:spcAft>
              <a:buNone/>
              <a:defRPr/>
            </a:pPr>
            <a:r>
              <a:rPr lang="de-DE" sz="1200" dirty="0">
                <a:latin typeface="+mj-lt"/>
              </a:rPr>
              <a:t>Zeitbedarf</a:t>
            </a:r>
            <a:endParaRPr dirty="0"/>
          </a:p>
          <a:p>
            <a:pPr lvl="1" indent="0">
              <a:spcBef>
                <a:spcPts val="600"/>
              </a:spcBef>
              <a:buNone/>
              <a:defRPr/>
            </a:pPr>
            <a:r>
              <a:rPr lang="de-DE" sz="1100" dirty="0"/>
              <a:t>Der Zeitbedarf ist von der Erfahrung der Schülerinnen und Schüler im Bereich des Feedbackgebens und dem Umfang des entstehenden Lernprodukts abhängig. Es sollte aber für den gesamten Prozess (vgl. Durchführung) mindestens eine Doppelstunde eingeplant werden.</a:t>
            </a:r>
            <a:endParaRPr sz="1100" dirty="0"/>
          </a:p>
          <a:p>
            <a:pPr lvl="1" indent="0">
              <a:spcBef>
                <a:spcPts val="600"/>
              </a:spcBef>
              <a:buNone/>
              <a:defRPr/>
            </a:pPr>
            <a:r>
              <a:rPr lang="de-DE" sz="1400" dirty="0">
                <a:solidFill>
                  <a:schemeClr val="accent3"/>
                </a:solidFill>
                <a:latin typeface="+mj-lt"/>
              </a:rPr>
              <a:t>So gelingt der Einsatz!</a:t>
            </a:r>
            <a:endParaRPr dirty="0"/>
          </a:p>
          <a:p>
            <a:pPr lvl="1" indent="0">
              <a:spcBef>
                <a:spcPts val="600"/>
              </a:spcBef>
              <a:spcAft>
                <a:spcPts val="300"/>
              </a:spcAft>
              <a:buNone/>
              <a:defRPr/>
            </a:pPr>
            <a:r>
              <a:rPr lang="de-DE" sz="1200" dirty="0">
                <a:latin typeface="+mj-lt"/>
              </a:rPr>
              <a:t>Vorbereitung</a:t>
            </a:r>
            <a:endParaRPr dirty="0"/>
          </a:p>
          <a:p>
            <a:pPr lvl="1" indent="0">
              <a:lnSpc>
                <a:spcPct val="90000"/>
              </a:lnSpc>
              <a:spcBef>
                <a:spcPts val="600"/>
              </a:spcBef>
              <a:buNone/>
              <a:defRPr/>
            </a:pPr>
            <a:r>
              <a:rPr lang="de-DE" sz="1100" dirty="0"/>
              <a:t>Die Lehrkraft legt im Kurs auf der Lernplattform die Aktivität </a:t>
            </a:r>
            <a:r>
              <a:rPr lang="de-DE" sz="1100" dirty="0">
                <a:hlinkClick r:id="rId3"/>
              </a:rPr>
              <a:t>„Gegenseitige Beurteilung“ </a:t>
            </a:r>
            <a:r>
              <a:rPr lang="de-DE" sz="1100" dirty="0"/>
              <a:t>an und wählt aus einer Vielzahl an Einstellungsmöglichkeiten, welche von der jeweiligen </a:t>
            </a:r>
            <a:br>
              <a:rPr lang="de-DE" sz="1100" dirty="0"/>
            </a:br>
            <a:r>
              <a:rPr lang="de-DE" sz="1100" dirty="0"/>
              <a:t>didaktisch-methodischen Absicht abhängen, aus. </a:t>
            </a:r>
            <a:br>
              <a:rPr lang="de-DE" sz="1100" dirty="0"/>
            </a:br>
            <a:endParaRPr sz="1100" dirty="0">
              <a:highlight>
                <a:srgbClr val="FFFF00"/>
              </a:highlight>
            </a:endParaRPr>
          </a:p>
        </p:txBody>
      </p:sp>
      <p:sp>
        <p:nvSpPr>
          <p:cNvPr id="13050352"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71686755" name="Inhaltsplatzhalter 5"/>
          <p:cNvSpPr>
            <a:spLocks noGrp="1"/>
          </p:cNvSpPr>
          <p:nvPr>
            <p:ph idx="13"/>
          </p:nvPr>
        </p:nvSpPr>
        <p:spPr bwMode="auto"/>
        <p:txBody>
          <a:bodyPr wrap="square">
            <a:noAutofit/>
          </a:bodyPr>
          <a:lstStyle/>
          <a:p>
            <a:pPr lvl="1" indent="0">
              <a:spcBef>
                <a:spcPts val="600"/>
              </a:spcBef>
              <a:spcAft>
                <a:spcPts val="300"/>
              </a:spcAft>
              <a:buNone/>
              <a:defRPr/>
            </a:pPr>
            <a:r>
              <a:rPr lang="de-DE" sz="1200" dirty="0">
                <a:latin typeface="+mj-lt"/>
              </a:rPr>
              <a:t>Durchführung</a:t>
            </a:r>
            <a:endParaRPr dirty="0"/>
          </a:p>
          <a:p>
            <a:pPr marL="228600" lvl="1" indent="-228600">
              <a:lnSpc>
                <a:spcPct val="90000"/>
              </a:lnSpc>
              <a:spcBef>
                <a:spcPts val="600"/>
              </a:spcBef>
              <a:spcAft>
                <a:spcPts val="300"/>
              </a:spcAft>
              <a:buFont typeface="+mj-lt"/>
              <a:buAutoNum type="arabicPeriod"/>
              <a:defRPr/>
            </a:pPr>
            <a:r>
              <a:rPr lang="de-DE" sz="1100" b="1" dirty="0"/>
              <a:t>Einreichen: </a:t>
            </a:r>
            <a:r>
              <a:rPr lang="de-DE" sz="1100" dirty="0"/>
              <a:t>Die Schülerinnen und Schüler reichen zu Beginn ihre erstellten Lernprodukte ein. </a:t>
            </a:r>
            <a:endParaRPr sz="1100" dirty="0"/>
          </a:p>
          <a:p>
            <a:pPr marL="228600" lvl="1" indent="-228600">
              <a:lnSpc>
                <a:spcPct val="90000"/>
              </a:lnSpc>
              <a:spcBef>
                <a:spcPts val="600"/>
              </a:spcBef>
              <a:spcAft>
                <a:spcPts val="300"/>
              </a:spcAft>
              <a:buFont typeface="+mj-lt"/>
              <a:buAutoNum type="arabicPeriod"/>
              <a:defRPr/>
            </a:pPr>
            <a:r>
              <a:rPr lang="de-DE" sz="1100" b="1" dirty="0"/>
              <a:t>Anleitung und Kriterien für das Peer-Feedback: </a:t>
            </a:r>
            <a:r>
              <a:rPr lang="de-DE" sz="1100" dirty="0"/>
              <a:t>Die Lernenden erhalten die von der Lehrkraft hinterlegte Anleitung zur Durchführung des Peer-Feedbacks. Hier sollten genaue Hinweise zur Rückmeldung gegeben werden, indem in der Kursbeschreibung das Vorgehen detailliert erläutert wird.</a:t>
            </a:r>
            <a:endParaRPr sz="1100" dirty="0"/>
          </a:p>
          <a:p>
            <a:pPr marL="228600" lvl="1" indent="-228600">
              <a:lnSpc>
                <a:spcPct val="90000"/>
              </a:lnSpc>
              <a:spcBef>
                <a:spcPts val="600"/>
              </a:spcBef>
              <a:spcAft>
                <a:spcPts val="300"/>
              </a:spcAft>
              <a:buFont typeface="+mj-lt"/>
              <a:buAutoNum type="arabicPeriod"/>
              <a:defRPr/>
            </a:pPr>
            <a:r>
              <a:rPr lang="de-DE" sz="1100" b="1" dirty="0"/>
              <a:t>Zuordnung der Feedbackgeber: </a:t>
            </a:r>
            <a:r>
              <a:rPr lang="de-DE" sz="1100" dirty="0"/>
              <a:t>Die Lehrkraft legt fest, wer zu welchem Lernprodukt Feedback gibt, oder nutzt eine automatische bzw. zufällige Zuteilung durch die Lernplattform.</a:t>
            </a:r>
            <a:endParaRPr sz="1100" dirty="0"/>
          </a:p>
          <a:p>
            <a:pPr marL="228600" lvl="1" indent="-228600">
              <a:lnSpc>
                <a:spcPct val="90000"/>
              </a:lnSpc>
              <a:spcBef>
                <a:spcPts val="600"/>
              </a:spcBef>
              <a:spcAft>
                <a:spcPts val="300"/>
              </a:spcAft>
              <a:buFont typeface="+mj-lt"/>
              <a:buAutoNum type="arabicPeriod"/>
              <a:defRPr/>
            </a:pPr>
            <a:r>
              <a:rPr lang="de-DE" sz="1100" b="1" dirty="0"/>
              <a:t>Peer-Feedback: </a:t>
            </a:r>
            <a:r>
              <a:rPr lang="de-DE" sz="1100" dirty="0"/>
              <a:t>Die Lernenden sichten die zugeteilten Lernprodukte und geben anhand der vorgegebenen Kriterien Rückmeldung, z. B. durch Kommentare, Bewertungen oder Punkte.</a:t>
            </a:r>
            <a:endParaRPr sz="1100" dirty="0"/>
          </a:p>
          <a:p>
            <a:pPr marL="228600" lvl="1" indent="-228600">
              <a:lnSpc>
                <a:spcPct val="90000"/>
              </a:lnSpc>
              <a:spcBef>
                <a:spcPts val="600"/>
              </a:spcBef>
              <a:spcAft>
                <a:spcPts val="300"/>
              </a:spcAft>
              <a:buFont typeface="+mj-lt"/>
              <a:buAutoNum type="arabicPeriod"/>
              <a:defRPr/>
            </a:pPr>
            <a:r>
              <a:rPr lang="de-DE" sz="1100" b="1" dirty="0"/>
              <a:t>Rückgabe und Auswertung</a:t>
            </a:r>
            <a:r>
              <a:rPr lang="de-DE" sz="1100" dirty="0"/>
              <a:t>: Die Lernenden erhalten Rückmeldungen von den Peers zu ihrem eigenen Lernprodukt. Diese beziehen sich in der Regel auf fachlich-inhaltliche Aspekte sowie auf mögliche Verbesserungen.</a:t>
            </a:r>
            <a:endParaRPr sz="1100" dirty="0"/>
          </a:p>
          <a:p>
            <a:pPr marL="228600" lvl="1" indent="-228600">
              <a:lnSpc>
                <a:spcPct val="90000"/>
              </a:lnSpc>
              <a:spcBef>
                <a:spcPts val="600"/>
              </a:spcBef>
              <a:spcAft>
                <a:spcPts val="300"/>
              </a:spcAft>
              <a:buFont typeface="+mj-lt"/>
              <a:buAutoNum type="arabicPeriod"/>
              <a:defRPr/>
            </a:pPr>
            <a:r>
              <a:rPr lang="de-DE" sz="1100" b="1" dirty="0"/>
              <a:t>Rückmeldung zur Qualität des Peer-Feedbacks</a:t>
            </a:r>
            <a:r>
              <a:rPr lang="de-DE" sz="1100" dirty="0"/>
              <a:t>: Zusätzlich kann die Lehrkraft Rückmeldung dazu geben, wie sorgfältig, hilfreich und kriterienorientiert die Lernenden fremde Lernprodukte eingeschätzt haben.</a:t>
            </a:r>
            <a:endParaRPr sz="1100" dirty="0"/>
          </a:p>
          <a:p>
            <a:pPr lvl="1" indent="0">
              <a:lnSpc>
                <a:spcPct val="90000"/>
              </a:lnSpc>
              <a:spcBef>
                <a:spcPts val="600"/>
              </a:spcBef>
              <a:spcAft>
                <a:spcPts val="300"/>
              </a:spcAft>
              <a:buNone/>
              <a:defRPr/>
            </a:pPr>
            <a:endParaRPr lang="de-DE" sz="1000" dirty="0"/>
          </a:p>
          <a:p>
            <a:pPr lvl="1" indent="0" defTabSz="180000">
              <a:buNone/>
              <a:defRPr/>
            </a:pPr>
            <a:endParaRPr lang="de-DE" dirty="0"/>
          </a:p>
        </p:txBody>
      </p:sp>
      <p:pic>
        <p:nvPicPr>
          <p:cNvPr id="198386270" name="Grafik 30"/>
          <p:cNvPicPr>
            <a:picLocks noChangeAspect="1"/>
          </p:cNvPicPr>
          <p:nvPr/>
        </p:nvPicPr>
        <p:blipFill rotWithShape="1">
          <a:blip r:embed="rId4"/>
          <a:stretch/>
        </p:blipFill>
        <p:spPr bwMode="auto">
          <a:xfrm>
            <a:off x="599023" y="1912857"/>
            <a:ext cx="291976" cy="327945"/>
          </a:xfrm>
          <a:prstGeom prst="rect">
            <a:avLst/>
          </a:prstGeom>
        </p:spPr>
      </p:pic>
      <p:sp>
        <p:nvSpPr>
          <p:cNvPr id="8450028" name="Title 1"/>
          <p:cNvSpPr txBox="1"/>
          <p:nvPr/>
        </p:nvSpPr>
        <p:spPr bwMode="auto">
          <a:xfrm>
            <a:off x="3245555" y="323850"/>
            <a:ext cx="6925557" cy="216001"/>
          </a:xfrm>
          <a:prstGeom prst="rect">
            <a:avLst/>
          </a:prstGeom>
        </p:spPr>
        <p:txBody>
          <a:bodyPr vert="horz" lIns="0" tIns="0" rIns="0" bIns="0" rtlCol="0" anchor="t" anchorCtr="0">
            <a:norm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b="1" dirty="0">
                <a:latin typeface="+mn-lt"/>
              </a:rPr>
              <a:t>Feedback    </a:t>
            </a:r>
            <a:r>
              <a:rPr lang="de-DE" sz="1050" dirty="0">
                <a:solidFill>
                  <a:srgbClr val="000000"/>
                </a:solidFill>
                <a:latin typeface="+mn-lt"/>
                <a:ea typeface="Times New Roman"/>
              </a:rPr>
              <a:t>☐ </a:t>
            </a:r>
            <a:r>
              <a:rPr lang="de-DE" sz="1050" dirty="0">
                <a:latin typeface="+mn-lt"/>
              </a:rPr>
              <a:t>Lehrende–Lernende     </a:t>
            </a:r>
            <a:r>
              <a:rPr lang="de-DE" sz="1050" dirty="0">
                <a:solidFill>
                  <a:srgbClr val="000000"/>
                </a:solidFill>
                <a:latin typeface="+mn-lt"/>
                <a:ea typeface="Times New Roman"/>
              </a:rPr>
              <a:t>☐</a:t>
            </a:r>
            <a:r>
              <a:rPr lang="de-DE" sz="1050" dirty="0">
                <a:latin typeface="+mn-lt"/>
              </a:rPr>
              <a:t> Lernende–Lehrende     ☑ Peer–Peer </a:t>
            </a:r>
            <a:r>
              <a:rPr lang="de-DE" sz="1050" dirty="0">
                <a:solidFill>
                  <a:srgbClr val="000000"/>
                </a:solidFill>
                <a:latin typeface="+mn-lt"/>
              </a:rPr>
              <a:t>     </a:t>
            </a:r>
            <a:r>
              <a:rPr lang="de-DE" sz="1050" dirty="0">
                <a:solidFill>
                  <a:srgbClr val="000000"/>
                </a:solidFill>
                <a:latin typeface="+mn-lt"/>
                <a:ea typeface="Times New Roman"/>
              </a:rPr>
              <a:t>☐ </a:t>
            </a:r>
            <a:r>
              <a:rPr lang="de-DE" sz="1050" dirty="0">
                <a:latin typeface="+mn-lt"/>
              </a:rPr>
              <a:t>(Selbst)-Reflexion</a:t>
            </a:r>
            <a:endParaRPr lang="en-US" sz="1050" dirty="0">
              <a:latin typeface="+mn-lt"/>
            </a:endParaRPr>
          </a:p>
        </p:txBody>
      </p:sp>
      <p:sp>
        <p:nvSpPr>
          <p:cNvPr id="1588746777" name="Title 1"/>
          <p:cNvSpPr txBox="1"/>
          <p:nvPr/>
        </p:nvSpPr>
        <p:spPr bwMode="auto">
          <a:xfrm>
            <a:off x="7868632" y="596393"/>
            <a:ext cx="230248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Hinweise zur Planung &amp; Durchführung</a:t>
            </a:r>
            <a:endParaRPr/>
          </a:p>
        </p:txBody>
      </p:sp>
      <p:pic>
        <p:nvPicPr>
          <p:cNvPr id="2063985353" name="Grafik 15" descr="Ein Bild, das Schwarz, Dunkelheit enthält.&#10;&#10;KI-generierte Inhalte können fehlerhaft sein."/>
          <p:cNvPicPr>
            <a:picLocks noChangeAspect="1"/>
          </p:cNvPicPr>
          <p:nvPr/>
        </p:nvPicPr>
        <p:blipFill rotWithShape="1">
          <a:blip r:embed="rId5"/>
          <a:stretch/>
        </p:blipFill>
        <p:spPr bwMode="auto">
          <a:xfrm>
            <a:off x="5550192" y="1653278"/>
            <a:ext cx="330291" cy="353884"/>
          </a:xfrm>
          <a:prstGeom prst="rect">
            <a:avLst/>
          </a:prstGeom>
        </p:spPr>
      </p:pic>
      <p:pic>
        <p:nvPicPr>
          <p:cNvPr id="1636500268" name="Grafik 8" descr="Ein Bild, das Schwarz, Dunkelheit enthält.&#10;&#10;KI-generierte Inhalte können fehlerhaft sein."/>
          <p:cNvPicPr>
            <a:picLocks noChangeAspect="1"/>
          </p:cNvPicPr>
          <p:nvPr/>
        </p:nvPicPr>
        <p:blipFill rotWithShape="1">
          <a:blip r:embed="rId6"/>
          <a:stretch/>
        </p:blipFill>
        <p:spPr bwMode="auto">
          <a:xfrm>
            <a:off x="605904" y="4052845"/>
            <a:ext cx="235200" cy="252000"/>
          </a:xfrm>
          <a:prstGeom prst="rect">
            <a:avLst/>
          </a:prstGeom>
        </p:spPr>
      </p:pic>
      <p:pic>
        <p:nvPicPr>
          <p:cNvPr id="1794082816" name="Grafik 33"/>
          <p:cNvPicPr>
            <a:picLocks noChangeAspect="1"/>
          </p:cNvPicPr>
          <p:nvPr/>
        </p:nvPicPr>
        <p:blipFill rotWithShape="1">
          <a:blip r:embed="rId7"/>
          <a:stretch/>
        </p:blipFill>
        <p:spPr bwMode="auto">
          <a:xfrm>
            <a:off x="587052" y="5117202"/>
            <a:ext cx="291976" cy="254679"/>
          </a:xfrm>
          <a:prstGeom prst="rect">
            <a:avLst/>
          </a:prstGeom>
        </p:spPr>
      </p:pic>
      <p:sp>
        <p:nvSpPr>
          <p:cNvPr id="2" name="Textfeld 8">
            <a:extLst>
              <a:ext uri="{FF2B5EF4-FFF2-40B4-BE49-F238E27FC236}">
                <a16:creationId xmlns:a16="http://schemas.microsoft.com/office/drawing/2014/main" id="{29AA4950-7162-DA8E-32B1-38DBE7BEEBC7}"/>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pic>
        <p:nvPicPr>
          <p:cNvPr id="4" name="Grafik 3" descr="Ein Bild, das Muster, Quadrat, Symmetrie, Kunst enthält.&#10;&#10;KI-generierte Inhalte können fehlerhaft sein.">
            <a:extLst>
              <a:ext uri="{FF2B5EF4-FFF2-40B4-BE49-F238E27FC236}">
                <a16:creationId xmlns:a16="http://schemas.microsoft.com/office/drawing/2014/main" id="{4EC99A7E-7A11-E9C9-8843-7A50417DB3C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755359" y="5800673"/>
            <a:ext cx="597600" cy="59760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682973325" name="Titel 1"/>
          <p:cNvSpPr>
            <a:spLocks noGrp="1"/>
          </p:cNvSpPr>
          <p:nvPr>
            <p:ph type="title"/>
          </p:nvPr>
        </p:nvSpPr>
        <p:spPr bwMode="auto">
          <a:xfrm>
            <a:off x="539813" y="1161402"/>
            <a:ext cx="9631300" cy="293877"/>
          </a:xfrm>
        </p:spPr>
        <p:txBody>
          <a:bodyPr>
            <a:normAutofit/>
          </a:bodyPr>
          <a:lstStyle/>
          <a:p>
            <a:pPr>
              <a:defRPr/>
            </a:pPr>
            <a:r>
              <a:rPr lang="de-DE"/>
              <a:t>Peer-Feedback mit der Aktivität „Gegenseitige Beurteilung“ in der Lernplattform</a:t>
            </a:r>
            <a:endParaRPr lang="de-DE">
              <a:solidFill>
                <a:schemeClr val="accent3"/>
              </a:solidFill>
            </a:endParaRPr>
          </a:p>
        </p:txBody>
      </p:sp>
      <p:sp>
        <p:nvSpPr>
          <p:cNvPr id="1610487300" name="Inhaltsplatzhalter 2"/>
          <p:cNvSpPr>
            <a:spLocks noGrp="1"/>
          </p:cNvSpPr>
          <p:nvPr>
            <p:ph idx="1"/>
          </p:nvPr>
        </p:nvSpPr>
        <p:spPr bwMode="auto"/>
        <p:txBody>
          <a:bodyPr>
            <a:noAutofit/>
          </a:bodyPr>
          <a:lstStyle/>
          <a:p>
            <a:pPr lvl="1" indent="0">
              <a:spcBef>
                <a:spcPts val="600"/>
              </a:spcBef>
              <a:spcAft>
                <a:spcPts val="300"/>
              </a:spcAft>
              <a:buNone/>
              <a:defRPr/>
            </a:pPr>
            <a:r>
              <a:rPr lang="de-DE" sz="1400" dirty="0">
                <a:solidFill>
                  <a:schemeClr val="accent3"/>
                </a:solidFill>
                <a:latin typeface="+mj-lt"/>
              </a:rPr>
              <a:t>So wird die Methode lernförderlich!</a:t>
            </a:r>
            <a:endParaRPr dirty="0"/>
          </a:p>
          <a:p>
            <a:pPr lvl="1" indent="0">
              <a:spcBef>
                <a:spcPts val="600"/>
              </a:spcBef>
              <a:spcAft>
                <a:spcPts val="300"/>
              </a:spcAft>
              <a:buNone/>
              <a:defRPr/>
            </a:pPr>
            <a:r>
              <a:rPr lang="de-DE" sz="1200" dirty="0">
                <a:latin typeface="+mj-lt"/>
              </a:rPr>
              <a:t>Einbettung in den Unterricht</a:t>
            </a:r>
            <a:endParaRPr dirty="0"/>
          </a:p>
          <a:p>
            <a:pPr lvl="1" indent="0">
              <a:spcBef>
                <a:spcPts val="600"/>
              </a:spcBef>
              <a:spcAft>
                <a:spcPts val="300"/>
              </a:spcAft>
              <a:buNone/>
              <a:defRPr/>
            </a:pPr>
            <a:r>
              <a:rPr lang="de-DE" sz="1100" dirty="0"/>
              <a:t>Der Einsatz der Aktivität „gegenseitige Beurteilung“ bietet sich im Anschluss an die Erstellung eines (umfangreicheren) Lernprodukts an.</a:t>
            </a:r>
            <a:endParaRPr sz="1100" dirty="0"/>
          </a:p>
          <a:p>
            <a:pPr lvl="1" indent="0">
              <a:spcBef>
                <a:spcPts val="600"/>
              </a:spcBef>
              <a:spcAft>
                <a:spcPts val="300"/>
              </a:spcAft>
              <a:buNone/>
              <a:defRPr/>
            </a:pPr>
            <a:r>
              <a:rPr lang="de-DE" sz="1100" dirty="0"/>
              <a:t>Damit sich das Peer-Feedback nicht ausschließlich auf die Aufgabenebene bezieht, sollte die Lehrkraft durch die Aufgabenstellung für die gegenseitige Beurteilung gezielt auch auf die Prozessebene lenken.</a:t>
            </a:r>
            <a:endParaRPr lang="de-DE" b="1" dirty="0"/>
          </a:p>
          <a:p>
            <a:pPr lvl="1" indent="0">
              <a:spcBef>
                <a:spcPts val="600"/>
              </a:spcBef>
              <a:spcAft>
                <a:spcPts val="300"/>
              </a:spcAft>
              <a:buNone/>
              <a:defRPr/>
            </a:pPr>
            <a:r>
              <a:rPr lang="de-DE" sz="1200" dirty="0">
                <a:latin typeface="+mj-lt"/>
              </a:rPr>
              <a:t>Anregungen zur Weiterarbeit den Rückmeldungen</a:t>
            </a:r>
            <a:endParaRPr dirty="0"/>
          </a:p>
          <a:p>
            <a:pPr marL="171450" lvl="1">
              <a:spcBef>
                <a:spcPts val="600"/>
              </a:spcBef>
              <a:spcAft>
                <a:spcPts val="300"/>
              </a:spcAft>
              <a:defRPr/>
            </a:pPr>
            <a:r>
              <a:rPr lang="de-DE" sz="1100" b="1" dirty="0"/>
              <a:t>Überarbeitung: </a:t>
            </a:r>
            <a:r>
              <a:rPr lang="de-DE" sz="1100" dirty="0"/>
              <a:t>Die Lernenden überarbeiten ihr Lernprodukt mithilfe der Rückmeldungen ihrer Mitschülerinnen und Mitschüler und ggfs. der Lehrkraft.</a:t>
            </a:r>
            <a:endParaRPr sz="1100" dirty="0"/>
          </a:p>
          <a:p>
            <a:pPr marL="171450" lvl="1">
              <a:spcBef>
                <a:spcPts val="600"/>
              </a:spcBef>
              <a:spcAft>
                <a:spcPts val="300"/>
              </a:spcAft>
              <a:defRPr/>
            </a:pPr>
            <a:r>
              <a:rPr lang="de-DE" sz="1100" b="1" dirty="0"/>
              <a:t>Feedback durch die Lehrkraft: </a:t>
            </a:r>
            <a:r>
              <a:rPr lang="de-DE" sz="1100" dirty="0"/>
              <a:t>Im Anschluss kann das Endprodukt erneut eingereicht und ein Feedback von der Lehrkraft gegeben werden.</a:t>
            </a:r>
            <a:endParaRPr sz="1100" dirty="0"/>
          </a:p>
          <a:p>
            <a:pPr marL="171450" lvl="1">
              <a:spcBef>
                <a:spcPts val="600"/>
              </a:spcBef>
              <a:defRPr/>
            </a:pPr>
            <a:r>
              <a:rPr lang="de-DE" sz="1100" b="1" dirty="0"/>
              <a:t>Reflexionsphase im Plenum*: </a:t>
            </a:r>
            <a:r>
              <a:rPr lang="de-DE" sz="1100" dirty="0"/>
              <a:t>Die Lehrkraft regt die Lerngruppe dazu an, die Methode der gegenseitigen Beurteilung zu reflektieren. Der Schwerpunkt sollte dabei, v. a. beim erstmaligen Einsatz der Methode in der Lerngruppe, auf dem Feedbackprozess liegen. Dies kann mithilfe ausgewählter Leitfragen gesteuert werden.</a:t>
            </a:r>
            <a:endParaRPr sz="1100" dirty="0"/>
          </a:p>
          <a:p>
            <a:pPr lvl="1" indent="0">
              <a:spcBef>
                <a:spcPts val="600"/>
              </a:spcBef>
              <a:buNone/>
              <a:defRPr/>
            </a:pPr>
            <a:r>
              <a:rPr lang="de-DE" sz="1100" dirty="0"/>
              <a:t>*Alternative: Wenn vorrangig die Lehrkraft eine Rückmeldung aus der Lerngruppe möchte und weniger der Austausch der Lernenden im Mittelpunkt steht, kann die Reflexionsphase auch mit digitalen Abfragetools (siehe Methode „Digitale Umfragewerkzeuge“) durchgeführt werden. </a:t>
            </a:r>
            <a:endParaRPr sz="1100" dirty="0"/>
          </a:p>
          <a:p>
            <a:pPr marL="171450" lvl="1">
              <a:spcBef>
                <a:spcPts val="600"/>
              </a:spcBef>
              <a:spcAft>
                <a:spcPts val="300"/>
              </a:spcAft>
              <a:defRPr/>
            </a:pPr>
            <a:endParaRPr lang="de-DE" dirty="0"/>
          </a:p>
          <a:p>
            <a:pPr lvl="1" indent="0">
              <a:spcBef>
                <a:spcPts val="0"/>
              </a:spcBef>
              <a:buNone/>
              <a:defRPr/>
            </a:pPr>
            <a:endParaRPr lang="de-DE" dirty="0"/>
          </a:p>
        </p:txBody>
      </p:sp>
      <p:sp>
        <p:nvSpPr>
          <p:cNvPr id="1319226048"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413740389" name="Inhaltsplatzhalter 5"/>
          <p:cNvSpPr>
            <a:spLocks noGrp="1"/>
          </p:cNvSpPr>
          <p:nvPr>
            <p:ph idx="13"/>
          </p:nvPr>
        </p:nvSpPr>
        <p:spPr bwMode="auto">
          <a:xfrm>
            <a:off x="5946264" y="1963710"/>
            <a:ext cx="4248000" cy="5055965"/>
          </a:xfrm>
        </p:spPr>
        <p:txBody>
          <a:bodyPr wrap="square">
            <a:noAutofit/>
          </a:bodyPr>
          <a:lstStyle/>
          <a:p>
            <a:pPr lvl="1" indent="0">
              <a:spcBef>
                <a:spcPts val="600"/>
              </a:spcBef>
              <a:spcAft>
                <a:spcPts val="300"/>
              </a:spcAft>
              <a:buNone/>
              <a:defRPr/>
            </a:pPr>
            <a:r>
              <a:rPr lang="de-DE" sz="1200" dirty="0">
                <a:latin typeface="+mj-lt"/>
              </a:rPr>
              <a:t>Weiterer Tipp</a:t>
            </a:r>
            <a:endParaRPr dirty="0"/>
          </a:p>
          <a:p>
            <a:pPr lvl="1" indent="0">
              <a:spcBef>
                <a:spcPts val="600"/>
              </a:spcBef>
              <a:spcAft>
                <a:spcPts val="300"/>
              </a:spcAft>
              <a:buNone/>
              <a:defRPr/>
            </a:pPr>
            <a:r>
              <a:rPr lang="de-DE" sz="1100" dirty="0"/>
              <a:t>Die Schülerinnen und Schülern sollten die „Gegenseitige Beurteilung“ im Vorfeld anhand einer Referenzbeurteilung üben, indem die Lehrkraft ein Lernprodukt anhand der vorgegebenen Bewertungs-kriterien durchspricht. Die Referenzbeurteilung dient dann den Lernenden als Vergleichsvorlage für ihr eigenes Feedback.</a:t>
            </a:r>
            <a:endParaRPr sz="1100" dirty="0"/>
          </a:p>
        </p:txBody>
      </p:sp>
      <p:sp>
        <p:nvSpPr>
          <p:cNvPr id="644769147" name="Title 1"/>
          <p:cNvSpPr txBox="1"/>
          <p:nvPr/>
        </p:nvSpPr>
        <p:spPr bwMode="auto">
          <a:xfrm>
            <a:off x="7902296" y="596393"/>
            <a:ext cx="2268817"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Hinweise zum lernförderlicher Einsatz</a:t>
            </a:r>
          </a:p>
        </p:txBody>
      </p:sp>
      <p:pic>
        <p:nvPicPr>
          <p:cNvPr id="498325108" name="Grafik 41"/>
          <p:cNvPicPr>
            <a:picLocks noChangeAspect="1"/>
          </p:cNvPicPr>
          <p:nvPr/>
        </p:nvPicPr>
        <p:blipFill rotWithShape="1">
          <a:blip r:embed="rId3"/>
          <a:stretch/>
        </p:blipFill>
        <p:spPr bwMode="auto">
          <a:xfrm>
            <a:off x="596789" y="1914830"/>
            <a:ext cx="295199" cy="324000"/>
          </a:xfrm>
          <a:prstGeom prst="rect">
            <a:avLst/>
          </a:prstGeom>
        </p:spPr>
      </p:pic>
      <p:pic>
        <p:nvPicPr>
          <p:cNvPr id="1648150018" name="Grafik 10"/>
          <p:cNvPicPr>
            <a:picLocks noChangeAspect="1"/>
          </p:cNvPicPr>
          <p:nvPr/>
        </p:nvPicPr>
        <p:blipFill rotWithShape="1">
          <a:blip r:embed="rId4"/>
          <a:stretch/>
        </p:blipFill>
        <p:spPr bwMode="auto">
          <a:xfrm>
            <a:off x="5554135" y="1902224"/>
            <a:ext cx="313789" cy="326544"/>
          </a:xfrm>
          <a:prstGeom prst="rect">
            <a:avLst/>
          </a:prstGeom>
        </p:spPr>
      </p:pic>
      <p:pic>
        <p:nvPicPr>
          <p:cNvPr id="1372807091" name="Grafik 11"/>
          <p:cNvPicPr>
            <a:picLocks noChangeAspect="1"/>
          </p:cNvPicPr>
          <p:nvPr/>
        </p:nvPicPr>
        <p:blipFill rotWithShape="1">
          <a:blip r:embed="rId5"/>
          <a:stretch/>
        </p:blipFill>
        <p:spPr bwMode="auto">
          <a:xfrm>
            <a:off x="586370" y="3505173"/>
            <a:ext cx="295199" cy="316285"/>
          </a:xfrm>
          <a:prstGeom prst="rect">
            <a:avLst/>
          </a:prstGeom>
        </p:spPr>
      </p:pic>
      <p:sp>
        <p:nvSpPr>
          <p:cNvPr id="52817446" name="Title 1"/>
          <p:cNvSpPr txBox="1"/>
          <p:nvPr/>
        </p:nvSpPr>
        <p:spPr bwMode="auto">
          <a:xfrm>
            <a:off x="3245555" y="323850"/>
            <a:ext cx="6925557" cy="216001"/>
          </a:xfrm>
          <a:prstGeom prst="rect">
            <a:avLst/>
          </a:prstGeom>
        </p:spPr>
        <p:txBody>
          <a:bodyPr vert="horz" lIns="0" tIns="0" rIns="0" bIns="0" rtlCol="0" anchor="t" anchorCtr="0">
            <a:norm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b="1" dirty="0">
                <a:latin typeface="+mn-lt"/>
              </a:rPr>
              <a:t>Feedback    </a:t>
            </a:r>
            <a:r>
              <a:rPr lang="de-DE" sz="1050" dirty="0">
                <a:solidFill>
                  <a:srgbClr val="000000"/>
                </a:solidFill>
                <a:latin typeface="+mn-lt"/>
                <a:ea typeface="Times New Roman"/>
              </a:rPr>
              <a:t>☐ </a:t>
            </a:r>
            <a:r>
              <a:rPr lang="de-DE" sz="1050" dirty="0">
                <a:latin typeface="+mn-lt"/>
              </a:rPr>
              <a:t>Lehrende–Lernende     </a:t>
            </a:r>
            <a:r>
              <a:rPr lang="de-DE" sz="1050" dirty="0">
                <a:solidFill>
                  <a:srgbClr val="000000"/>
                </a:solidFill>
                <a:latin typeface="+mn-lt"/>
                <a:ea typeface="Times New Roman"/>
              </a:rPr>
              <a:t>☐</a:t>
            </a:r>
            <a:r>
              <a:rPr lang="de-DE" sz="1050" dirty="0">
                <a:latin typeface="+mn-lt"/>
              </a:rPr>
              <a:t> Lernende–Lehrende     ☑ Peer–Peer </a:t>
            </a:r>
            <a:r>
              <a:rPr lang="de-DE" sz="1050" dirty="0">
                <a:solidFill>
                  <a:srgbClr val="000000"/>
                </a:solidFill>
                <a:latin typeface="+mn-lt"/>
              </a:rPr>
              <a:t>     </a:t>
            </a:r>
            <a:r>
              <a:rPr lang="de-DE" sz="1050" dirty="0">
                <a:solidFill>
                  <a:srgbClr val="000000"/>
                </a:solidFill>
                <a:latin typeface="+mn-lt"/>
                <a:ea typeface="Times New Roman"/>
              </a:rPr>
              <a:t>☐ </a:t>
            </a:r>
            <a:r>
              <a:rPr lang="de-DE" sz="1050" dirty="0">
                <a:latin typeface="+mn-lt"/>
              </a:rPr>
              <a:t>(Selbst)-Reflexion</a:t>
            </a:r>
            <a:endParaRPr lang="en-US" sz="1050" dirty="0">
              <a:latin typeface="+mn-lt"/>
            </a:endParaRPr>
          </a:p>
        </p:txBody>
      </p:sp>
      <p:sp>
        <p:nvSpPr>
          <p:cNvPr id="2" name="Textfeld 8">
            <a:extLst>
              <a:ext uri="{FF2B5EF4-FFF2-40B4-BE49-F238E27FC236}">
                <a16:creationId xmlns:a16="http://schemas.microsoft.com/office/drawing/2014/main" id="{36F3F060-6B81-FB58-F15E-EAE4DAC9381A}"/>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189562358" name="Titel 1"/>
          <p:cNvSpPr>
            <a:spLocks noGrp="1"/>
          </p:cNvSpPr>
          <p:nvPr>
            <p:ph type="title"/>
          </p:nvPr>
        </p:nvSpPr>
        <p:spPr bwMode="auto">
          <a:xfrm>
            <a:off x="539813" y="1161402"/>
            <a:ext cx="9631300" cy="293877"/>
          </a:xfrm>
        </p:spPr>
        <p:txBody>
          <a:bodyPr>
            <a:noAutofit/>
          </a:bodyPr>
          <a:lstStyle/>
          <a:p>
            <a:pPr>
              <a:defRPr/>
            </a:pPr>
            <a:r>
              <a:rPr lang="de-DE"/>
              <a:t>Rückmeldungen geben – Lernförderliches Feedback – Seite 1</a:t>
            </a:r>
            <a:br>
              <a:rPr lang="de-DE" b="1"/>
            </a:br>
            <a:endParaRPr lang="de-DE">
              <a:solidFill>
                <a:schemeClr val="accent3"/>
              </a:solidFill>
            </a:endParaRPr>
          </a:p>
        </p:txBody>
      </p:sp>
      <p:sp>
        <p:nvSpPr>
          <p:cNvPr id="570055161" name="Inhaltsplatzhalter 2"/>
          <p:cNvSpPr>
            <a:spLocks noGrp="1"/>
          </p:cNvSpPr>
          <p:nvPr>
            <p:ph idx="1"/>
          </p:nvPr>
        </p:nvSpPr>
        <p:spPr bwMode="auto">
          <a:xfrm>
            <a:off x="954238" y="1567544"/>
            <a:ext cx="4248000" cy="5523722"/>
          </a:xfrm>
        </p:spPr>
        <p:txBody>
          <a:bodyPr>
            <a:noAutofit/>
          </a:bodyPr>
          <a:lstStyle/>
          <a:p>
            <a:pPr lvl="1" indent="0">
              <a:spcBef>
                <a:spcPts val="0"/>
              </a:spcBef>
              <a:buNone/>
              <a:defRPr/>
            </a:pPr>
            <a:r>
              <a:rPr lang="de-DE" sz="1100" dirty="0"/>
              <a:t>Zielgerichtetes, kriterienorientiertes und individualisiertes Feedback, das zeitnah gegeben wird, fördert den Lernerfolg, indem es Schülerinnen und Schülern ihre nächsten Lernschritte aufzeigt und hilft, Verantwortung für den eigenen Lernprozess zu übernehmen. Es begleitet sie dabei, vorhandene Stärken und Schwächen zu erkennen und Schlussfolgerungen daraus zu ziehen.</a:t>
            </a:r>
            <a:endParaRPr dirty="0"/>
          </a:p>
          <a:p>
            <a:pPr lvl="1" indent="0">
              <a:spcBef>
                <a:spcPts val="0"/>
              </a:spcBef>
              <a:spcAft>
                <a:spcPts val="300"/>
              </a:spcAft>
              <a:buNone/>
              <a:defRPr/>
            </a:pPr>
            <a:endParaRPr lang="de-DE" b="1" dirty="0"/>
          </a:p>
          <a:p>
            <a:pPr lvl="1" indent="0">
              <a:spcBef>
                <a:spcPts val="600"/>
              </a:spcBef>
              <a:buNone/>
              <a:defRPr/>
            </a:pPr>
            <a:r>
              <a:rPr lang="de-DE" sz="1200" b="1" dirty="0"/>
              <a:t>Ein lernwirksames Feedback gibt Hinweise auf</a:t>
            </a:r>
            <a:endParaRPr dirty="0"/>
          </a:p>
          <a:p>
            <a:pPr marL="171450" lvl="1">
              <a:spcBef>
                <a:spcPts val="600"/>
              </a:spcBef>
              <a:spcAft>
                <a:spcPts val="300"/>
              </a:spcAft>
              <a:buFontTx/>
              <a:buChar char="-"/>
              <a:defRPr/>
            </a:pPr>
            <a:r>
              <a:rPr lang="de-DE" sz="1100" dirty="0"/>
              <a:t>den aktuellen Lernstand im Lernprozess (Ist-Stand / </a:t>
            </a:r>
            <a:r>
              <a:rPr lang="de-DE" sz="1100" b="1" dirty="0"/>
              <a:t>Feed back</a:t>
            </a:r>
            <a:r>
              <a:rPr lang="de-DE" sz="1100" dirty="0"/>
              <a:t>),</a:t>
            </a:r>
            <a:endParaRPr dirty="0"/>
          </a:p>
          <a:p>
            <a:pPr marL="171450" lvl="1">
              <a:spcBef>
                <a:spcPts val="0"/>
              </a:spcBef>
              <a:spcAft>
                <a:spcPts val="300"/>
              </a:spcAft>
              <a:buFontTx/>
              <a:buChar char="-"/>
              <a:defRPr/>
            </a:pPr>
            <a:r>
              <a:rPr lang="de-DE" sz="1100" dirty="0"/>
              <a:t>das zu erreichende Ziel (Soll-Stand / </a:t>
            </a:r>
            <a:r>
              <a:rPr lang="de-DE" sz="1100" b="1" dirty="0"/>
              <a:t>Feed </a:t>
            </a:r>
            <a:r>
              <a:rPr lang="de-DE" sz="1100" b="1" dirty="0" err="1"/>
              <a:t>up</a:t>
            </a:r>
            <a:r>
              <a:rPr lang="de-DE" sz="1100" dirty="0"/>
              <a:t>) und</a:t>
            </a:r>
            <a:endParaRPr dirty="0"/>
          </a:p>
          <a:p>
            <a:pPr marL="171450" lvl="1">
              <a:spcBef>
                <a:spcPts val="0"/>
              </a:spcBef>
              <a:spcAft>
                <a:spcPts val="300"/>
              </a:spcAft>
              <a:buFontTx/>
              <a:buChar char="-"/>
              <a:defRPr/>
            </a:pPr>
            <a:r>
              <a:rPr lang="de-DE" sz="1100" dirty="0"/>
              <a:t>die nächsten Entwicklungs- und Veränderungsschritte (</a:t>
            </a:r>
            <a:r>
              <a:rPr lang="de-DE" sz="1100" b="1" dirty="0"/>
              <a:t>Feed </a:t>
            </a:r>
            <a:r>
              <a:rPr lang="de-DE" sz="1100" b="1" dirty="0" err="1"/>
              <a:t>forward</a:t>
            </a:r>
            <a:r>
              <a:rPr lang="de-DE" sz="1100" dirty="0"/>
              <a:t>).</a:t>
            </a:r>
            <a:endParaRPr dirty="0"/>
          </a:p>
          <a:p>
            <a:pPr marL="171450" lvl="1">
              <a:spcBef>
                <a:spcPts val="0"/>
              </a:spcBef>
              <a:spcAft>
                <a:spcPts val="300"/>
              </a:spcAft>
              <a:buFontTx/>
              <a:buChar char="-"/>
              <a:defRPr/>
            </a:pPr>
            <a:endParaRPr lang="de-DE" sz="1100"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p:txBody>
      </p:sp>
      <p:sp>
        <p:nvSpPr>
          <p:cNvPr id="154175964"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404908311" name="Title 1"/>
          <p:cNvSpPr txBox="1"/>
          <p:nvPr/>
        </p:nvSpPr>
        <p:spPr bwMode="auto">
          <a:xfrm>
            <a:off x="7778230" y="340869"/>
            <a:ext cx="238263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Lernförderliches Feedback - Grundlagen</a:t>
            </a:r>
          </a:p>
        </p:txBody>
      </p:sp>
      <p:pic>
        <p:nvPicPr>
          <p:cNvPr id="1641727524" name="Grafik 11"/>
          <p:cNvPicPr>
            <a:picLocks noChangeAspect="1"/>
          </p:cNvPicPr>
          <p:nvPr/>
        </p:nvPicPr>
        <p:blipFill rotWithShape="1">
          <a:blip r:embed="rId3"/>
          <a:stretch/>
        </p:blipFill>
        <p:spPr bwMode="auto">
          <a:xfrm>
            <a:off x="871227" y="4233019"/>
            <a:ext cx="4331011" cy="2436195"/>
          </a:xfrm>
          <a:prstGeom prst="rect">
            <a:avLst/>
          </a:prstGeom>
        </p:spPr>
      </p:pic>
      <p:pic>
        <p:nvPicPr>
          <p:cNvPr id="873237407" name="Grafik 41"/>
          <p:cNvPicPr>
            <a:picLocks noChangeAspect="1"/>
          </p:cNvPicPr>
          <p:nvPr/>
        </p:nvPicPr>
        <p:blipFill rotWithShape="1">
          <a:blip r:embed="rId4"/>
          <a:stretch/>
        </p:blipFill>
        <p:spPr bwMode="auto">
          <a:xfrm>
            <a:off x="576028" y="2778045"/>
            <a:ext cx="295199" cy="324000"/>
          </a:xfrm>
          <a:prstGeom prst="rect">
            <a:avLst/>
          </a:prstGeom>
        </p:spPr>
      </p:pic>
      <p:sp>
        <p:nvSpPr>
          <p:cNvPr id="1952527981" name="Inhaltsplatzhalter 7"/>
          <p:cNvSpPr>
            <a:spLocks noGrp="1"/>
          </p:cNvSpPr>
          <p:nvPr>
            <p:ph idx="13"/>
          </p:nvPr>
        </p:nvSpPr>
        <p:spPr bwMode="auto">
          <a:xfrm>
            <a:off x="5921375" y="1567544"/>
            <a:ext cx="4249737" cy="5304455"/>
          </a:xfrm>
        </p:spPr>
        <p:txBody>
          <a:bodyPr/>
          <a:lstStyle/>
          <a:p>
            <a:pPr lvl="1" indent="0">
              <a:spcBef>
                <a:spcPts val="600"/>
              </a:spcBef>
              <a:spcAft>
                <a:spcPts val="300"/>
              </a:spcAft>
              <a:buNone/>
              <a:defRPr/>
            </a:pPr>
            <a:r>
              <a:rPr lang="de-DE" sz="1200" b="1" dirty="0"/>
              <a:t>Dabei kann sich das Feedback auf folgende Ebenen beziehen</a:t>
            </a:r>
            <a:endParaRPr dirty="0"/>
          </a:p>
          <a:p>
            <a:pPr marL="171450" lvl="1">
              <a:spcBef>
                <a:spcPts val="600"/>
              </a:spcBef>
              <a:spcAft>
                <a:spcPts val="300"/>
              </a:spcAft>
              <a:buFontTx/>
              <a:buChar char="-"/>
              <a:defRPr/>
            </a:pPr>
            <a:r>
              <a:rPr lang="de-DE" sz="1100" b="1" dirty="0"/>
              <a:t>Ebene der Aufgabe</a:t>
            </a:r>
            <a:r>
              <a:rPr lang="de-DE" sz="1100" dirty="0"/>
              <a:t> </a:t>
            </a:r>
            <a:endParaRPr dirty="0"/>
          </a:p>
          <a:p>
            <a:pPr lvl="1" indent="0">
              <a:spcAft>
                <a:spcPts val="300"/>
              </a:spcAft>
              <a:buNone/>
              <a:defRPr/>
            </a:pPr>
            <a:r>
              <a:rPr lang="de-DE" sz="1100" dirty="0"/>
              <a:t>	„Wie gut wurde die Aufgabe erledigt?“</a:t>
            </a:r>
            <a:endParaRPr dirty="0"/>
          </a:p>
          <a:p>
            <a:pPr marL="171450" lvl="1">
              <a:spcAft>
                <a:spcPts val="300"/>
              </a:spcAft>
              <a:buFontTx/>
              <a:buChar char="-"/>
              <a:defRPr/>
            </a:pPr>
            <a:r>
              <a:rPr lang="de-DE" sz="1100" b="1" dirty="0"/>
              <a:t>Ebene des Prozesses</a:t>
            </a:r>
            <a:endParaRPr dirty="0"/>
          </a:p>
          <a:p>
            <a:pPr lvl="1" indent="0">
              <a:spcAft>
                <a:spcPts val="300"/>
              </a:spcAft>
              <a:buNone/>
              <a:defRPr/>
            </a:pPr>
            <a:r>
              <a:rPr lang="de-DE" sz="1100" b="1" dirty="0"/>
              <a:t>	</a:t>
            </a:r>
            <a:r>
              <a:rPr lang="de-DE" sz="1100" dirty="0"/>
              <a:t>„Was muss getan werden, um die Aufgabe zu verstehen / zu 	meistern?“</a:t>
            </a:r>
            <a:endParaRPr dirty="0"/>
          </a:p>
          <a:p>
            <a:pPr marL="171450" lvl="1">
              <a:spcAft>
                <a:spcPts val="300"/>
              </a:spcAft>
              <a:buFontTx/>
              <a:buChar char="-"/>
              <a:defRPr/>
            </a:pPr>
            <a:r>
              <a:rPr lang="de-DE" sz="1100" b="1" dirty="0"/>
              <a:t>Ebene der Selbstregulation</a:t>
            </a:r>
            <a:endParaRPr dirty="0"/>
          </a:p>
          <a:p>
            <a:pPr lvl="1" indent="0">
              <a:spcAft>
                <a:spcPts val="300"/>
              </a:spcAft>
              <a:buNone/>
              <a:defRPr/>
            </a:pPr>
            <a:r>
              <a:rPr lang="de-DE" sz="1100" b="1" dirty="0"/>
              <a:t>	</a:t>
            </a:r>
            <a:r>
              <a:rPr lang="de-DE" sz="1100" dirty="0"/>
              <a:t>„Was muss der Lernende / die Lernende tun, um sein / ihr Lernen </a:t>
            </a:r>
            <a:br>
              <a:rPr lang="de-DE" sz="1100" dirty="0"/>
            </a:br>
            <a:r>
              <a:rPr lang="de-DE" sz="1100" dirty="0"/>
              <a:t>     selbst zu steuern, zu lenken, zu überwachen?“ </a:t>
            </a:r>
            <a:endParaRPr dirty="0"/>
          </a:p>
          <a:p>
            <a:pPr marL="171450" lvl="1">
              <a:spcAft>
                <a:spcPts val="300"/>
              </a:spcAft>
              <a:buFontTx/>
              <a:buChar char="-"/>
              <a:defRPr/>
            </a:pPr>
            <a:r>
              <a:rPr lang="de-DE" sz="1100" b="1" dirty="0"/>
              <a:t>Ebene der Person / des Selbst</a:t>
            </a:r>
            <a:endParaRPr dirty="0"/>
          </a:p>
          <a:p>
            <a:pPr lvl="1" indent="0">
              <a:spcAft>
                <a:spcPts val="300"/>
              </a:spcAft>
              <a:buNone/>
              <a:defRPr/>
            </a:pPr>
            <a:r>
              <a:rPr lang="de-DE" sz="1100" b="1" dirty="0"/>
              <a:t>	</a:t>
            </a:r>
            <a:r>
              <a:rPr lang="de-DE" sz="1100" dirty="0"/>
              <a:t>„Wie werden die eigene Person und Gefühle bewertet? Welches 	Mindset ist vorhanden?“</a:t>
            </a:r>
            <a:endParaRPr dirty="0"/>
          </a:p>
          <a:p>
            <a:pPr lvl="1" indent="0">
              <a:spcBef>
                <a:spcPts val="600"/>
              </a:spcBef>
              <a:spcAft>
                <a:spcPts val="300"/>
              </a:spcAft>
              <a:buNone/>
              <a:defRPr/>
            </a:pPr>
            <a:r>
              <a:rPr lang="de-DE" sz="1100" dirty="0"/>
              <a:t>Im schulischen Kontext sollte Feedback nur auf die ersten drei Ebenen, nicht auf die Person bezogen sein, da sich Feedback auf der Ebene des Selbst empirisch als nicht lernförderlich erwiesen hat. </a:t>
            </a:r>
            <a:endParaRPr dirty="0"/>
          </a:p>
          <a:p>
            <a:pPr lvl="1" indent="0">
              <a:spcAft>
                <a:spcPts val="300"/>
              </a:spcAft>
              <a:buNone/>
              <a:defRPr/>
            </a:pPr>
            <a:endParaRPr lang="de-DE" dirty="0"/>
          </a:p>
          <a:p>
            <a:pPr lvl="1" indent="0">
              <a:spcAft>
                <a:spcPts val="300"/>
              </a:spcAft>
              <a:buNone/>
              <a:defRPr/>
            </a:pPr>
            <a:endParaRPr lang="de-DE" dirty="0"/>
          </a:p>
          <a:p>
            <a:pPr indent="0">
              <a:buNone/>
              <a:defRPr/>
            </a:pPr>
            <a:endParaRPr lang="de-DE" dirty="0"/>
          </a:p>
        </p:txBody>
      </p:sp>
      <p:graphicFrame>
        <p:nvGraphicFramePr>
          <p:cNvPr id="382665798" name="Diagramm 10"/>
          <p:cNvGraphicFramePr>
            <a:graphicFrameLocks/>
          </p:cNvGraphicFramePr>
          <p:nvPr/>
        </p:nvGraphicFramePr>
        <p:xfrm>
          <a:off x="5921375" y="4685196"/>
          <a:ext cx="4249738" cy="237930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920304187" name="Grafik 41"/>
          <p:cNvPicPr>
            <a:picLocks noChangeAspect="1"/>
          </p:cNvPicPr>
          <p:nvPr/>
        </p:nvPicPr>
        <p:blipFill rotWithShape="1">
          <a:blip r:embed="rId4"/>
          <a:stretch/>
        </p:blipFill>
        <p:spPr bwMode="auto">
          <a:xfrm>
            <a:off x="5570517" y="1477177"/>
            <a:ext cx="295199" cy="324000"/>
          </a:xfrm>
          <a:prstGeom prst="rect">
            <a:avLst/>
          </a:prstGeom>
        </p:spPr>
      </p:pic>
      <p:sp>
        <p:nvSpPr>
          <p:cNvPr id="719223359" name="Textfeld 8"/>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und Illustration: Anja von Klitzing</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19673079" name="Titel 1"/>
          <p:cNvSpPr>
            <a:spLocks noGrp="1"/>
          </p:cNvSpPr>
          <p:nvPr>
            <p:ph type="title"/>
          </p:nvPr>
        </p:nvSpPr>
        <p:spPr bwMode="auto">
          <a:xfrm>
            <a:off x="539813" y="1161402"/>
            <a:ext cx="9631300" cy="293877"/>
          </a:xfrm>
        </p:spPr>
        <p:txBody>
          <a:bodyPr>
            <a:noAutofit/>
          </a:bodyPr>
          <a:lstStyle/>
          <a:p>
            <a:pPr>
              <a:defRPr/>
            </a:pPr>
            <a:r>
              <a:rPr lang="de-DE"/>
              <a:t>Rückmeldungen geben – Lernförderliches Feedback – Seite 2</a:t>
            </a:r>
            <a:br>
              <a:rPr lang="de-DE" b="1"/>
            </a:br>
            <a:endParaRPr lang="de-DE">
              <a:solidFill>
                <a:schemeClr val="accent3"/>
              </a:solidFill>
            </a:endParaRPr>
          </a:p>
        </p:txBody>
      </p:sp>
      <p:sp>
        <p:nvSpPr>
          <p:cNvPr id="1836991895" name="Inhaltsplatzhalter 2"/>
          <p:cNvSpPr>
            <a:spLocks noGrp="1"/>
          </p:cNvSpPr>
          <p:nvPr>
            <p:ph idx="1"/>
          </p:nvPr>
        </p:nvSpPr>
        <p:spPr bwMode="auto">
          <a:xfrm>
            <a:off x="954238" y="1567544"/>
            <a:ext cx="4248000" cy="5523722"/>
          </a:xfrm>
        </p:spPr>
        <p:txBody>
          <a:bodyPr>
            <a:noAutofit/>
          </a:bodyPr>
          <a:lstStyle/>
          <a:p>
            <a:pPr lvl="1" indent="0">
              <a:spcBef>
                <a:spcPts val="600"/>
              </a:spcBef>
              <a:buNone/>
              <a:defRPr/>
            </a:pPr>
            <a:r>
              <a:rPr lang="de-DE" sz="1200" b="1" dirty="0"/>
              <a:t>So gelingt Ihnen ein lernförderliches Feedback</a:t>
            </a:r>
            <a:endParaRPr lang="de-DE" dirty="0"/>
          </a:p>
          <a:p>
            <a:pPr lvl="1" indent="0">
              <a:spcBef>
                <a:spcPts val="600"/>
              </a:spcBef>
              <a:buNone/>
              <a:defRPr/>
            </a:pPr>
            <a:r>
              <a:rPr lang="de-DE" sz="1100" dirty="0"/>
              <a:t>Für wirksame Rückmeldungen braucht es nicht nur geeignete Feedback-Instrumente, sondern auch die Berücksichtigung bestimmter </a:t>
            </a:r>
            <a:r>
              <a:rPr lang="de-DE" sz="1100" b="1" dirty="0"/>
              <a:t>Qualitätsmerkmale</a:t>
            </a:r>
            <a:r>
              <a:rPr lang="de-DE" sz="1100" dirty="0"/>
              <a:t>. So sind Rückmeldungen nur dann lernförderlich, wenn sie zielgerichtet, kriteriengeleitet, individuell und idealerweise zeitnah erfolgen. </a:t>
            </a:r>
            <a:endParaRPr dirty="0"/>
          </a:p>
          <a:p>
            <a:pPr lvl="1" indent="0">
              <a:spcBef>
                <a:spcPts val="0"/>
              </a:spcBef>
              <a:spcAft>
                <a:spcPts val="300"/>
              </a:spcAft>
              <a:buNone/>
              <a:defRPr/>
            </a:pPr>
            <a:endParaRPr lang="de-DE" sz="1100" dirty="0"/>
          </a:p>
          <a:p>
            <a:pPr lvl="1" indent="0">
              <a:spcBef>
                <a:spcPts val="600"/>
              </a:spcBef>
              <a:spcAft>
                <a:spcPts val="300"/>
              </a:spcAft>
              <a:buNone/>
              <a:defRPr/>
            </a:pPr>
            <a:r>
              <a:rPr lang="de-DE" sz="1100" b="1" dirty="0"/>
              <a:t>Damit die Rückmeldungen wirksam werden können, müssen sie so gestaltet sein, dass die Lernenden</a:t>
            </a:r>
            <a:endParaRPr dirty="0"/>
          </a:p>
          <a:p>
            <a:pPr marL="228600" lvl="1" indent="-228600">
              <a:spcBef>
                <a:spcPts val="600"/>
              </a:spcBef>
              <a:spcAft>
                <a:spcPts val="300"/>
              </a:spcAft>
              <a:defRPr/>
            </a:pPr>
            <a:r>
              <a:rPr lang="de-DE" sz="1100" dirty="0"/>
              <a:t>durch einen Soll-Ist-Abgleich mit konkreten Lernzielen wissen, wo sie im Lernprozess stehen.</a:t>
            </a:r>
            <a:endParaRPr dirty="0"/>
          </a:p>
          <a:p>
            <a:pPr marL="228600" lvl="1" indent="-228600">
              <a:spcAft>
                <a:spcPts val="300"/>
              </a:spcAft>
              <a:defRPr/>
            </a:pPr>
            <a:r>
              <a:rPr lang="de-DE" sz="1100" dirty="0"/>
              <a:t>Informationen zur Qualität ihrer eigenen Arbeit bzw. ihrem Arbeitsverhalten erhalten.</a:t>
            </a:r>
            <a:endParaRPr dirty="0"/>
          </a:p>
          <a:p>
            <a:pPr marL="228600" lvl="1" indent="-228600">
              <a:spcAft>
                <a:spcPts val="300"/>
              </a:spcAft>
              <a:defRPr/>
            </a:pPr>
            <a:r>
              <a:rPr lang="de-DE" sz="1100" dirty="0"/>
              <a:t>konkrete Vorschläge und Angebote erhalten, wie sie ihre Schwierigkeiten gezielt beheben können.</a:t>
            </a:r>
            <a:endParaRPr dirty="0"/>
          </a:p>
          <a:p>
            <a:pPr marL="228600" lvl="1" indent="-228600">
              <a:spcAft>
                <a:spcPts val="300"/>
              </a:spcAft>
              <a:defRPr/>
            </a:pPr>
            <a:r>
              <a:rPr lang="de-DE" sz="1100" dirty="0"/>
              <a:t>konkrete Hinweise zur Weiterentwicklung ihres Lernverhaltens und ihrer Leistungsfähigkeit nutzen können. </a:t>
            </a:r>
            <a:endParaRPr dirty="0"/>
          </a:p>
          <a:p>
            <a:pPr marL="228600" lvl="1" indent="-228600">
              <a:spcAft>
                <a:spcPts val="300"/>
              </a:spcAft>
              <a:defRPr/>
            </a:pPr>
            <a:r>
              <a:rPr lang="de-DE" sz="1100" dirty="0"/>
              <a:t>die Möglichkeit erhalten, das Feedback umzusetzen.</a:t>
            </a:r>
            <a:endParaRPr dirty="0"/>
          </a:p>
          <a:p>
            <a:pPr marL="228600" lvl="1" indent="-228600">
              <a:spcAft>
                <a:spcPts val="300"/>
              </a:spcAft>
              <a:defRPr/>
            </a:pPr>
            <a:r>
              <a:rPr lang="de-DE" sz="1100" dirty="0"/>
              <a:t>dazu angeregt werden, ihre Lernprozesse zunehmend eigenständig zu gestalten.</a:t>
            </a:r>
            <a:endParaRPr dirty="0"/>
          </a:p>
          <a:p>
            <a:pPr marL="228600" lvl="1" indent="-228600">
              <a:spcAft>
                <a:spcPts val="300"/>
              </a:spcAft>
              <a:defRPr/>
            </a:pPr>
            <a:r>
              <a:rPr lang="de-DE" sz="1100" dirty="0"/>
              <a:t>ihre besonderen Fähigkeiten erkennen und darin unterstützt werden, diese gezielt weiter auszubauen.</a:t>
            </a:r>
            <a:endParaRPr dirty="0"/>
          </a:p>
          <a:p>
            <a:pPr lvl="1" indent="0">
              <a:spcBef>
                <a:spcPts val="0"/>
              </a:spcBef>
              <a:spcAft>
                <a:spcPts val="300"/>
              </a:spcAft>
              <a:buNone/>
              <a:defRPr/>
            </a:pPr>
            <a:endParaRPr lang="de-DE" dirty="0"/>
          </a:p>
        </p:txBody>
      </p:sp>
      <p:sp>
        <p:nvSpPr>
          <p:cNvPr id="908395687"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925006948" name="Inhaltsplatzhalter 5"/>
          <p:cNvSpPr>
            <a:spLocks noGrp="1"/>
          </p:cNvSpPr>
          <p:nvPr>
            <p:ph idx="13"/>
          </p:nvPr>
        </p:nvSpPr>
        <p:spPr bwMode="auto">
          <a:xfrm>
            <a:off x="5923427" y="1567544"/>
            <a:ext cx="4248000" cy="5348862"/>
          </a:xfrm>
        </p:spPr>
        <p:txBody>
          <a:bodyPr wrap="square">
            <a:noAutofit/>
          </a:bodyPr>
          <a:lstStyle/>
          <a:p>
            <a:pPr lvl="1" indent="0">
              <a:spcAft>
                <a:spcPts val="300"/>
              </a:spcAft>
              <a:buNone/>
              <a:defRPr/>
            </a:pPr>
            <a:r>
              <a:rPr lang="de-DE" dirty="0"/>
              <a:t> </a:t>
            </a:r>
            <a:r>
              <a:rPr lang="de-DE" sz="1200" b="1" dirty="0"/>
              <a:t>Beispiele zur Formulierung eines Feedbacks</a:t>
            </a:r>
            <a:endParaRPr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b="1" dirty="0"/>
          </a:p>
          <a:p>
            <a:pPr lvl="1" indent="0">
              <a:spcAft>
                <a:spcPts val="300"/>
              </a:spcAft>
              <a:buNone/>
              <a:defRPr/>
            </a:pPr>
            <a:endParaRPr lang="de-DE" b="1"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sz="400" dirty="0"/>
          </a:p>
          <a:p>
            <a:pPr lvl="1" indent="0">
              <a:spcAft>
                <a:spcPts val="300"/>
              </a:spcAft>
              <a:buNone/>
              <a:defRPr/>
            </a:pPr>
            <a:r>
              <a:rPr lang="de-DE" dirty="0"/>
              <a:t>Im ISB-Prisma-Magazin Prüfungskultur finden Sie Karten mit Impulsfragen zu den drei Feedbackebenen (siehe QR-Code/</a:t>
            </a:r>
            <a:r>
              <a:rPr lang="de-DE" dirty="0">
                <a:hlinkClick r:id="rId3"/>
              </a:rPr>
              <a:t>Link</a:t>
            </a:r>
            <a:r>
              <a:rPr lang="de-DE" dirty="0"/>
              <a:t>). Diese unterstützen Sie mit vielen weiteren Formulierungsvorschlägen beim lernförderlichen Einsatz von Feedback im Unterricht. </a:t>
            </a:r>
            <a:endParaRPr dirty="0"/>
          </a:p>
          <a:p>
            <a:pPr lvl="1" indent="0" defTabSz="180000">
              <a:spcAft>
                <a:spcPts val="300"/>
              </a:spcAft>
              <a:buNone/>
              <a:defRPr/>
            </a:pPr>
            <a:endParaRPr lang="de-DE" dirty="0"/>
          </a:p>
          <a:p>
            <a:pPr lvl="1" indent="0" defTabSz="180000">
              <a:buNone/>
              <a:defRPr/>
            </a:pPr>
            <a:endParaRPr lang="de-DE" dirty="0"/>
          </a:p>
        </p:txBody>
      </p:sp>
      <p:sp>
        <p:nvSpPr>
          <p:cNvPr id="1178734162" name="Title 1"/>
          <p:cNvSpPr txBox="1"/>
          <p:nvPr/>
        </p:nvSpPr>
        <p:spPr bwMode="auto">
          <a:xfrm>
            <a:off x="7787561" y="331538"/>
            <a:ext cx="238263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Lernförderliches Feedback - Grundlagen</a:t>
            </a:r>
          </a:p>
        </p:txBody>
      </p:sp>
      <p:pic>
        <p:nvPicPr>
          <p:cNvPr id="1237481031" name="Grafik 20"/>
          <p:cNvPicPr>
            <a:picLocks noChangeAspect="1"/>
          </p:cNvPicPr>
          <p:nvPr/>
        </p:nvPicPr>
        <p:blipFill rotWithShape="1">
          <a:blip r:embed="rId4"/>
          <a:stretch/>
        </p:blipFill>
        <p:spPr bwMode="auto">
          <a:xfrm>
            <a:off x="539813" y="1493226"/>
            <a:ext cx="313789" cy="339463"/>
          </a:xfrm>
          <a:prstGeom prst="rect">
            <a:avLst/>
          </a:prstGeom>
        </p:spPr>
      </p:pic>
      <p:graphicFrame>
        <p:nvGraphicFramePr>
          <p:cNvPr id="1147624216" name="Tabelle 7"/>
          <p:cNvGraphicFramePr>
            <a:graphicFrameLocks noGrp="1"/>
          </p:cNvGraphicFramePr>
          <p:nvPr/>
        </p:nvGraphicFramePr>
        <p:xfrm>
          <a:off x="5929254" y="1922053"/>
          <a:ext cx="4247686" cy="4382727"/>
        </p:xfrm>
        <a:graphic>
          <a:graphicData uri="http://schemas.openxmlformats.org/drawingml/2006/table">
            <a:tbl>
              <a:tblPr firstRow="1" bandRow="1">
                <a:tableStyleId>{F5AB1C69-6EDB-4FF4-983F-18BD219EF322}</a:tableStyleId>
              </a:tblPr>
              <a:tblGrid>
                <a:gridCol w="346745">
                  <a:extLst>
                    <a:ext uri="{9D8B030D-6E8A-4147-A177-3AD203B41FA5}">
                      <a16:colId xmlns:a16="http://schemas.microsoft.com/office/drawing/2014/main" val="20000"/>
                    </a:ext>
                  </a:extLst>
                </a:gridCol>
                <a:gridCol w="1268964">
                  <a:extLst>
                    <a:ext uri="{9D8B030D-6E8A-4147-A177-3AD203B41FA5}">
                      <a16:colId xmlns:a16="http://schemas.microsoft.com/office/drawing/2014/main" val="20001"/>
                    </a:ext>
                  </a:extLst>
                </a:gridCol>
                <a:gridCol w="1259632">
                  <a:extLst>
                    <a:ext uri="{9D8B030D-6E8A-4147-A177-3AD203B41FA5}">
                      <a16:colId xmlns:a16="http://schemas.microsoft.com/office/drawing/2014/main" val="20002"/>
                    </a:ext>
                  </a:extLst>
                </a:gridCol>
                <a:gridCol w="1372345">
                  <a:extLst>
                    <a:ext uri="{9D8B030D-6E8A-4147-A177-3AD203B41FA5}">
                      <a16:colId xmlns:a16="http://schemas.microsoft.com/office/drawing/2014/main" val="20003"/>
                    </a:ext>
                  </a:extLst>
                </a:gridCol>
              </a:tblGrid>
              <a:tr h="378848">
                <a:tc>
                  <a:txBody>
                    <a:bodyPr/>
                    <a:lstStyle/>
                    <a:p>
                      <a:pPr>
                        <a:defRPr/>
                      </a:pPr>
                      <a:endParaRPr lang="de-DE"/>
                    </a:p>
                  </a:txBody>
                  <a:tcPr>
                    <a:solidFill>
                      <a:schemeClr val="bg1"/>
                    </a:solidFill>
                  </a:tcPr>
                </a:tc>
                <a:tc>
                  <a:txBody>
                    <a:bodyPr/>
                    <a:lstStyle/>
                    <a:p>
                      <a:pPr algn="ctr">
                        <a:defRPr/>
                      </a:pPr>
                      <a:r>
                        <a:rPr lang="de-DE" sz="1400"/>
                        <a:t>Feed up</a:t>
                      </a:r>
                    </a:p>
                  </a:txBody>
                  <a:tcPr anchor="ctr">
                    <a:solidFill>
                      <a:srgbClr val="80B597"/>
                    </a:solidFill>
                  </a:tcPr>
                </a:tc>
                <a:tc>
                  <a:txBody>
                    <a:bodyPr/>
                    <a:lstStyle/>
                    <a:p>
                      <a:pPr algn="ctr">
                        <a:defRPr/>
                      </a:pPr>
                      <a:r>
                        <a:rPr lang="de-DE" sz="1400"/>
                        <a:t>Feed back</a:t>
                      </a:r>
                      <a:endParaRPr/>
                    </a:p>
                  </a:txBody>
                  <a:tcPr anchor="ctr">
                    <a:solidFill>
                      <a:srgbClr val="47A976"/>
                    </a:solidFill>
                  </a:tcPr>
                </a:tc>
                <a:tc>
                  <a:txBody>
                    <a:bodyPr/>
                    <a:lstStyle/>
                    <a:p>
                      <a:pPr algn="ctr">
                        <a:defRPr/>
                      </a:pPr>
                      <a:r>
                        <a:rPr lang="de-DE" sz="1400" dirty="0"/>
                        <a:t>Feed </a:t>
                      </a:r>
                      <a:r>
                        <a:rPr lang="de-DE" sz="1400" dirty="0" err="1"/>
                        <a:t>forward</a:t>
                      </a:r>
                      <a:endParaRPr dirty="0"/>
                    </a:p>
                  </a:txBody>
                  <a:tcPr anchor="ctr">
                    <a:solidFill>
                      <a:srgbClr val="3D906D"/>
                    </a:solidFill>
                  </a:tcPr>
                </a:tc>
                <a:extLst>
                  <a:ext uri="{0D108BD9-81ED-4DB2-BD59-A6C34878D82A}">
                    <a16:rowId xmlns:a16="http://schemas.microsoft.com/office/drawing/2014/main" val="10000"/>
                  </a:ext>
                </a:extLst>
              </a:tr>
              <a:tr h="1114187">
                <a:tc>
                  <a:txBody>
                    <a:bodyPr/>
                    <a:lstStyle/>
                    <a:p>
                      <a:pPr algn="ctr">
                        <a:defRPr/>
                      </a:pPr>
                      <a:r>
                        <a:rPr lang="de-DE" sz="1400">
                          <a:solidFill>
                            <a:schemeClr val="bg1"/>
                          </a:solidFill>
                        </a:rPr>
                        <a:t>Aufgabe</a:t>
                      </a:r>
                      <a:endParaRPr/>
                    </a:p>
                  </a:txBody>
                  <a:tcPr vert="vert270" anchor="ctr">
                    <a:solidFill>
                      <a:schemeClr val="bg2">
                        <a:lumMod val="75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cs typeface="Times New Roman"/>
                        </a:rPr>
                        <a:t>Markiere alle Aufgabenteile, damit du nichts übersiehst.</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cs typeface="Times New Roman"/>
                        </a:rPr>
                        <a:t>Erkläre die Aufgabe in eigenen Worten.</a:t>
                      </a:r>
                      <a:endParaRPr lang="de-DE" sz="1600"/>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(nicht) alle Teile der Aufgabe bearbeitet.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Diesen Fehler machst du noch häufig: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Beachte …, um den Fehler zu  vermeiden.</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Wiederhole die Regeln zu … und mache folgende Übungen: …</a:t>
                      </a:r>
                      <a:endParaRPr/>
                    </a:p>
                  </a:txBody>
                  <a:tcPr>
                    <a:solidFill>
                      <a:srgbClr val="207350"/>
                    </a:solidFill>
                  </a:tcPr>
                </a:tc>
                <a:extLst>
                  <a:ext uri="{0D108BD9-81ED-4DB2-BD59-A6C34878D82A}">
                    <a16:rowId xmlns:a16="http://schemas.microsoft.com/office/drawing/2014/main" val="10001"/>
                  </a:ext>
                </a:extLst>
              </a:tr>
              <a:tr h="1260791">
                <a:tc>
                  <a:txBody>
                    <a:bodyPr/>
                    <a:lstStyle/>
                    <a:p>
                      <a:pPr algn="ctr">
                        <a:defRPr/>
                      </a:pPr>
                      <a:r>
                        <a:rPr lang="de-DE" sz="1400">
                          <a:solidFill>
                            <a:schemeClr val="bg1"/>
                          </a:solidFill>
                        </a:rPr>
                        <a:t>Prozess</a:t>
                      </a:r>
                      <a:endParaRPr/>
                    </a:p>
                  </a:txBody>
                  <a:tcPr vert="vert270" anchor="ctr">
                    <a:solidFill>
                      <a:schemeClr val="bg2">
                        <a:lumMod val="50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eine passende Strategie gewählt, indem du …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An dieser Stelle wäre … sinnvoller gewesen.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große Fortschritte gemacht bei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bist (noch nicht) strukturiert genug vorgegangen bei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Probiere auch mal folgende Strategie aus: …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Beim nächsten Mal  könnte dir folgendes Vorgehen helfen: …</a:t>
                      </a:r>
                      <a:endParaRPr/>
                    </a:p>
                  </a:txBody>
                  <a:tcPr>
                    <a:solidFill>
                      <a:srgbClr val="207350"/>
                    </a:solidFill>
                  </a:tcPr>
                </a:tc>
                <a:extLst>
                  <a:ext uri="{0D108BD9-81ED-4DB2-BD59-A6C34878D82A}">
                    <a16:rowId xmlns:a16="http://schemas.microsoft.com/office/drawing/2014/main" val="10002"/>
                  </a:ext>
                </a:extLst>
              </a:tr>
              <a:tr h="1517607">
                <a:tc>
                  <a:txBody>
                    <a:bodyPr/>
                    <a:lstStyle/>
                    <a:p>
                      <a:pPr algn="ctr">
                        <a:defRPr/>
                      </a:pPr>
                      <a:r>
                        <a:rPr lang="de-DE" sz="1400">
                          <a:solidFill>
                            <a:schemeClr val="bg1"/>
                          </a:solidFill>
                        </a:rPr>
                        <a:t>Selbstregulierung</a:t>
                      </a:r>
                      <a:endParaRPr/>
                    </a:p>
                  </a:txBody>
                  <a:tcPr vert="vert270" anchor="ctr">
                    <a:solidFill>
                      <a:schemeClr val="bg2">
                        <a:lumMod val="25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Kontrolliere, ob dein Ergebnis plausibel ist.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dir deine Zeit (noch nicht) passend eingeteilt.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Beim zweiten Versuch war es besser, da du auf … geachtet hast.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hattest … nicht verstanden und dir Hilfe geholt. Super!</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dirty="0">
                          <a:solidFill>
                            <a:schemeClr val="bg1"/>
                          </a:solidFill>
                          <a:latin typeface="+mn-lt"/>
                          <a:ea typeface="+mn-ea"/>
                          <a:cs typeface="Times New Roman"/>
                        </a:rPr>
                        <a:t>An dieser Stelle hast du noch Schwierig-</a:t>
                      </a:r>
                      <a:r>
                        <a:rPr lang="de-DE" sz="1000" dirty="0" err="1">
                          <a:solidFill>
                            <a:schemeClr val="bg1"/>
                          </a:solidFill>
                          <a:latin typeface="+mn-lt"/>
                          <a:ea typeface="+mn-ea"/>
                          <a:cs typeface="Times New Roman"/>
                        </a:rPr>
                        <a:t>keiten</a:t>
                      </a:r>
                      <a:r>
                        <a:rPr lang="de-DE" sz="1000" dirty="0">
                          <a:solidFill>
                            <a:schemeClr val="bg1"/>
                          </a:solidFill>
                          <a:latin typeface="+mn-lt"/>
                          <a:ea typeface="+mn-ea"/>
                          <a:cs typeface="Times New Roman"/>
                        </a:rPr>
                        <a:t>. Wer oder was könnte dir helfen?</a:t>
                      </a:r>
                      <a:endParaRPr dirty="0"/>
                    </a:p>
                    <a:p>
                      <a:pPr marL="0" marR="0" lvl="0" indent="0" algn="l" defTabSz="1007943" rtl="0">
                        <a:lnSpc>
                          <a:spcPct val="100000"/>
                        </a:lnSpc>
                        <a:spcBef>
                          <a:spcPts val="1200"/>
                        </a:spcBef>
                        <a:spcAft>
                          <a:spcPts val="0"/>
                        </a:spcAft>
                        <a:buClrTx/>
                        <a:buSzTx/>
                        <a:buFontTx/>
                        <a:buNone/>
                        <a:defRPr/>
                      </a:pPr>
                      <a:r>
                        <a:rPr lang="de-DE" sz="1000" dirty="0">
                          <a:solidFill>
                            <a:schemeClr val="bg1"/>
                          </a:solidFill>
                          <a:latin typeface="+mn-lt"/>
                          <a:ea typeface="+mn-ea"/>
                          <a:cs typeface="Times New Roman"/>
                        </a:rPr>
                        <a:t>Nimm dir am Ende Zeit deine Lösungen zu kontrollieren.</a:t>
                      </a:r>
                      <a:endParaRPr dirty="0"/>
                    </a:p>
                  </a:txBody>
                  <a:tcPr>
                    <a:solidFill>
                      <a:srgbClr val="207350"/>
                    </a:solidFill>
                  </a:tcPr>
                </a:tc>
                <a:extLst>
                  <a:ext uri="{0D108BD9-81ED-4DB2-BD59-A6C34878D82A}">
                    <a16:rowId xmlns:a16="http://schemas.microsoft.com/office/drawing/2014/main" val="10003"/>
                  </a:ext>
                </a:extLst>
              </a:tr>
            </a:tbl>
          </a:graphicData>
        </a:graphic>
      </p:graphicFrame>
      <p:pic>
        <p:nvPicPr>
          <p:cNvPr id="455989866" name="Grafik 15"/>
          <p:cNvPicPr>
            <a:picLocks noChangeAspect="1"/>
          </p:cNvPicPr>
          <p:nvPr/>
        </p:nvPicPr>
        <p:blipFill rotWithShape="1">
          <a:blip r:embed="rId5"/>
          <a:stretch/>
        </p:blipFill>
        <p:spPr bwMode="auto">
          <a:xfrm>
            <a:off x="5545082" y="1455279"/>
            <a:ext cx="336000" cy="360000"/>
          </a:xfrm>
          <a:prstGeom prst="rect">
            <a:avLst/>
          </a:prstGeom>
        </p:spPr>
      </p:pic>
      <p:sp>
        <p:nvSpPr>
          <p:cNvPr id="431275410" name="Textfeld 8"/>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pic>
        <p:nvPicPr>
          <p:cNvPr id="3" name="Grafik 2" descr="Ein Bild, das Muster, Quadrat, Symmetrie, Kunst enthält.&#10;&#10;KI-generierte Inhalte können fehlerhaft sein.">
            <a:extLst>
              <a:ext uri="{FF2B5EF4-FFF2-40B4-BE49-F238E27FC236}">
                <a16:creationId xmlns:a16="http://schemas.microsoft.com/office/drawing/2014/main" id="{4E758A35-1132-4829-BCE4-7DD38CDDABF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37536" y="6432315"/>
            <a:ext cx="540000" cy="54000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w="http://schemas.openxmlformats.org/wordprocessingml/2006/main" xmlns:m="http://schemas.openxmlformats.org/officeDocument/2006/math" xmlns="">
      <p:transition advClick="1"/>
    </mc:Fallback>
  </mc:AlternateContent>
</p:sld>
</file>

<file path=ppt/theme/theme1.xml><?xml version="1.0" encoding="utf-8"?>
<a:theme xmlns:a="http://schemas.openxmlformats.org/drawingml/2006/main" name="Office">
  <a:themeElements>
    <a:clrScheme name="Benutzerdefiniert">
      <a:dk1>
        <a:sysClr val="windowText" lastClr="000000"/>
      </a:dk1>
      <a:lt1>
        <a:sysClr val="window" lastClr="FFFFFF"/>
      </a:lt1>
      <a:dk2>
        <a:srgbClr val="0E2841"/>
      </a:dk2>
      <a:lt2>
        <a:srgbClr val="E8E8E8"/>
      </a:lt2>
      <a:accent1>
        <a:srgbClr val="156082"/>
      </a:accent1>
      <a:accent2>
        <a:srgbClr val="E97132"/>
      </a:accent2>
      <a:accent3>
        <a:srgbClr val="1A7950"/>
      </a:accent3>
      <a:accent4>
        <a:srgbClr val="0F9ED5"/>
      </a:accent4>
      <a:accent5>
        <a:srgbClr val="A02B93"/>
      </a:accent5>
      <a:accent6>
        <a:srgbClr val="8BB31D"/>
      </a:accent6>
      <a:hlink>
        <a:srgbClr val="467886"/>
      </a:hlink>
      <a:folHlink>
        <a:srgbClr val="96607D"/>
      </a:folHlink>
    </a:clrScheme>
    <a:fontScheme name="Benutzerdefiniert 5">
      <a:majorFont>
        <a:latin typeface="PT Sans bold"/>
        <a:ea typeface="Arial"/>
        <a:cs typeface="Arial"/>
      </a:majorFont>
      <a:minorFont>
        <a:latin typeface="PT San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1417</Words>
  <Application>Microsoft Office PowerPoint</Application>
  <PresentationFormat>Benutzerdefiniert</PresentationFormat>
  <Paragraphs>142</Paragraphs>
  <Slides>5</Slides>
  <Notes>5</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Aptos</vt:lpstr>
      <vt:lpstr>Arial</vt:lpstr>
      <vt:lpstr>PT Sans</vt:lpstr>
      <vt:lpstr>PT Sans bold</vt:lpstr>
      <vt:lpstr>Times New Roman</vt:lpstr>
      <vt:lpstr>Office</vt:lpstr>
      <vt:lpstr>PowerPoint-Präsentation</vt:lpstr>
      <vt:lpstr>Peer-Feedback mit der Aktivität „Gegenseitige Beurteilung“ in der Lernplattform</vt:lpstr>
      <vt:lpstr>Peer-Feedback mit der Aktivität „Gegenseitige Beurteilung“ in der Lernplattform</vt:lpstr>
      <vt:lpstr>Rückmeldungen geben – Lernförderliches Feedback – Seite 1 </vt:lpstr>
      <vt:lpstr>Rückmeldungen geben – Lernförderliches Feedback – Seite 2 </vt:lpstr>
    </vt:vector>
  </TitlesOfParts>
  <Company>Zentrale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Lernreflexionskarten</dc:title>
  <dc:creator>Quaß, Sven</dc:creator>
  <cp:lastModifiedBy>Pangratz, Maria</cp:lastModifiedBy>
  <cp:revision>68</cp:revision>
  <dcterms:created xsi:type="dcterms:W3CDTF">2026-03-23T08:53:58Z</dcterms:created>
  <dcterms:modified xsi:type="dcterms:W3CDTF">2026-05-13T07:13:59Z</dcterms:modified>
</cp:coreProperties>
</file>