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66" r:id="rId8"/>
    <p:sldId id="260" r:id="rId9"/>
    <p:sldId id="261" r:id="rId10"/>
    <p:sldId id="262" r:id="rId11"/>
    <p:sldId id="263" r:id="rId12"/>
    <p:sldId id="264" r:id="rId13"/>
    <p:sldId id="265" r:id="rId14"/>
  </p:sldIdLst>
  <p:sldSz cx="10691813" cy="7559675"/>
  <p:notesSz cx="6858000" cy="9144000"/>
  <p:custDataLst>
    <p:custData r:id="rId2"/>
    <p:custData r:id="rId3"/>
    <p:custData r:id="rId1"/>
  </p:custDataLst>
  <p:defaultTextStyle>
    <a:defPPr>
      <a:defRPr lang="en-US"/>
    </a:defPPr>
    <a:lvl1pPr marL="0" algn="l" defTabSz="457200" rtl="0">
      <a:defRPr sz="1800">
        <a:solidFill>
          <a:schemeClr val="tx1"/>
        </a:solidFill>
        <a:latin typeface="+mn-lt"/>
        <a:ea typeface="+mn-ea"/>
        <a:cs typeface="+mn-cs"/>
      </a:defRPr>
    </a:lvl1pPr>
    <a:lvl2pPr marL="457200" algn="l" defTabSz="457200" rtl="0">
      <a:defRPr sz="1800">
        <a:solidFill>
          <a:schemeClr val="tx1"/>
        </a:solidFill>
        <a:latin typeface="+mn-lt"/>
        <a:ea typeface="+mn-ea"/>
        <a:cs typeface="+mn-cs"/>
      </a:defRPr>
    </a:lvl2pPr>
    <a:lvl3pPr marL="914400" algn="l" defTabSz="457200" rtl="0">
      <a:defRPr sz="1800">
        <a:solidFill>
          <a:schemeClr val="tx1"/>
        </a:solidFill>
        <a:latin typeface="+mn-lt"/>
        <a:ea typeface="+mn-ea"/>
        <a:cs typeface="+mn-cs"/>
      </a:defRPr>
    </a:lvl3pPr>
    <a:lvl4pPr marL="1371600" algn="l" defTabSz="457200" rtl="0">
      <a:defRPr sz="1800">
        <a:solidFill>
          <a:schemeClr val="tx1"/>
        </a:solidFill>
        <a:latin typeface="+mn-lt"/>
        <a:ea typeface="+mn-ea"/>
        <a:cs typeface="+mn-cs"/>
      </a:defRPr>
    </a:lvl4pPr>
    <a:lvl5pPr marL="1828800" algn="l" defTabSz="457200" rtl="0">
      <a:defRPr sz="1800">
        <a:solidFill>
          <a:schemeClr val="tx1"/>
        </a:solidFill>
        <a:latin typeface="+mn-lt"/>
        <a:ea typeface="+mn-ea"/>
        <a:cs typeface="+mn-cs"/>
      </a:defRPr>
    </a:lvl5pPr>
    <a:lvl6pPr marL="2286000" algn="l" defTabSz="457200" rtl="0">
      <a:defRPr sz="1800">
        <a:solidFill>
          <a:schemeClr val="tx1"/>
        </a:solidFill>
        <a:latin typeface="+mn-lt"/>
        <a:ea typeface="+mn-ea"/>
        <a:cs typeface="+mn-cs"/>
      </a:defRPr>
    </a:lvl6pPr>
    <a:lvl7pPr marL="2743200" algn="l" defTabSz="457200" rtl="0">
      <a:defRPr sz="1800">
        <a:solidFill>
          <a:schemeClr val="tx1"/>
        </a:solidFill>
        <a:latin typeface="+mn-lt"/>
        <a:ea typeface="+mn-ea"/>
        <a:cs typeface="+mn-cs"/>
      </a:defRPr>
    </a:lvl7pPr>
    <a:lvl8pPr marL="3200400" algn="l" defTabSz="457200" rtl="0">
      <a:defRPr sz="1800">
        <a:solidFill>
          <a:schemeClr val="tx1"/>
        </a:solidFill>
        <a:latin typeface="+mn-lt"/>
        <a:ea typeface="+mn-ea"/>
        <a:cs typeface="+mn-cs"/>
      </a:defRPr>
    </a:lvl8pPr>
    <a:lvl9pPr marL="3657600" algn="l" defTabSz="457200" rtl="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368" userDrawn="1">
          <p15:clr>
            <a:srgbClr val="A4A3A4"/>
          </p15:clr>
        </p15:guide>
        <p15:guide id="2" orient="horz" pos="24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Gast)" initials="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a:solidFill>
                <a:schemeClr val="lt1"/>
              </a:solidFill>
            </a:ln>
          </a:top>
        </a:tcBdr>
        <a:fill>
          <a:solidFill>
            <a:schemeClr val="accent3"/>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3"/>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1812" y="96"/>
      </p:cViewPr>
      <p:guideLst>
        <p:guide pos="3368"/>
        <p:guide orient="horz" pos="24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A79064-89E3-A74A-BAE6-8025EF721BBD}" type="doc">
      <dgm:prSet loTypeId="urn:microsoft.com/office/officeart/2005/8/layout/matrix1#1" loCatId="" qsTypeId="urn:microsoft.com/office/officeart/2005/8/quickstyle/simple1#1" qsCatId="simple" csTypeId="urn:microsoft.com/office/officeart/2005/8/colors/accent3_2" csCatId="accent3" phldr="1"/>
      <dgm:spPr bwMode="auto"/>
      <dgm:t>
        <a:bodyPr/>
        <a:lstStyle/>
        <a:p>
          <a:pPr>
            <a:defRPr/>
          </a:pPr>
          <a:endParaRPr lang="de-DE"/>
        </a:p>
      </dgm:t>
    </dgm:pt>
    <dgm:pt modelId="{DD1DE3BC-FDAF-3C4E-8305-09E96FCB812C}">
      <dgm:prSet phldrT="[Text]" custT="1"/>
      <dgm:spPr bwMode="auto">
        <a:solidFill>
          <a:srgbClr val="8BB31D"/>
        </a:solidFill>
      </dgm:spPr>
      <dgm:t>
        <a:bodyPr/>
        <a:lstStyle/>
        <a:p>
          <a:pPr>
            <a:defRPr/>
          </a:pPr>
          <a:r>
            <a:rPr lang="de-DE" sz="1100" b="1">
              <a:solidFill>
                <a:schemeClr val="bg1"/>
              </a:solidFill>
            </a:rPr>
            <a:t>Feed Up: </a:t>
          </a:r>
          <a:r>
            <a:rPr lang="de-DE" sz="1100" b="0">
              <a:solidFill>
                <a:schemeClr val="bg1"/>
              </a:solidFill>
            </a:rPr>
            <a:t>Was sind meine Ziele?</a:t>
          </a:r>
          <a:endParaRPr/>
        </a:p>
        <a:p>
          <a:pPr>
            <a:defRPr/>
          </a:pPr>
          <a:r>
            <a:rPr lang="de-DE" sz="1100" b="1">
              <a:solidFill>
                <a:schemeClr val="bg1"/>
              </a:solidFill>
            </a:rPr>
            <a:t>Feed Back: </a:t>
          </a:r>
          <a:r>
            <a:rPr lang="de-DE" sz="1100" b="0">
              <a:solidFill>
                <a:schemeClr val="bg1"/>
              </a:solidFill>
            </a:rPr>
            <a:t>Wie gut komme ich voran?</a:t>
          </a:r>
          <a:endParaRPr/>
        </a:p>
        <a:p>
          <a:pPr>
            <a:defRPr/>
          </a:pPr>
          <a:r>
            <a:rPr lang="de-DE" sz="1100" b="1">
              <a:solidFill>
                <a:schemeClr val="bg1"/>
              </a:solidFill>
            </a:rPr>
            <a:t>Feed Forward: </a:t>
          </a:r>
          <a:r>
            <a:rPr lang="de-DE" sz="1100" b="0">
              <a:solidFill>
                <a:schemeClr val="bg1"/>
              </a:solidFill>
            </a:rPr>
            <a:t>Was sind die nächsten  Schritte?</a:t>
          </a:r>
          <a:endParaRPr/>
        </a:p>
      </dgm:t>
    </dgm:pt>
    <dgm:pt modelId="{A048FAF9-C757-3449-87CC-28F33EDFBDE1}" type="parTrans" cxnId="{DD28097B-4DEE-B64F-AC2A-151E5E1ACFD8}">
      <dgm:prSet/>
      <dgm:spPr bwMode="auto"/>
      <dgm:t>
        <a:bodyPr/>
        <a:lstStyle/>
        <a:p>
          <a:pPr>
            <a:defRPr/>
          </a:pPr>
          <a:endParaRPr lang="de-DE"/>
        </a:p>
      </dgm:t>
    </dgm:pt>
    <dgm:pt modelId="{AC791A60-A93F-CE40-87C7-6CCBC804F52C}" type="sibTrans" cxnId="{DD28097B-4DEE-B64F-AC2A-151E5E1ACFD8}">
      <dgm:prSet/>
      <dgm:spPr bwMode="auto"/>
      <dgm:t>
        <a:bodyPr/>
        <a:lstStyle/>
        <a:p>
          <a:pPr>
            <a:defRPr/>
          </a:pPr>
          <a:endParaRPr lang="de-DE"/>
        </a:p>
      </dgm:t>
    </dgm:pt>
    <dgm:pt modelId="{B314EF06-2A20-9742-997B-349CA6F962CA}">
      <dgm:prSet phldrT="[Text]" custT="1"/>
      <dgm:spPr bwMode="auto"/>
      <dgm:t>
        <a:bodyPr/>
        <a:lstStyle/>
        <a:p>
          <a:pPr>
            <a:defRPr/>
          </a:pPr>
          <a:r>
            <a:rPr lang="de-DE" sz="1600" b="1"/>
            <a:t>Aufgabe</a:t>
          </a:r>
          <a:endParaRPr/>
        </a:p>
      </dgm:t>
    </dgm:pt>
    <dgm:pt modelId="{299D9E1A-F8D0-9742-A234-C4AEDA95B4B4}" type="parTrans" cxnId="{03632C2F-324D-6547-8546-695225E03C38}">
      <dgm:prSet/>
      <dgm:spPr bwMode="auto"/>
      <dgm:t>
        <a:bodyPr/>
        <a:lstStyle/>
        <a:p>
          <a:pPr>
            <a:defRPr/>
          </a:pPr>
          <a:endParaRPr lang="de-DE"/>
        </a:p>
      </dgm:t>
    </dgm:pt>
    <dgm:pt modelId="{8A434FCA-DB09-1E4B-BD97-40535938E876}" type="sibTrans" cxnId="{03632C2F-324D-6547-8546-695225E03C38}">
      <dgm:prSet/>
      <dgm:spPr bwMode="auto"/>
      <dgm:t>
        <a:bodyPr/>
        <a:lstStyle/>
        <a:p>
          <a:pPr>
            <a:defRPr/>
          </a:pPr>
          <a:endParaRPr lang="de-DE"/>
        </a:p>
      </dgm:t>
    </dgm:pt>
    <dgm:pt modelId="{EAAD08C3-2C0E-B048-8CFD-6ABAA4346E65}">
      <dgm:prSet phldrT="[Text]" custT="1"/>
      <dgm:spPr bwMode="auto"/>
      <dgm:t>
        <a:bodyPr/>
        <a:lstStyle/>
        <a:p>
          <a:pPr>
            <a:defRPr/>
          </a:pPr>
          <a:r>
            <a:rPr lang="de-DE" sz="1600" b="1" dirty="0"/>
            <a:t>Lernprozess</a:t>
          </a:r>
          <a:endParaRPr dirty="0"/>
        </a:p>
      </dgm:t>
    </dgm:pt>
    <dgm:pt modelId="{880E3DAA-4A27-354B-8CC7-37B36A060406}" type="parTrans" cxnId="{DBD975F9-4DFB-CF49-8B7F-3D7753874ECD}">
      <dgm:prSet/>
      <dgm:spPr bwMode="auto"/>
      <dgm:t>
        <a:bodyPr/>
        <a:lstStyle/>
        <a:p>
          <a:pPr>
            <a:defRPr/>
          </a:pPr>
          <a:endParaRPr lang="de-DE"/>
        </a:p>
      </dgm:t>
    </dgm:pt>
    <dgm:pt modelId="{8AB11F12-3211-A845-846A-E6E84BE40964}" type="sibTrans" cxnId="{DBD975F9-4DFB-CF49-8B7F-3D7753874ECD}">
      <dgm:prSet/>
      <dgm:spPr bwMode="auto"/>
      <dgm:t>
        <a:bodyPr/>
        <a:lstStyle/>
        <a:p>
          <a:pPr>
            <a:defRPr/>
          </a:pPr>
          <a:endParaRPr lang="de-DE"/>
        </a:p>
      </dgm:t>
    </dgm:pt>
    <dgm:pt modelId="{B32D632F-3A1B-3C43-B431-76A1A2CE3994}">
      <dgm:prSet phldrT="[Text]" custT="1"/>
      <dgm:spPr bwMode="auto"/>
      <dgm:t>
        <a:bodyPr/>
        <a:lstStyle/>
        <a:p>
          <a:pPr>
            <a:defRPr/>
          </a:pPr>
          <a:r>
            <a:rPr lang="de-DE" sz="1600" b="1"/>
            <a:t>Selbstregulation</a:t>
          </a:r>
          <a:endParaRPr/>
        </a:p>
      </dgm:t>
    </dgm:pt>
    <dgm:pt modelId="{5B5C4370-3DFF-FC42-83A1-CBE27CA2990D}" type="parTrans" cxnId="{931A41B2-8FF4-3A49-A679-76D5D12F12F1}">
      <dgm:prSet/>
      <dgm:spPr bwMode="auto"/>
      <dgm:t>
        <a:bodyPr/>
        <a:lstStyle/>
        <a:p>
          <a:pPr>
            <a:defRPr/>
          </a:pPr>
          <a:endParaRPr lang="de-DE"/>
        </a:p>
      </dgm:t>
    </dgm:pt>
    <dgm:pt modelId="{5DD65379-6BDC-F247-9FD1-3CDDA6CFC6E1}" type="sibTrans" cxnId="{931A41B2-8FF4-3A49-A679-76D5D12F12F1}">
      <dgm:prSet/>
      <dgm:spPr bwMode="auto"/>
      <dgm:t>
        <a:bodyPr/>
        <a:lstStyle/>
        <a:p>
          <a:pPr>
            <a:defRPr/>
          </a:pPr>
          <a:endParaRPr lang="de-DE"/>
        </a:p>
      </dgm:t>
    </dgm:pt>
    <dgm:pt modelId="{E428F5B1-78F6-D444-BFF2-8A2E4C921B17}">
      <dgm:prSet phldrT="[Text]" custT="1"/>
      <dgm:spPr bwMode="auto">
        <a:solidFill>
          <a:schemeClr val="bg2">
            <a:lumMod val="50000"/>
          </a:schemeClr>
        </a:solidFill>
      </dgm:spPr>
      <dgm:t>
        <a:bodyPr/>
        <a:lstStyle/>
        <a:p>
          <a:pPr>
            <a:defRPr/>
          </a:pPr>
          <a:r>
            <a:rPr lang="de-DE" sz="1600" b="1"/>
            <a:t>Person/Selbst</a:t>
          </a:r>
          <a:endParaRPr/>
        </a:p>
      </dgm:t>
    </dgm:pt>
    <dgm:pt modelId="{EC2D7BC6-A177-7C46-B984-B33CD7A46373}" type="parTrans" cxnId="{693D5578-6096-944F-8B7B-55490C2CBB5E}">
      <dgm:prSet/>
      <dgm:spPr bwMode="auto"/>
      <dgm:t>
        <a:bodyPr/>
        <a:lstStyle/>
        <a:p>
          <a:pPr>
            <a:defRPr/>
          </a:pPr>
          <a:endParaRPr lang="de-DE"/>
        </a:p>
      </dgm:t>
    </dgm:pt>
    <dgm:pt modelId="{FA79E7AE-9D3E-0F4D-9DF5-77DD31BE44C4}" type="sibTrans" cxnId="{693D5578-6096-944F-8B7B-55490C2CBB5E}">
      <dgm:prSet/>
      <dgm:spPr bwMode="auto"/>
      <dgm:t>
        <a:bodyPr/>
        <a:lstStyle/>
        <a:p>
          <a:pPr>
            <a:defRPr/>
          </a:pPr>
          <a:endParaRPr lang="de-DE"/>
        </a:p>
      </dgm:t>
    </dgm:pt>
    <dgm:pt modelId="{66D3EA69-FA57-BA41-A848-20DF56350EDA}" type="pres">
      <dgm:prSet presAssocID="{39A79064-89E3-A74A-BAE6-8025EF721BBD}" presName="diagram" presStyleCnt="0">
        <dgm:presLayoutVars>
          <dgm:chMax val="1"/>
          <dgm:dir/>
          <dgm:animLvl val="ctr"/>
          <dgm:resizeHandles val="exact"/>
        </dgm:presLayoutVars>
      </dgm:prSet>
      <dgm:spPr bwMode="auto"/>
    </dgm:pt>
    <dgm:pt modelId="{22CEE8F4-52A0-6E45-8287-346C11DC2E28}" type="pres">
      <dgm:prSet presAssocID="{39A79064-89E3-A74A-BAE6-8025EF721BBD}" presName="matrix" presStyleCnt="0"/>
      <dgm:spPr bwMode="auto"/>
    </dgm:pt>
    <dgm:pt modelId="{C660BB81-8C82-0A4C-9A17-0E1BC4BAC84C}" type="pres">
      <dgm:prSet presAssocID="{39A79064-89E3-A74A-BAE6-8025EF721BBD}" presName="tile1" presStyleLbl="node1" presStyleIdx="0" presStyleCnt="4" custLinFactNeighborY="-7156"/>
      <dgm:spPr bwMode="auto"/>
    </dgm:pt>
    <dgm:pt modelId="{F85EEA75-C317-D540-9A22-8805BE6D4C52}" type="pres">
      <dgm:prSet presAssocID="{39A79064-89E3-A74A-BAE6-8025EF721BBD}" presName="tile1text" presStyleLbl="node1" presStyleIdx="0" presStyleCnt="4">
        <dgm:presLayoutVars>
          <dgm:chMax val="0"/>
          <dgm:chPref val="0"/>
          <dgm:bulletEnabled val="1"/>
        </dgm:presLayoutVars>
      </dgm:prSet>
      <dgm:spPr bwMode="auto"/>
    </dgm:pt>
    <dgm:pt modelId="{754820DF-799C-B04F-A6A0-80179818415D}" type="pres">
      <dgm:prSet presAssocID="{39A79064-89E3-A74A-BAE6-8025EF721BBD}" presName="tile2" presStyleLbl="node1" presStyleIdx="1" presStyleCnt="4" custLinFactNeighborY="-375"/>
      <dgm:spPr bwMode="auto"/>
    </dgm:pt>
    <dgm:pt modelId="{61107C36-72A2-DF45-9477-340AA1D3D851}" type="pres">
      <dgm:prSet presAssocID="{39A79064-89E3-A74A-BAE6-8025EF721BBD}" presName="tile2text" presStyleLbl="node1" presStyleIdx="1" presStyleCnt="4">
        <dgm:presLayoutVars>
          <dgm:chMax val="0"/>
          <dgm:chPref val="0"/>
          <dgm:bulletEnabled val="1"/>
        </dgm:presLayoutVars>
      </dgm:prSet>
      <dgm:spPr bwMode="auto"/>
    </dgm:pt>
    <dgm:pt modelId="{8019F8E5-10B7-C745-A416-88F88F84956E}" type="pres">
      <dgm:prSet presAssocID="{39A79064-89E3-A74A-BAE6-8025EF721BBD}" presName="tile3" presStyleLbl="node1" presStyleIdx="2" presStyleCnt="4"/>
      <dgm:spPr bwMode="auto"/>
    </dgm:pt>
    <dgm:pt modelId="{68EACBE5-D773-7E4A-94E3-2A89B0963705}" type="pres">
      <dgm:prSet presAssocID="{39A79064-89E3-A74A-BAE6-8025EF721BBD}" presName="tile3text" presStyleLbl="node1" presStyleIdx="2" presStyleCnt="4">
        <dgm:presLayoutVars>
          <dgm:chMax val="0"/>
          <dgm:chPref val="0"/>
          <dgm:bulletEnabled val="1"/>
        </dgm:presLayoutVars>
      </dgm:prSet>
      <dgm:spPr bwMode="auto"/>
    </dgm:pt>
    <dgm:pt modelId="{4ACDAE2B-43F7-DE45-8C50-297060246888}" type="pres">
      <dgm:prSet presAssocID="{39A79064-89E3-A74A-BAE6-8025EF721BBD}" presName="tile4" presStyleLbl="node1" presStyleIdx="3" presStyleCnt="4" custLinFactNeighborX="2627" custLinFactNeighborY="4095"/>
      <dgm:spPr bwMode="auto"/>
    </dgm:pt>
    <dgm:pt modelId="{387625BF-5BC5-5247-BD25-2F87C6B245DE}" type="pres">
      <dgm:prSet presAssocID="{39A79064-89E3-A74A-BAE6-8025EF721BBD}" presName="tile4text" presStyleLbl="node1" presStyleIdx="3" presStyleCnt="4">
        <dgm:presLayoutVars>
          <dgm:chMax val="0"/>
          <dgm:chPref val="0"/>
          <dgm:bulletEnabled val="1"/>
        </dgm:presLayoutVars>
      </dgm:prSet>
      <dgm:spPr bwMode="auto"/>
    </dgm:pt>
    <dgm:pt modelId="{79B236B4-79BE-C54C-9900-AD195BA57133}" type="pres">
      <dgm:prSet presAssocID="{39A79064-89E3-A74A-BAE6-8025EF721BBD}" presName="centerTile" presStyleLbl="fgShp" presStyleIdx="0" presStyleCnt="1" custScaleX="207158" custScaleY="184348">
        <dgm:presLayoutVars>
          <dgm:chMax val="0"/>
          <dgm:chPref val="0"/>
        </dgm:presLayoutVars>
      </dgm:prSet>
      <dgm:spPr bwMode="auto"/>
    </dgm:pt>
  </dgm:ptLst>
  <dgm:cxnLst>
    <dgm:cxn modelId="{B9A0991C-7D33-374F-BF88-F377E3394E08}" type="presOf" srcId="{DD1DE3BC-FDAF-3C4E-8305-09E96FCB812C}" destId="{79B236B4-79BE-C54C-9900-AD195BA57133}" srcOrd="0" destOrd="0" presId="urn:microsoft.com/office/officeart/2005/8/layout/matrix1#1"/>
    <dgm:cxn modelId="{15DB5326-0695-4B47-97B2-C1DBE83ED819}" type="presOf" srcId="{EAAD08C3-2C0E-B048-8CFD-6ABAA4346E65}" destId="{61107C36-72A2-DF45-9477-340AA1D3D851}" srcOrd="1" destOrd="0" presId="urn:microsoft.com/office/officeart/2005/8/layout/matrix1#1"/>
    <dgm:cxn modelId="{03632C2F-324D-6547-8546-695225E03C38}" srcId="{DD1DE3BC-FDAF-3C4E-8305-09E96FCB812C}" destId="{B314EF06-2A20-9742-997B-349CA6F962CA}" srcOrd="0" destOrd="0" parTransId="{299D9E1A-F8D0-9742-A234-C4AEDA95B4B4}" sibTransId="{8A434FCA-DB09-1E4B-BD97-40535938E876}"/>
    <dgm:cxn modelId="{90865937-D759-1E4A-9AA9-FED1DDCEADFE}" type="presOf" srcId="{B32D632F-3A1B-3C43-B431-76A1A2CE3994}" destId="{68EACBE5-D773-7E4A-94E3-2A89B0963705}" srcOrd="1" destOrd="0" presId="urn:microsoft.com/office/officeart/2005/8/layout/matrix1#1"/>
    <dgm:cxn modelId="{DBA05951-CB00-764F-AD29-A25171795244}" type="presOf" srcId="{E428F5B1-78F6-D444-BFF2-8A2E4C921B17}" destId="{387625BF-5BC5-5247-BD25-2F87C6B245DE}" srcOrd="1" destOrd="0" presId="urn:microsoft.com/office/officeart/2005/8/layout/matrix1#1"/>
    <dgm:cxn modelId="{693D5578-6096-944F-8B7B-55490C2CBB5E}" srcId="{DD1DE3BC-FDAF-3C4E-8305-09E96FCB812C}" destId="{E428F5B1-78F6-D444-BFF2-8A2E4C921B17}" srcOrd="3" destOrd="0" parTransId="{EC2D7BC6-A177-7C46-B984-B33CD7A46373}" sibTransId="{FA79E7AE-9D3E-0F4D-9DF5-77DD31BE44C4}"/>
    <dgm:cxn modelId="{DD28097B-4DEE-B64F-AC2A-151E5E1ACFD8}" srcId="{39A79064-89E3-A74A-BAE6-8025EF721BBD}" destId="{DD1DE3BC-FDAF-3C4E-8305-09E96FCB812C}" srcOrd="0" destOrd="0" parTransId="{A048FAF9-C757-3449-87CC-28F33EDFBDE1}" sibTransId="{AC791A60-A93F-CE40-87C7-6CCBC804F52C}"/>
    <dgm:cxn modelId="{5F7EE48D-C053-574B-91BA-8F87E0D3AB6F}" type="presOf" srcId="{B32D632F-3A1B-3C43-B431-76A1A2CE3994}" destId="{8019F8E5-10B7-C745-A416-88F88F84956E}" srcOrd="0" destOrd="0" presId="urn:microsoft.com/office/officeart/2005/8/layout/matrix1#1"/>
    <dgm:cxn modelId="{4BA4C492-5675-5647-8A9A-316C81346AD5}" type="presOf" srcId="{B314EF06-2A20-9742-997B-349CA6F962CA}" destId="{F85EEA75-C317-D540-9A22-8805BE6D4C52}" srcOrd="1" destOrd="0" presId="urn:microsoft.com/office/officeart/2005/8/layout/matrix1#1"/>
    <dgm:cxn modelId="{931A41B2-8FF4-3A49-A679-76D5D12F12F1}" srcId="{DD1DE3BC-FDAF-3C4E-8305-09E96FCB812C}" destId="{B32D632F-3A1B-3C43-B431-76A1A2CE3994}" srcOrd="2" destOrd="0" parTransId="{5B5C4370-3DFF-FC42-83A1-CBE27CA2990D}" sibTransId="{5DD65379-6BDC-F247-9FD1-3CDDA6CFC6E1}"/>
    <dgm:cxn modelId="{57CD63BB-C853-7545-824F-AFA20CD375FF}" type="presOf" srcId="{39A79064-89E3-A74A-BAE6-8025EF721BBD}" destId="{66D3EA69-FA57-BA41-A848-20DF56350EDA}" srcOrd="0" destOrd="0" presId="urn:microsoft.com/office/officeart/2005/8/layout/matrix1#1"/>
    <dgm:cxn modelId="{E0A067C0-C4E1-4D4B-B99B-6F5D8BCC9D8E}" type="presOf" srcId="{E428F5B1-78F6-D444-BFF2-8A2E4C921B17}" destId="{4ACDAE2B-43F7-DE45-8C50-297060246888}" srcOrd="0" destOrd="0" presId="urn:microsoft.com/office/officeart/2005/8/layout/matrix1#1"/>
    <dgm:cxn modelId="{4F38A0E7-3735-BA4C-A1BF-FD9B677A875B}" type="presOf" srcId="{EAAD08C3-2C0E-B048-8CFD-6ABAA4346E65}" destId="{754820DF-799C-B04F-A6A0-80179818415D}" srcOrd="0" destOrd="0" presId="urn:microsoft.com/office/officeart/2005/8/layout/matrix1#1"/>
    <dgm:cxn modelId="{8D2447F8-A41E-4148-AAF0-4F445D003D3E}" type="presOf" srcId="{B314EF06-2A20-9742-997B-349CA6F962CA}" destId="{C660BB81-8C82-0A4C-9A17-0E1BC4BAC84C}" srcOrd="0" destOrd="0" presId="urn:microsoft.com/office/officeart/2005/8/layout/matrix1#1"/>
    <dgm:cxn modelId="{DBD975F9-4DFB-CF49-8B7F-3D7753874ECD}" srcId="{DD1DE3BC-FDAF-3C4E-8305-09E96FCB812C}" destId="{EAAD08C3-2C0E-B048-8CFD-6ABAA4346E65}" srcOrd="1" destOrd="0" parTransId="{880E3DAA-4A27-354B-8CC7-37B36A060406}" sibTransId="{8AB11F12-3211-A845-846A-E6E84BE40964}"/>
    <dgm:cxn modelId="{8C267918-C55B-434D-8BE0-3B409D5F82EC}" type="presParOf" srcId="{66D3EA69-FA57-BA41-A848-20DF56350EDA}" destId="{22CEE8F4-52A0-6E45-8287-346C11DC2E28}" srcOrd="0" destOrd="0" presId="urn:microsoft.com/office/officeart/2005/8/layout/matrix1#1"/>
    <dgm:cxn modelId="{BD34D0BE-8766-4540-823E-9B97E83676DB}" type="presParOf" srcId="{22CEE8F4-52A0-6E45-8287-346C11DC2E28}" destId="{C660BB81-8C82-0A4C-9A17-0E1BC4BAC84C}" srcOrd="0" destOrd="0" presId="urn:microsoft.com/office/officeart/2005/8/layout/matrix1#1"/>
    <dgm:cxn modelId="{7A88589E-F718-BB46-829D-AD82B329E55C}" type="presParOf" srcId="{22CEE8F4-52A0-6E45-8287-346C11DC2E28}" destId="{F85EEA75-C317-D540-9A22-8805BE6D4C52}" srcOrd="1" destOrd="0" presId="urn:microsoft.com/office/officeart/2005/8/layout/matrix1#1"/>
    <dgm:cxn modelId="{17BDF87A-16C7-BA4B-AAE3-EABD62A83D88}" type="presParOf" srcId="{22CEE8F4-52A0-6E45-8287-346C11DC2E28}" destId="{754820DF-799C-B04F-A6A0-80179818415D}" srcOrd="2" destOrd="0" presId="urn:microsoft.com/office/officeart/2005/8/layout/matrix1#1"/>
    <dgm:cxn modelId="{59C27EC6-5867-684D-8FC9-331B9311B21C}" type="presParOf" srcId="{22CEE8F4-52A0-6E45-8287-346C11DC2E28}" destId="{61107C36-72A2-DF45-9477-340AA1D3D851}" srcOrd="3" destOrd="0" presId="urn:microsoft.com/office/officeart/2005/8/layout/matrix1#1"/>
    <dgm:cxn modelId="{26537B71-72AC-C048-BCD7-BCF1686EF12D}" type="presParOf" srcId="{22CEE8F4-52A0-6E45-8287-346C11DC2E28}" destId="{8019F8E5-10B7-C745-A416-88F88F84956E}" srcOrd="4" destOrd="0" presId="urn:microsoft.com/office/officeart/2005/8/layout/matrix1#1"/>
    <dgm:cxn modelId="{0E25F1EC-D1C3-1344-9391-61554876E4E7}" type="presParOf" srcId="{22CEE8F4-52A0-6E45-8287-346C11DC2E28}" destId="{68EACBE5-D773-7E4A-94E3-2A89B0963705}" srcOrd="5" destOrd="0" presId="urn:microsoft.com/office/officeart/2005/8/layout/matrix1#1"/>
    <dgm:cxn modelId="{33CD323A-ABEE-4449-9363-488819DA4C37}" type="presParOf" srcId="{22CEE8F4-52A0-6E45-8287-346C11DC2E28}" destId="{4ACDAE2B-43F7-DE45-8C50-297060246888}" srcOrd="6" destOrd="0" presId="urn:microsoft.com/office/officeart/2005/8/layout/matrix1#1"/>
    <dgm:cxn modelId="{3492AAB9-7BA1-C842-9DA9-FB28F5239233}" type="presParOf" srcId="{22CEE8F4-52A0-6E45-8287-346C11DC2E28}" destId="{387625BF-5BC5-5247-BD25-2F87C6B245DE}" srcOrd="7" destOrd="0" presId="urn:microsoft.com/office/officeart/2005/8/layout/matrix1#1"/>
    <dgm:cxn modelId="{2CB20E40-FA2C-814A-96D9-7B5E97BC29AB}" type="presParOf" srcId="{66D3EA69-FA57-BA41-A848-20DF56350EDA}" destId="{79B236B4-79BE-C54C-9900-AD195BA57133}" srcOrd="1" destOrd="0" presId="urn:microsoft.com/office/officeart/2005/8/layout/matrix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0BB81-8C82-0A4C-9A17-0E1BC4BAC84C}">
      <dsp:nvSpPr>
        <dsp:cNvPr id="0" name=""/>
        <dsp:cNvSpPr/>
      </dsp:nvSpPr>
      <dsp:spPr bwMode="auto">
        <a:xfrm rot="16200000">
          <a:off x="467607" y="-467607"/>
          <a:ext cx="1189653" cy="2124869"/>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a:t>Aufgabe</a:t>
          </a:r>
          <a:endParaRPr kern="1200"/>
        </a:p>
      </dsp:txBody>
      <dsp:txXfrm rot="5400000">
        <a:off x="0" y="0"/>
        <a:ext cx="2124869" cy="892240"/>
      </dsp:txXfrm>
    </dsp:sp>
    <dsp:sp modelId="{754820DF-799C-B04F-A6A0-80179818415D}">
      <dsp:nvSpPr>
        <dsp:cNvPr id="0" name=""/>
        <dsp:cNvSpPr/>
      </dsp:nvSpPr>
      <dsp:spPr bwMode="auto">
        <a:xfrm>
          <a:off x="2124869" y="0"/>
          <a:ext cx="2124869" cy="1189653"/>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dirty="0"/>
            <a:t>Lernprozess</a:t>
          </a:r>
          <a:endParaRPr kern="1200" dirty="0"/>
        </a:p>
      </dsp:txBody>
      <dsp:txXfrm>
        <a:off x="2124869" y="0"/>
        <a:ext cx="2124869" cy="892240"/>
      </dsp:txXfrm>
    </dsp:sp>
    <dsp:sp modelId="{8019F8E5-10B7-C745-A416-88F88F84956E}">
      <dsp:nvSpPr>
        <dsp:cNvPr id="0" name=""/>
        <dsp:cNvSpPr/>
      </dsp:nvSpPr>
      <dsp:spPr bwMode="auto">
        <a:xfrm rot="10800000">
          <a:off x="0" y="1189653"/>
          <a:ext cx="2124869" cy="1189653"/>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a:t>Selbstregulation</a:t>
          </a:r>
          <a:endParaRPr kern="1200"/>
        </a:p>
      </dsp:txBody>
      <dsp:txXfrm rot="10800000">
        <a:off x="0" y="1487066"/>
        <a:ext cx="2124869" cy="892240"/>
      </dsp:txXfrm>
    </dsp:sp>
    <dsp:sp modelId="{4ACDAE2B-43F7-DE45-8C50-297060246888}">
      <dsp:nvSpPr>
        <dsp:cNvPr id="0" name=""/>
        <dsp:cNvSpPr/>
      </dsp:nvSpPr>
      <dsp:spPr bwMode="auto">
        <a:xfrm rot="5400000">
          <a:off x="2592476" y="722045"/>
          <a:ext cx="1189653" cy="2124869"/>
        </a:xfrm>
        <a:prstGeom prst="round1Rect">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a:t>Person/Selbst</a:t>
          </a:r>
          <a:endParaRPr kern="1200"/>
        </a:p>
      </dsp:txBody>
      <dsp:txXfrm rot="-5400000">
        <a:off x="2124869" y="1487066"/>
        <a:ext cx="2124869" cy="892240"/>
      </dsp:txXfrm>
    </dsp:sp>
    <dsp:sp modelId="{79B236B4-79BE-C54C-9900-AD195BA57133}">
      <dsp:nvSpPr>
        <dsp:cNvPr id="0" name=""/>
        <dsp:cNvSpPr/>
      </dsp:nvSpPr>
      <dsp:spPr bwMode="auto">
        <a:xfrm>
          <a:off x="804318" y="641377"/>
          <a:ext cx="2641101" cy="1096551"/>
        </a:xfrm>
        <a:prstGeom prst="roundRect">
          <a:avLst/>
        </a:prstGeom>
        <a:solidFill>
          <a:srgbClr val="8BB31D"/>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defRPr/>
          </a:pPr>
          <a:r>
            <a:rPr lang="de-DE" sz="1100" b="1" kern="1200">
              <a:solidFill>
                <a:schemeClr val="bg1"/>
              </a:solidFill>
            </a:rPr>
            <a:t>Feed Up: </a:t>
          </a:r>
          <a:r>
            <a:rPr lang="de-DE" sz="1100" b="0" kern="1200">
              <a:solidFill>
                <a:schemeClr val="bg1"/>
              </a:solidFill>
            </a:rPr>
            <a:t>Was sind meine Ziele?</a:t>
          </a:r>
          <a:endParaRPr kern="1200"/>
        </a:p>
        <a:p>
          <a:pPr marL="0" lvl="0" indent="0" algn="ctr" defTabSz="488950">
            <a:lnSpc>
              <a:spcPct val="90000"/>
            </a:lnSpc>
            <a:spcBef>
              <a:spcPct val="0"/>
            </a:spcBef>
            <a:spcAft>
              <a:spcPct val="35000"/>
            </a:spcAft>
            <a:buNone/>
            <a:defRPr/>
          </a:pPr>
          <a:r>
            <a:rPr lang="de-DE" sz="1100" b="1" kern="1200">
              <a:solidFill>
                <a:schemeClr val="bg1"/>
              </a:solidFill>
            </a:rPr>
            <a:t>Feed Back: </a:t>
          </a:r>
          <a:r>
            <a:rPr lang="de-DE" sz="1100" b="0" kern="1200">
              <a:solidFill>
                <a:schemeClr val="bg1"/>
              </a:solidFill>
            </a:rPr>
            <a:t>Wie gut komme ich voran?</a:t>
          </a:r>
          <a:endParaRPr kern="1200"/>
        </a:p>
        <a:p>
          <a:pPr marL="0" lvl="0" indent="0" algn="ctr" defTabSz="488950">
            <a:lnSpc>
              <a:spcPct val="90000"/>
            </a:lnSpc>
            <a:spcBef>
              <a:spcPct val="0"/>
            </a:spcBef>
            <a:spcAft>
              <a:spcPct val="35000"/>
            </a:spcAft>
            <a:buNone/>
            <a:defRPr/>
          </a:pPr>
          <a:r>
            <a:rPr lang="de-DE" sz="1100" b="1" kern="1200">
              <a:solidFill>
                <a:schemeClr val="bg1"/>
              </a:solidFill>
            </a:rPr>
            <a:t>Feed Forward: </a:t>
          </a:r>
          <a:r>
            <a:rPr lang="de-DE" sz="1100" b="0" kern="1200">
              <a:solidFill>
                <a:schemeClr val="bg1"/>
              </a:solidFill>
            </a:rPr>
            <a:t>Was sind die nächsten  Schritte?</a:t>
          </a:r>
          <a:endParaRPr kern="1200"/>
        </a:p>
      </dsp:txBody>
      <dsp:txXfrm>
        <a:off x="857847" y="694906"/>
        <a:ext cx="2534043" cy="989493"/>
      </dsp:txXfrm>
    </dsp:sp>
  </dsp:spTree>
</dsp:drawing>
</file>

<file path=ppt/diagrams/layout1.xml><?xml version="1.0" encoding="utf-8"?>
<dgm:layoutDef xmlns:dgm="http://schemas.openxmlformats.org/drawingml/2006/diagram" xmlns:a="http://schemas.openxmlformats.org/drawingml/2006/main" uniqueId="urn:microsoft.com/office/officeart/2005/8/layout/matrix1#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varLst>
      <dgm:chMax val="1"/>
      <dgm:dir/>
      <dgm:animLvl val="ctr"/>
      <dgm:resizeHandles val="exact"/>
    </dgm:var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onstrLst/>
            <dgm:ruleLst/>
            <dgm:choose name="Name2">
              <dgm:if name="Name3" func="var" arg="dir" op="equ" val="norm">
                <dgm:presOf axis="ch ch desOrSelf" ptType="node node node" st="1 1 1" cnt="1 1 0"/>
              </dgm:if>
              <dgm:else name="Name4">
                <dgm:presOf axis="ch ch desOrSelf" ptType="node node node" st="1 2 1" cnt="1 1 0"/>
              </dgm:else>
            </dgm:choose>
          </dgm:layoutNode>
          <dgm:layoutNode name="tile1text" styleLbl="node1">
            <dgm:shape xmlns:r="http://schemas.openxmlformats.org/officeDocument/2006/relationships" rot="270" type="rect" r:blip="" hideGeom="1">
              <dgm:adjLst>
                <dgm:adj idx="1" val="0.2"/>
              </dgm:adjLst>
            </dgm:shape>
            <dgm:constrLst/>
            <dgm:ruleLst>
              <dgm:rule type="primFontSz" val="5" fact="NaN" max="NaN"/>
            </dgm:ruleLst>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choose name="Name8">
              <dgm:if name="Name9" func="var" arg="dir" op="equ" val="norm">
                <dgm:presOf axis="ch ch desOrSelf" ptType="node node node" st="1 1 1" cnt="1 1 0"/>
              </dgm:if>
              <dgm:else name="Name10">
                <dgm:presOf axis="ch ch desOrSelf" ptType="node node node" st="1 2 1" cnt="1 1 0"/>
              </dgm:else>
            </dgm:choose>
          </dgm:layoutNode>
          <dgm:layoutNode name="tile2" styleLbl="node1">
            <dgm:alg type="sp"/>
            <dgm:shape xmlns:r="http://schemas.openxmlformats.org/officeDocument/2006/relationships" type="round1Rect" r:blip="">
              <dgm:adjLst/>
            </dgm:shape>
            <dgm:constrLst/>
            <dgm:ruleLst/>
            <dgm:choose name="Name11">
              <dgm:if name="Name12" func="var" arg="dir" op="equ" val="norm">
                <dgm:presOf axis="ch ch desOrSelf" ptType="node node node" st="1 2 1" cnt="1 1 0"/>
              </dgm:if>
              <dgm:else name="Name13">
                <dgm:presOf axis="ch ch desOrSelf" ptType="node node node" st="1 1 1" cnt="1 1 0"/>
              </dgm:else>
            </dgm:choose>
          </dgm:layoutNode>
          <dgm:layoutNode name="tile2text" styleLbl="node1">
            <dgm:shape xmlns:r="http://schemas.openxmlformats.org/officeDocument/2006/relationships" type="rect" r:blip="" hideGeom="1">
              <dgm:adjLst/>
            </dgm:shape>
            <dgm:constrLst/>
            <dgm:ruleLst>
              <dgm:rule type="primFontSz" val="5" fact="NaN" max="NaN"/>
            </dgm:ruleLst>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choose name="Name17">
              <dgm:if name="Name18" func="var" arg="dir" op="equ" val="norm">
                <dgm:presOf axis="ch ch desOrSelf" ptType="node node node" st="1 2 1" cnt="1 1 0"/>
              </dgm:if>
              <dgm:else name="Name19">
                <dgm:presOf axis="ch ch desOrSelf" ptType="node node node" st="1 1 1" cnt="1 1 0"/>
              </dgm:else>
            </dgm:choose>
          </dgm:layoutNode>
          <dgm:layoutNode name="tile3" styleLbl="node1">
            <dgm:alg type="sp"/>
            <dgm:shape xmlns:r="http://schemas.openxmlformats.org/officeDocument/2006/relationships" rot="180" type="round1Rect" r:blip="">
              <dgm:adjLst/>
            </dgm:shape>
            <dgm:constrLst/>
            <dgm:ruleLst/>
            <dgm:choose name="Name20">
              <dgm:if name="Name21" func="var" arg="dir" op="equ" val="norm">
                <dgm:presOf axis="ch ch desOrSelf" ptType="node node node" st="1 3 1" cnt="1 1 0"/>
              </dgm:if>
              <dgm:else name="Name22">
                <dgm:presOf axis="ch ch desOrSelf" ptType="node node node" st="1 4 1" cnt="1 1 0"/>
              </dgm:else>
            </dgm:choose>
          </dgm:layoutNode>
          <dgm:layoutNode name="tile3text" styleLbl="node1">
            <dgm:shape xmlns:r="http://schemas.openxmlformats.org/officeDocument/2006/relationships" rot="180" type="rect" r:blip="" hideGeom="1">
              <dgm:adjLst/>
            </dgm:shape>
            <dgm:constrLst/>
            <dgm:ruleLst>
              <dgm:rule type="primFontSz" val="5" fact="NaN" max="NaN"/>
            </dgm:ruleLst>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choose name="Name26">
              <dgm:if name="Name27" func="var" arg="dir" op="equ" val="norm">
                <dgm:presOf axis="ch ch desOrSelf" ptType="node node node" st="1 3 1" cnt="1 1 0"/>
              </dgm:if>
              <dgm:else name="Name28">
                <dgm:presOf axis="ch ch desOrSelf" ptType="node node node" st="1 4 1" cnt="1 1 0"/>
              </dgm:else>
            </dgm:choose>
          </dgm:layoutNode>
          <dgm:layoutNode name="tile4" styleLbl="node1">
            <dgm:alg type="sp"/>
            <dgm:shape xmlns:r="http://schemas.openxmlformats.org/officeDocument/2006/relationships" rot="90" type="round1Rect" r:blip="">
              <dgm:adjLst/>
            </dgm:shape>
            <dgm:constrLst/>
            <dgm:ruleLst/>
            <dgm:choose name="Name29">
              <dgm:if name="Name30" func="var" arg="dir" op="equ" val="norm">
                <dgm:presOf axis="ch ch desOrSelf" ptType="node node node" st="1 4 1" cnt="1 1 0"/>
              </dgm:if>
              <dgm:else name="Name31">
                <dgm:presOf axis="ch ch desOrSelf" ptType="node node node" st="1 3 1" cnt="1 1 0"/>
              </dgm:else>
            </dgm:choose>
          </dgm:layoutNode>
          <dgm:layoutNode name="tile4text" styleLbl="node1">
            <dgm:shape xmlns:r="http://schemas.openxmlformats.org/officeDocument/2006/relationships" rot="90" type="rect" r:blip="" hideGeom="1">
              <dgm:adjLst/>
            </dgm:shape>
            <dgm:constrLst/>
            <dgm:ruleLst>
              <dgm:rule type="primFontSz" val="5" fact="NaN" max="NaN"/>
            </dgm:ruleLst>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choose name="Name35">
              <dgm:if name="Name36" func="var" arg="dir" op="equ" val="norm">
                <dgm:presOf axis="ch ch desOrSelf" ptType="node node node" st="1 4 1" cnt="1 1 0"/>
              </dgm:if>
              <dgm:else name="Name37">
                <dgm:presOf axis="ch ch desOrSelf" ptType="node node node" st="1 3 1" cnt="1 1 0"/>
              </dgm:else>
            </dgm:choose>
          </dgm:layoutNode>
        </dgm:layoutNode>
        <dgm:layoutNode name="centerTile" styleLbl="fgShp">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varLst>
            <dgm:chMax val="0"/>
            <dgm:chPref val="0"/>
          </dgm:var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568966660"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474933587"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A1EC7AF-7C43-4DDC-BC4A-6E5DC5E32414}" type="datetimeFigureOut">
              <a:rPr lang="de-DE"/>
              <a:t>13.05.2026</a:t>
            </a:fld>
            <a:endParaRPr lang="de-DE"/>
          </a:p>
        </p:txBody>
      </p:sp>
      <p:sp>
        <p:nvSpPr>
          <p:cNvPr id="989899997" name="Folienbildplatzhalter 3"/>
          <p:cNvSpPr>
            <a:spLocks noGrp="1" noRot="1" noChangeAspect="1"/>
          </p:cNvSpPr>
          <p:nvPr>
            <p:ph type="sldImg" idx="2"/>
          </p:nvPr>
        </p:nvSpPr>
        <p:spPr bwMode="auto">
          <a:xfrm>
            <a:off x="1246187" y="1143000"/>
            <a:ext cx="4365625"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881280110"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68329752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1413284509"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AA199608-497C-429B-8FFC-7249BAB31E59}"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rtl="0">
      <a:defRPr sz="1200">
        <a:solidFill>
          <a:schemeClr val="tx1"/>
        </a:solidFill>
        <a:latin typeface="+mn-lt"/>
        <a:ea typeface="+mn-ea"/>
        <a:cs typeface="+mn-cs"/>
      </a:defRPr>
    </a:lvl1pPr>
    <a:lvl2pPr marL="457200" algn="l" defTabSz="914400" rtl="0">
      <a:defRPr sz="1200">
        <a:solidFill>
          <a:schemeClr val="tx1"/>
        </a:solidFill>
        <a:latin typeface="+mn-lt"/>
        <a:ea typeface="+mn-ea"/>
        <a:cs typeface="+mn-cs"/>
      </a:defRPr>
    </a:lvl2pPr>
    <a:lvl3pPr marL="914400" algn="l" defTabSz="914400" rtl="0">
      <a:defRPr sz="1200">
        <a:solidFill>
          <a:schemeClr val="tx1"/>
        </a:solidFill>
        <a:latin typeface="+mn-lt"/>
        <a:ea typeface="+mn-ea"/>
        <a:cs typeface="+mn-cs"/>
      </a:defRPr>
    </a:lvl3pPr>
    <a:lvl4pPr marL="1371600" algn="l" defTabSz="914400" rtl="0">
      <a:defRPr sz="1200">
        <a:solidFill>
          <a:schemeClr val="tx1"/>
        </a:solidFill>
        <a:latin typeface="+mn-lt"/>
        <a:ea typeface="+mn-ea"/>
        <a:cs typeface="+mn-cs"/>
      </a:defRPr>
    </a:lvl4pPr>
    <a:lvl5pPr marL="1828800" algn="l" defTabSz="914400" rtl="0">
      <a:defRPr sz="1200">
        <a:solidFill>
          <a:schemeClr val="tx1"/>
        </a:solidFill>
        <a:latin typeface="+mn-lt"/>
        <a:ea typeface="+mn-ea"/>
        <a:cs typeface="+mn-cs"/>
      </a:defRPr>
    </a:lvl5pPr>
    <a:lvl6pPr marL="2286000" algn="l" defTabSz="914400" rtl="0">
      <a:defRPr sz="1200">
        <a:solidFill>
          <a:schemeClr val="tx1"/>
        </a:solidFill>
        <a:latin typeface="+mn-lt"/>
        <a:ea typeface="+mn-ea"/>
        <a:cs typeface="+mn-cs"/>
      </a:defRPr>
    </a:lvl6pPr>
    <a:lvl7pPr marL="2743200" algn="l" defTabSz="914400" rtl="0">
      <a:defRPr sz="1200">
        <a:solidFill>
          <a:schemeClr val="tx1"/>
        </a:solidFill>
        <a:latin typeface="+mn-lt"/>
        <a:ea typeface="+mn-ea"/>
        <a:cs typeface="+mn-cs"/>
      </a:defRPr>
    </a:lvl7pPr>
    <a:lvl8pPr marL="3200400" algn="l" defTabSz="914400" rtl="0">
      <a:defRPr sz="1200">
        <a:solidFill>
          <a:schemeClr val="tx1"/>
        </a:solidFill>
        <a:latin typeface="+mn-lt"/>
        <a:ea typeface="+mn-ea"/>
        <a:cs typeface="+mn-cs"/>
      </a:defRPr>
    </a:lvl8pPr>
    <a:lvl9pPr marL="3657600" algn="l" defTabSz="914400" rtl="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74060268" name="Slide Image Placeholder 1"/>
          <p:cNvSpPr>
            <a:spLocks noGrp="1" noRot="1" noChangeAspect="1"/>
          </p:cNvSpPr>
          <p:nvPr>
            <p:ph type="sldImg"/>
          </p:nvPr>
        </p:nvSpPr>
        <p:spPr bwMode="auto">
          <a:xfrm>
            <a:off x="1246188" y="1143000"/>
            <a:ext cx="4365625" cy="3086100"/>
          </a:xfrm>
        </p:spPr>
      </p:sp>
      <p:sp>
        <p:nvSpPr>
          <p:cNvPr id="165240975" name="Notes Placeholder 2"/>
          <p:cNvSpPr>
            <a:spLocks noGrp="1"/>
          </p:cNvSpPr>
          <p:nvPr>
            <p:ph type="body" idx="1"/>
          </p:nvPr>
        </p:nvSpPr>
        <p:spPr bwMode="auto"/>
        <p:txBody>
          <a:bodyPr/>
          <a:lstStyle/>
          <a:p>
            <a:pPr>
              <a:defRPr/>
            </a:pPr>
            <a:endParaRPr dirty="0"/>
          </a:p>
        </p:txBody>
      </p:sp>
      <p:sp>
        <p:nvSpPr>
          <p:cNvPr id="1918191883" name="Slide Number Placeholder 3"/>
          <p:cNvSpPr>
            <a:spLocks noGrp="1"/>
          </p:cNvSpPr>
          <p:nvPr>
            <p:ph type="sldNum" sz="quarter" idx="10"/>
          </p:nvPr>
        </p:nvSpPr>
        <p:spPr bwMode="auto"/>
        <p:txBody>
          <a:bodyPr/>
          <a:lstStyle/>
          <a:p>
            <a:pPr>
              <a:defRPr/>
            </a:pPr>
            <a:fld id="{0FA12FFB-62B8-30ED-8988-941E0873CA31}"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755649F-E8E7-4C30-D43E-63C7C4F88D44}" type="slidenum">
              <a:rPr/>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79917028" name="Slide Image Placeholder 1"/>
          <p:cNvSpPr>
            <a:spLocks noGrp="1" noRot="1" noChangeAspect="1"/>
          </p:cNvSpPr>
          <p:nvPr>
            <p:ph type="sldImg"/>
          </p:nvPr>
        </p:nvSpPr>
        <p:spPr bwMode="auto">
          <a:xfrm>
            <a:off x="1246188" y="1143000"/>
            <a:ext cx="4365625" cy="3086100"/>
          </a:xfrm>
        </p:spPr>
      </p:sp>
      <p:sp>
        <p:nvSpPr>
          <p:cNvPr id="28446817" name="Notes Placeholder 2"/>
          <p:cNvSpPr>
            <a:spLocks noGrp="1"/>
          </p:cNvSpPr>
          <p:nvPr>
            <p:ph type="body" idx="1"/>
          </p:nvPr>
        </p:nvSpPr>
        <p:spPr bwMode="auto"/>
        <p:txBody>
          <a:bodyPr/>
          <a:lstStyle/>
          <a:p>
            <a:pPr>
              <a:defRPr/>
            </a:pPr>
            <a:endParaRPr dirty="0"/>
          </a:p>
        </p:txBody>
      </p:sp>
      <p:sp>
        <p:nvSpPr>
          <p:cNvPr id="705313227" name="Slide Number Placeholder 3"/>
          <p:cNvSpPr>
            <a:spLocks noGrp="1"/>
          </p:cNvSpPr>
          <p:nvPr>
            <p:ph type="sldNum" sz="quarter" idx="10"/>
          </p:nvPr>
        </p:nvSpPr>
        <p:spPr bwMode="auto"/>
        <p:txBody>
          <a:bodyPr/>
          <a:lstStyle/>
          <a:p>
            <a:pPr>
              <a:defRPr/>
            </a:pPr>
            <a:fld id="{DFFB9B96-1D9E-7E07-0181-83803718CD71}"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91250381" name="Slide Image Placeholder 1"/>
          <p:cNvSpPr>
            <a:spLocks noGrp="1" noRot="1" noChangeAspect="1"/>
          </p:cNvSpPr>
          <p:nvPr>
            <p:ph type="sldImg"/>
          </p:nvPr>
        </p:nvSpPr>
        <p:spPr bwMode="auto">
          <a:xfrm>
            <a:off x="1246188" y="1143000"/>
            <a:ext cx="4365625" cy="3086100"/>
          </a:xfrm>
        </p:spPr>
      </p:sp>
      <p:sp>
        <p:nvSpPr>
          <p:cNvPr id="1811186417" name="Notes Placeholder 2"/>
          <p:cNvSpPr>
            <a:spLocks noGrp="1"/>
          </p:cNvSpPr>
          <p:nvPr>
            <p:ph type="body" idx="1"/>
          </p:nvPr>
        </p:nvSpPr>
        <p:spPr bwMode="auto"/>
        <p:txBody>
          <a:bodyPr/>
          <a:lstStyle/>
          <a:p>
            <a:pPr>
              <a:defRPr/>
            </a:pPr>
            <a:endParaRPr/>
          </a:p>
        </p:txBody>
      </p:sp>
      <p:sp>
        <p:nvSpPr>
          <p:cNvPr id="401087865" name="Slide Number Placeholder 3"/>
          <p:cNvSpPr>
            <a:spLocks noGrp="1"/>
          </p:cNvSpPr>
          <p:nvPr>
            <p:ph type="sldNum" sz="quarter" idx="10"/>
          </p:nvPr>
        </p:nvSpPr>
        <p:spPr bwMode="auto"/>
        <p:txBody>
          <a:bodyPr/>
          <a:lstStyle/>
          <a:p>
            <a:pPr>
              <a:defRPr/>
            </a:pPr>
            <a:fld id="{E0E1D44E-B445-AB73-82AC-3325134969AA}"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9C405A6-6F0B-C11A-0A16-2A64E9E36010}"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0885463-25A9-308D-5B5E-583AB91DA861}"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55921881" name="Slide Image Placeholder 1"/>
          <p:cNvSpPr>
            <a:spLocks noGrp="1" noRot="1" noChangeAspect="1"/>
          </p:cNvSpPr>
          <p:nvPr>
            <p:ph type="sldImg"/>
          </p:nvPr>
        </p:nvSpPr>
        <p:spPr bwMode="auto">
          <a:xfrm>
            <a:off x="1246188" y="1143000"/>
            <a:ext cx="4365625" cy="3086100"/>
          </a:xfrm>
        </p:spPr>
      </p:sp>
      <p:sp>
        <p:nvSpPr>
          <p:cNvPr id="1920008221" name="Notes Placeholder 2"/>
          <p:cNvSpPr>
            <a:spLocks noGrp="1"/>
          </p:cNvSpPr>
          <p:nvPr>
            <p:ph type="body" idx="1"/>
          </p:nvPr>
        </p:nvSpPr>
        <p:spPr bwMode="auto"/>
        <p:txBody>
          <a:bodyPr/>
          <a:lstStyle/>
          <a:p>
            <a:pPr>
              <a:defRPr/>
            </a:pPr>
            <a:endParaRPr/>
          </a:p>
        </p:txBody>
      </p:sp>
      <p:sp>
        <p:nvSpPr>
          <p:cNvPr id="55960420" name="Slide Number Placeholder 3"/>
          <p:cNvSpPr>
            <a:spLocks noGrp="1"/>
          </p:cNvSpPr>
          <p:nvPr>
            <p:ph type="sldNum" sz="quarter" idx="10"/>
          </p:nvPr>
        </p:nvSpPr>
        <p:spPr bwMode="auto"/>
        <p:txBody>
          <a:bodyPr/>
          <a:lstStyle/>
          <a:p>
            <a:pPr>
              <a:defRPr/>
            </a:pPr>
            <a:fld id="{D61C9A7A-543F-613E-40F4-12BD8319576A}"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3133105-A456-B839-3473-FB90E477F37F}"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F1E3CC4-6D95-E6B1-3B7A-D741856EB0C7}"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5C6E31E-ED21-5F3E-7833-F17E5691ED3A}"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102207605" name="Title 1"/>
          <p:cNvSpPr>
            <a:spLocks noGrp="1"/>
          </p:cNvSpPr>
          <p:nvPr>
            <p:ph type="ctrTitle"/>
          </p:nvPr>
        </p:nvSpPr>
        <p:spPr bwMode="auto">
          <a:xfrm>
            <a:off x="801886" y="1237197"/>
            <a:ext cx="9088041" cy="2631887"/>
          </a:xfrm>
        </p:spPr>
        <p:txBody>
          <a:bodyPr anchor="b"/>
          <a:lstStyle>
            <a:lvl1pPr algn="ctr">
              <a:defRPr sz="6600"/>
            </a:lvl1pPr>
          </a:lstStyle>
          <a:p>
            <a:pPr>
              <a:defRPr/>
            </a:pPr>
            <a:r>
              <a:rPr lang="de-DE"/>
              <a:t>Mastertitelformat bearbeiten</a:t>
            </a:r>
            <a:endParaRPr lang="en-US"/>
          </a:p>
        </p:txBody>
      </p:sp>
      <p:sp>
        <p:nvSpPr>
          <p:cNvPr id="748249695" name="Subtitle 2"/>
          <p:cNvSpPr>
            <a:spLocks noGrp="1"/>
          </p:cNvSpPr>
          <p:nvPr>
            <p:ph type="subTitle" idx="1"/>
          </p:nvPr>
        </p:nvSpPr>
        <p:spPr bwMode="auto">
          <a:xfrm>
            <a:off x="1336477" y="3970580"/>
            <a:ext cx="8018860" cy="1825171"/>
          </a:xfrm>
        </p:spPr>
        <p:txBody>
          <a:bodyPr/>
          <a:lstStyle>
            <a:lvl1pPr marL="0" indent="0" algn="ctr">
              <a:buNone/>
              <a:defRPr sz="2650"/>
            </a:lvl1pPr>
            <a:lvl2pPr marL="503972" indent="0" algn="ctr">
              <a:buNone/>
              <a:defRPr sz="2200"/>
            </a:lvl2pPr>
            <a:lvl3pPr marL="1007943" indent="0" algn="ctr">
              <a:buNone/>
              <a:defRPr sz="2000"/>
            </a:lvl3pPr>
            <a:lvl4pPr marL="1511915" indent="0" algn="ctr">
              <a:buNone/>
              <a:defRPr sz="1750"/>
            </a:lvl4pPr>
            <a:lvl5pPr marL="2015886" indent="0" algn="ctr">
              <a:buNone/>
              <a:defRPr sz="1750"/>
            </a:lvl5pPr>
            <a:lvl6pPr marL="2519858" indent="0" algn="ctr">
              <a:buNone/>
              <a:defRPr sz="1750"/>
            </a:lvl6pPr>
            <a:lvl7pPr marL="3023829" indent="0" algn="ctr">
              <a:buNone/>
              <a:defRPr sz="1750"/>
            </a:lvl7pPr>
            <a:lvl8pPr marL="3527801" indent="0" algn="ctr">
              <a:buNone/>
              <a:defRPr sz="1750"/>
            </a:lvl8pPr>
            <a:lvl9pPr marL="4031772" indent="0" algn="ctr">
              <a:buNone/>
              <a:defRPr sz="1750"/>
            </a:lvl9pPr>
          </a:lstStyle>
          <a:p>
            <a:pPr>
              <a:defRPr/>
            </a:pPr>
            <a:r>
              <a:rPr lang="de-DE"/>
              <a:t>Master-Untertitelformat bearbeiten</a:t>
            </a:r>
            <a:endParaRPr lang="en-US"/>
          </a:p>
        </p:txBody>
      </p:sp>
      <p:sp>
        <p:nvSpPr>
          <p:cNvPr id="2060550024" name="Date Placeholder 3"/>
          <p:cNvSpPr>
            <a:spLocks noGrp="1"/>
          </p:cNvSpPr>
          <p:nvPr>
            <p:ph type="dt" sz="half" idx="10"/>
          </p:nvPr>
        </p:nvSpPr>
        <p:spPr bwMode="auto">
          <a:xfrm>
            <a:off x="-2647116" y="5925871"/>
            <a:ext cx="2405658" cy="402483"/>
          </a:xfrm>
        </p:spPr>
        <p:txBody>
          <a:bodyPr/>
          <a:lstStyle/>
          <a:p>
            <a:pPr>
              <a:defRPr/>
            </a:pPr>
            <a:fld id="{448AC260-D0C7-48BB-BD72-9919B16F65DA}" type="datetime1">
              <a:rPr lang="de-DE"/>
              <a:t>13.05.2026</a:t>
            </a:fld>
            <a:endParaRPr lang="de-DE"/>
          </a:p>
        </p:txBody>
      </p:sp>
      <p:sp>
        <p:nvSpPr>
          <p:cNvPr id="57874802" name="Footer Placeholder 4"/>
          <p:cNvSpPr>
            <a:spLocks noGrp="1"/>
          </p:cNvSpPr>
          <p:nvPr>
            <p:ph type="ftr" sz="quarter" idx="11"/>
          </p:nvPr>
        </p:nvSpPr>
        <p:spPr bwMode="auto">
          <a:xfrm>
            <a:off x="540000" y="6957700"/>
            <a:ext cx="3708150" cy="601975"/>
          </a:xfrm>
        </p:spPr>
        <p:txBody>
          <a:bodyPr bIns="252000"/>
          <a:lstStyle>
            <a:lvl1pPr algn="l">
              <a:defRPr/>
            </a:lvl1pPr>
          </a:lstStyle>
          <a:p>
            <a:pPr>
              <a:defRPr/>
            </a:pPr>
            <a:r>
              <a:rPr lang="de-DE" b="1">
                <a:solidFill>
                  <a:schemeClr val="accent3"/>
                </a:solidFill>
              </a:rPr>
              <a:t>ISB</a:t>
            </a:r>
            <a:r>
              <a:rPr lang="de-DE"/>
              <a:t> Staatsinstitut für Schulqualität und Bildungsforschung</a:t>
            </a:r>
            <a:endParaRPr/>
          </a:p>
        </p:txBody>
      </p:sp>
      <p:pic>
        <p:nvPicPr>
          <p:cNvPr id="1472474536" name="Grafik 7"/>
          <p:cNvPicPr>
            <a:picLocks noChangeAspect="1"/>
          </p:cNvPicPr>
          <p:nvPr userDrawn="1"/>
        </p:nvPicPr>
        <p:blipFill rotWithShape="1">
          <a:blip r:embed="rId2">
            <a:extLst>
              <a:ext uri="{96DAC541-7B7A-43D3-8B79-37D633B846F1}">
                <asvg:svgBlip xmlns:asvg="http://schemas.microsoft.com/office/drawing/2016/SVG/main" r:embed="rId3"/>
              </a:ext>
            </a:extLst>
          </a:blip>
          <a:stretch/>
        </p:blipFill>
        <p:spPr bwMode="auto">
          <a:xfrm>
            <a:off x="403486" y="301006"/>
            <a:ext cx="796800" cy="432000"/>
          </a:xfrm>
          <a:prstGeom prst="rect">
            <a:avLst/>
          </a:prstGeom>
        </p:spPr>
      </p:pic>
      <p:sp>
        <p:nvSpPr>
          <p:cNvPr id="312390651" name="Slide Number Placeholder 5"/>
          <p:cNvSpPr txBox="1"/>
          <p:nvPr userDrawn="1"/>
        </p:nvSpPr>
        <p:spPr bwMode="auto">
          <a:xfrm>
            <a:off x="9072000" y="7019675"/>
            <a:ext cx="1080000" cy="540000"/>
          </a:xfrm>
          <a:prstGeom prst="rect">
            <a:avLst/>
          </a:prstGeom>
        </p:spPr>
        <p:txBody>
          <a:bodyPr vert="horz" lIns="0" tIns="0" rIns="0" bIns="252000" rtlCol="0" anchor="b" anchorCtr="0"/>
          <a:lstStyle>
            <a:defPPr>
              <a:defRPr lang="en-US"/>
            </a:defPPr>
            <a:lvl1pPr marL="0" algn="r" defTabSz="457200" rtl="0">
              <a:defRPr sz="1050">
                <a:solidFill>
                  <a:schemeClr val="tx1">
                    <a:tint val="82000"/>
                  </a:schemeClr>
                </a:solidFill>
                <a:latin typeface="+mn-lt"/>
                <a:ea typeface="+mn-ea"/>
                <a:cs typeface="+mn-cs"/>
              </a:defRPr>
            </a:lvl1pPr>
            <a:lvl2pPr marL="457200" algn="l" defTabSz="457200" rtl="0">
              <a:defRPr sz="1800">
                <a:solidFill>
                  <a:schemeClr val="tx1"/>
                </a:solidFill>
                <a:latin typeface="+mn-lt"/>
                <a:ea typeface="+mn-ea"/>
                <a:cs typeface="+mn-cs"/>
              </a:defRPr>
            </a:lvl2pPr>
            <a:lvl3pPr marL="914400" algn="l" defTabSz="457200" rtl="0">
              <a:defRPr sz="1800">
                <a:solidFill>
                  <a:schemeClr val="tx1"/>
                </a:solidFill>
                <a:latin typeface="+mn-lt"/>
                <a:ea typeface="+mn-ea"/>
                <a:cs typeface="+mn-cs"/>
              </a:defRPr>
            </a:lvl3pPr>
            <a:lvl4pPr marL="1371600" algn="l" defTabSz="457200" rtl="0">
              <a:defRPr sz="1800">
                <a:solidFill>
                  <a:schemeClr val="tx1"/>
                </a:solidFill>
                <a:latin typeface="+mn-lt"/>
                <a:ea typeface="+mn-ea"/>
                <a:cs typeface="+mn-cs"/>
              </a:defRPr>
            </a:lvl4pPr>
            <a:lvl5pPr marL="1828800" algn="l" defTabSz="457200" rtl="0">
              <a:defRPr sz="1800">
                <a:solidFill>
                  <a:schemeClr val="tx1"/>
                </a:solidFill>
                <a:latin typeface="+mn-lt"/>
                <a:ea typeface="+mn-ea"/>
                <a:cs typeface="+mn-cs"/>
              </a:defRPr>
            </a:lvl5pPr>
            <a:lvl6pPr marL="2286000" algn="l" defTabSz="457200" rtl="0">
              <a:defRPr sz="1800">
                <a:solidFill>
                  <a:schemeClr val="tx1"/>
                </a:solidFill>
                <a:latin typeface="+mn-lt"/>
                <a:ea typeface="+mn-ea"/>
                <a:cs typeface="+mn-cs"/>
              </a:defRPr>
            </a:lvl6pPr>
            <a:lvl7pPr marL="2743200" algn="l" defTabSz="457200" rtl="0">
              <a:defRPr sz="1800">
                <a:solidFill>
                  <a:schemeClr val="tx1"/>
                </a:solidFill>
                <a:latin typeface="+mn-lt"/>
                <a:ea typeface="+mn-ea"/>
                <a:cs typeface="+mn-cs"/>
              </a:defRPr>
            </a:lvl7pPr>
            <a:lvl8pPr marL="3200400" algn="l" defTabSz="457200" rtl="0">
              <a:defRPr sz="1800">
                <a:solidFill>
                  <a:schemeClr val="tx1"/>
                </a:solidFill>
                <a:latin typeface="+mn-lt"/>
                <a:ea typeface="+mn-ea"/>
                <a:cs typeface="+mn-cs"/>
              </a:defRPr>
            </a:lvl8pPr>
            <a:lvl9pPr marL="3657600" algn="l" defTabSz="457200" rtl="0">
              <a:defRPr sz="1800">
                <a:solidFill>
                  <a:schemeClr val="tx1"/>
                </a:solidFill>
                <a:latin typeface="+mn-lt"/>
                <a:ea typeface="+mn-ea"/>
                <a:cs typeface="+mn-cs"/>
              </a:defRPr>
            </a:lvl9pPr>
          </a:lstStyle>
          <a:p>
            <a:pPr>
              <a:defRPr/>
            </a:pPr>
            <a:fld id="{C40E4DD3-A1D1-44C2-BAA5-FAF59B503529}" type="slidenum">
              <a:rPr lang="de-DE"/>
              <a:t>‹Nr.›</a:t>
            </a:fld>
            <a:endParaRPr lang="de-DE"/>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1677327736" name="Title 1"/>
          <p:cNvSpPr>
            <a:spLocks noGrp="1"/>
          </p:cNvSpPr>
          <p:nvPr>
            <p:ph type="title"/>
          </p:nvPr>
        </p:nvSpPr>
        <p:spPr bwMode="auto"/>
        <p:txBody>
          <a:bodyPr/>
          <a:lstStyle/>
          <a:p>
            <a:pPr>
              <a:defRPr/>
            </a:pPr>
            <a:r>
              <a:rPr lang="de-DE"/>
              <a:t>Mastertitelformat bearbeiten</a:t>
            </a:r>
            <a:endParaRPr lang="en-US"/>
          </a:p>
        </p:txBody>
      </p:sp>
      <p:sp>
        <p:nvSpPr>
          <p:cNvPr id="2075800797" name="Content Placeholder 2"/>
          <p:cNvSpPr>
            <a:spLocks noGrp="1"/>
          </p:cNvSpPr>
          <p:nvPr>
            <p:ph sz="half" idx="1"/>
          </p:nvPr>
        </p:nvSpPr>
        <p:spPr bwMode="auto">
          <a:xfrm>
            <a:off x="735062" y="2012414"/>
            <a:ext cx="4544021" cy="479654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815025118" name="Content Placeholder 3"/>
          <p:cNvSpPr>
            <a:spLocks noGrp="1"/>
          </p:cNvSpPr>
          <p:nvPr>
            <p:ph sz="half" idx="2"/>
          </p:nvPr>
        </p:nvSpPr>
        <p:spPr bwMode="auto">
          <a:xfrm>
            <a:off x="5412730" y="2012414"/>
            <a:ext cx="4544021" cy="479654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64131524" name="Date Placeholder 4"/>
          <p:cNvSpPr>
            <a:spLocks noGrp="1"/>
          </p:cNvSpPr>
          <p:nvPr>
            <p:ph type="dt" sz="half" idx="10"/>
          </p:nvPr>
        </p:nvSpPr>
        <p:spPr bwMode="auto"/>
        <p:txBody>
          <a:bodyPr/>
          <a:lstStyle/>
          <a:p>
            <a:pPr>
              <a:defRPr/>
            </a:pPr>
            <a:fld id="{F0AB9257-BAF4-489C-B97A-9B20F65A6B6D}" type="datetime1">
              <a:rPr lang="de-DE"/>
              <a:t>13.05.2026</a:t>
            </a:fld>
            <a:endParaRPr lang="de-DE"/>
          </a:p>
        </p:txBody>
      </p:sp>
      <p:sp>
        <p:nvSpPr>
          <p:cNvPr id="756685758" name="Footer Placeholder 5"/>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602306595" name="Slide Number Placeholder 6"/>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887087847" name="Title 1"/>
          <p:cNvSpPr>
            <a:spLocks noGrp="1"/>
          </p:cNvSpPr>
          <p:nvPr>
            <p:ph type="title"/>
          </p:nvPr>
        </p:nvSpPr>
        <p:spPr bwMode="auto">
          <a:xfrm>
            <a:off x="736455" y="402484"/>
            <a:ext cx="9221689" cy="1461188"/>
          </a:xfrm>
        </p:spPr>
        <p:txBody>
          <a:bodyPr/>
          <a:lstStyle/>
          <a:p>
            <a:pPr>
              <a:defRPr/>
            </a:pPr>
            <a:r>
              <a:rPr lang="de-DE"/>
              <a:t>Mastertitelformat bearbeiten</a:t>
            </a:r>
            <a:endParaRPr lang="en-US"/>
          </a:p>
        </p:txBody>
      </p:sp>
      <p:sp>
        <p:nvSpPr>
          <p:cNvPr id="509816656" name="Text Placeholder 2"/>
          <p:cNvSpPr>
            <a:spLocks noGrp="1"/>
          </p:cNvSpPr>
          <p:nvPr>
            <p:ph type="body" idx="1"/>
          </p:nvPr>
        </p:nvSpPr>
        <p:spPr bwMode="auto">
          <a:xfrm>
            <a:off x="736456" y="1853171"/>
            <a:ext cx="4523137" cy="908210"/>
          </a:xfrm>
        </p:spPr>
        <p:txBody>
          <a:bodyPr anchor="b"/>
          <a:lstStyle>
            <a:lvl1pPr marL="0" indent="0">
              <a:buNone/>
              <a:defRPr sz="2650" b="1"/>
            </a:lvl1pPr>
            <a:lvl2pPr marL="503972" indent="0">
              <a:buNone/>
              <a:defRPr sz="2200" b="1"/>
            </a:lvl2pPr>
            <a:lvl3pPr marL="1007943" indent="0">
              <a:buNone/>
              <a:defRPr sz="2000" b="1"/>
            </a:lvl3pPr>
            <a:lvl4pPr marL="1511915" indent="0">
              <a:buNone/>
              <a:defRPr sz="1750" b="1"/>
            </a:lvl4pPr>
            <a:lvl5pPr marL="2015886" indent="0">
              <a:buNone/>
              <a:defRPr sz="1750" b="1"/>
            </a:lvl5pPr>
            <a:lvl6pPr marL="2519858" indent="0">
              <a:buNone/>
              <a:defRPr sz="1750" b="1"/>
            </a:lvl6pPr>
            <a:lvl7pPr marL="3023829" indent="0">
              <a:buNone/>
              <a:defRPr sz="1750" b="1"/>
            </a:lvl7pPr>
            <a:lvl8pPr marL="3527801" indent="0">
              <a:buNone/>
              <a:defRPr sz="1750" b="1"/>
            </a:lvl8pPr>
            <a:lvl9pPr marL="4031772" indent="0">
              <a:buNone/>
              <a:defRPr sz="1750" b="1"/>
            </a:lvl9pPr>
          </a:lstStyle>
          <a:p>
            <a:pPr lvl="0">
              <a:defRPr/>
            </a:pPr>
            <a:r>
              <a:rPr lang="de-DE"/>
              <a:t>Mastertextformat bearbeiten</a:t>
            </a:r>
            <a:endParaRPr/>
          </a:p>
        </p:txBody>
      </p:sp>
      <p:sp>
        <p:nvSpPr>
          <p:cNvPr id="1924868470" name="Content Placeholder 3"/>
          <p:cNvSpPr>
            <a:spLocks noGrp="1"/>
          </p:cNvSpPr>
          <p:nvPr>
            <p:ph sz="half" idx="2"/>
          </p:nvPr>
        </p:nvSpPr>
        <p:spPr bwMode="auto">
          <a:xfrm>
            <a:off x="736456" y="2761381"/>
            <a:ext cx="4523137" cy="4061576"/>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418596434" name="Text Placeholder 4"/>
          <p:cNvSpPr>
            <a:spLocks noGrp="1"/>
          </p:cNvSpPr>
          <p:nvPr>
            <p:ph type="body" sz="quarter" idx="3"/>
          </p:nvPr>
        </p:nvSpPr>
        <p:spPr bwMode="auto">
          <a:xfrm>
            <a:off x="5412731" y="1853171"/>
            <a:ext cx="4545413" cy="908210"/>
          </a:xfrm>
        </p:spPr>
        <p:txBody>
          <a:bodyPr anchor="b"/>
          <a:lstStyle>
            <a:lvl1pPr marL="0" indent="0">
              <a:buNone/>
              <a:defRPr sz="2650" b="1"/>
            </a:lvl1pPr>
            <a:lvl2pPr marL="503972" indent="0">
              <a:buNone/>
              <a:defRPr sz="2200" b="1"/>
            </a:lvl2pPr>
            <a:lvl3pPr marL="1007943" indent="0">
              <a:buNone/>
              <a:defRPr sz="2000" b="1"/>
            </a:lvl3pPr>
            <a:lvl4pPr marL="1511915" indent="0">
              <a:buNone/>
              <a:defRPr sz="1750" b="1"/>
            </a:lvl4pPr>
            <a:lvl5pPr marL="2015886" indent="0">
              <a:buNone/>
              <a:defRPr sz="1750" b="1"/>
            </a:lvl5pPr>
            <a:lvl6pPr marL="2519858" indent="0">
              <a:buNone/>
              <a:defRPr sz="1750" b="1"/>
            </a:lvl6pPr>
            <a:lvl7pPr marL="3023829" indent="0">
              <a:buNone/>
              <a:defRPr sz="1750" b="1"/>
            </a:lvl7pPr>
            <a:lvl8pPr marL="3527801" indent="0">
              <a:buNone/>
              <a:defRPr sz="1750" b="1"/>
            </a:lvl8pPr>
            <a:lvl9pPr marL="4031772" indent="0">
              <a:buNone/>
              <a:defRPr sz="1750" b="1"/>
            </a:lvl9pPr>
          </a:lstStyle>
          <a:p>
            <a:pPr lvl="0">
              <a:defRPr/>
            </a:pPr>
            <a:r>
              <a:rPr lang="de-DE"/>
              <a:t>Mastertextformat bearbeiten</a:t>
            </a:r>
            <a:endParaRPr/>
          </a:p>
        </p:txBody>
      </p:sp>
      <p:sp>
        <p:nvSpPr>
          <p:cNvPr id="1814935464" name="Content Placeholder 5"/>
          <p:cNvSpPr>
            <a:spLocks noGrp="1"/>
          </p:cNvSpPr>
          <p:nvPr>
            <p:ph sz="quarter" idx="4"/>
          </p:nvPr>
        </p:nvSpPr>
        <p:spPr bwMode="auto">
          <a:xfrm>
            <a:off x="5412731" y="2761381"/>
            <a:ext cx="4545413" cy="4061576"/>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41633489" name="Date Placeholder 6"/>
          <p:cNvSpPr>
            <a:spLocks noGrp="1"/>
          </p:cNvSpPr>
          <p:nvPr>
            <p:ph type="dt" sz="half" idx="10"/>
          </p:nvPr>
        </p:nvSpPr>
        <p:spPr bwMode="auto"/>
        <p:txBody>
          <a:bodyPr/>
          <a:lstStyle/>
          <a:p>
            <a:pPr>
              <a:defRPr/>
            </a:pPr>
            <a:fld id="{9333916D-2E32-46B7-8BBF-5FD0C71AA82C}" type="datetime1">
              <a:rPr lang="de-DE"/>
              <a:t>13.05.2026</a:t>
            </a:fld>
            <a:endParaRPr lang="de-DE"/>
          </a:p>
        </p:txBody>
      </p:sp>
      <p:sp>
        <p:nvSpPr>
          <p:cNvPr id="976927322" name="Footer Placeholder 7"/>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380296350" name="Slide Number Placeholder 8"/>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68255333" name="Title 1"/>
          <p:cNvSpPr>
            <a:spLocks noGrp="1"/>
          </p:cNvSpPr>
          <p:nvPr>
            <p:ph type="title"/>
          </p:nvPr>
        </p:nvSpPr>
        <p:spPr bwMode="auto"/>
        <p:txBody>
          <a:bodyPr/>
          <a:lstStyle/>
          <a:p>
            <a:pPr>
              <a:defRPr/>
            </a:pPr>
            <a:r>
              <a:rPr lang="de-DE"/>
              <a:t>Mastertitelformat bearbeiten</a:t>
            </a:r>
            <a:endParaRPr lang="en-US"/>
          </a:p>
        </p:txBody>
      </p:sp>
      <p:sp>
        <p:nvSpPr>
          <p:cNvPr id="935187652" name="Date Placeholder 2"/>
          <p:cNvSpPr>
            <a:spLocks noGrp="1"/>
          </p:cNvSpPr>
          <p:nvPr>
            <p:ph type="dt" sz="half" idx="10"/>
          </p:nvPr>
        </p:nvSpPr>
        <p:spPr bwMode="auto"/>
        <p:txBody>
          <a:bodyPr/>
          <a:lstStyle/>
          <a:p>
            <a:pPr>
              <a:defRPr/>
            </a:pPr>
            <a:fld id="{CFBA2642-E723-459F-9A8C-89756D22C819}" type="datetime1">
              <a:rPr lang="de-DE"/>
              <a:t>13.05.2026</a:t>
            </a:fld>
            <a:endParaRPr lang="de-DE"/>
          </a:p>
        </p:txBody>
      </p:sp>
      <p:sp>
        <p:nvSpPr>
          <p:cNvPr id="276796719" name="Footer Placeholder 3"/>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470559580" name="Slide Number Placeholder 4"/>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1907873912" name="Date Placeholder 1"/>
          <p:cNvSpPr>
            <a:spLocks noGrp="1"/>
          </p:cNvSpPr>
          <p:nvPr>
            <p:ph type="dt" sz="half" idx="10"/>
          </p:nvPr>
        </p:nvSpPr>
        <p:spPr bwMode="auto"/>
        <p:txBody>
          <a:bodyPr/>
          <a:lstStyle/>
          <a:p>
            <a:pPr>
              <a:defRPr/>
            </a:pPr>
            <a:fld id="{91705F5D-F304-432E-B71D-7B94755378FC}" type="datetime1">
              <a:rPr lang="de-DE"/>
              <a:t>13.05.2026</a:t>
            </a:fld>
            <a:endParaRPr lang="de-DE"/>
          </a:p>
        </p:txBody>
      </p:sp>
      <p:sp>
        <p:nvSpPr>
          <p:cNvPr id="827104226" name="Footer Placeholder 2"/>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642061169" name="Slide Number Placeholder 3"/>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1601077899" name="Title 1"/>
          <p:cNvSpPr>
            <a:spLocks noGrp="1"/>
          </p:cNvSpPr>
          <p:nvPr>
            <p:ph type="title"/>
          </p:nvPr>
        </p:nvSpPr>
        <p:spPr bwMode="auto">
          <a:xfrm>
            <a:off x="736455" y="503978"/>
            <a:ext cx="3448388" cy="1763924"/>
          </a:xfrm>
        </p:spPr>
        <p:txBody>
          <a:bodyPr anchor="b"/>
          <a:lstStyle>
            <a:lvl1pPr>
              <a:defRPr sz="3550"/>
            </a:lvl1pPr>
          </a:lstStyle>
          <a:p>
            <a:pPr>
              <a:defRPr/>
            </a:pPr>
            <a:r>
              <a:rPr lang="de-DE"/>
              <a:t>Mastertitelformat bearbeiten</a:t>
            </a:r>
            <a:endParaRPr lang="en-US"/>
          </a:p>
        </p:txBody>
      </p:sp>
      <p:sp>
        <p:nvSpPr>
          <p:cNvPr id="1705347510" name="Content Placeholder 2"/>
          <p:cNvSpPr>
            <a:spLocks noGrp="1"/>
          </p:cNvSpPr>
          <p:nvPr>
            <p:ph idx="1"/>
          </p:nvPr>
        </p:nvSpPr>
        <p:spPr bwMode="auto">
          <a:xfrm>
            <a:off x="4545413" y="1088455"/>
            <a:ext cx="5412730" cy="5372269"/>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246023314" name="Text Placeholder 3"/>
          <p:cNvSpPr>
            <a:spLocks noGrp="1"/>
          </p:cNvSpPr>
          <p:nvPr>
            <p:ph type="body" sz="half" idx="2"/>
          </p:nvPr>
        </p:nvSpPr>
        <p:spPr bwMode="auto">
          <a:xfrm>
            <a:off x="736455" y="2267902"/>
            <a:ext cx="3448388" cy="4201570"/>
          </a:xfrm>
        </p:spPr>
        <p:txBody>
          <a:bodyPr/>
          <a:lstStyle>
            <a:lvl1pPr marL="0" indent="0">
              <a:buNone/>
              <a:defRPr sz="1750"/>
            </a:lvl1pPr>
            <a:lvl2pPr marL="503972" indent="0">
              <a:buNone/>
              <a:defRPr sz="1550"/>
            </a:lvl2pPr>
            <a:lvl3pPr marL="1007943" indent="0">
              <a:buNone/>
              <a:defRPr sz="1300"/>
            </a:lvl3pPr>
            <a:lvl4pPr marL="1511915" indent="0">
              <a:buNone/>
              <a:defRPr sz="1100"/>
            </a:lvl4pPr>
            <a:lvl5pPr marL="2015886" indent="0">
              <a:buNone/>
              <a:defRPr sz="1100"/>
            </a:lvl5pPr>
            <a:lvl6pPr marL="2519858" indent="0">
              <a:buNone/>
              <a:defRPr sz="1100"/>
            </a:lvl6pPr>
            <a:lvl7pPr marL="3023829" indent="0">
              <a:buNone/>
              <a:defRPr sz="1100"/>
            </a:lvl7pPr>
            <a:lvl8pPr marL="3527801" indent="0">
              <a:buNone/>
              <a:defRPr sz="1100"/>
            </a:lvl8pPr>
            <a:lvl9pPr marL="4031772" indent="0">
              <a:buNone/>
              <a:defRPr sz="1100"/>
            </a:lvl9pPr>
          </a:lstStyle>
          <a:p>
            <a:pPr lvl="0">
              <a:defRPr/>
            </a:pPr>
            <a:r>
              <a:rPr lang="de-DE"/>
              <a:t>Mastertextformat bearbeiten</a:t>
            </a:r>
            <a:endParaRPr/>
          </a:p>
        </p:txBody>
      </p:sp>
      <p:sp>
        <p:nvSpPr>
          <p:cNvPr id="1283246087" name="Date Placeholder 4"/>
          <p:cNvSpPr>
            <a:spLocks noGrp="1"/>
          </p:cNvSpPr>
          <p:nvPr>
            <p:ph type="dt" sz="half" idx="10"/>
          </p:nvPr>
        </p:nvSpPr>
        <p:spPr bwMode="auto"/>
        <p:txBody>
          <a:bodyPr/>
          <a:lstStyle/>
          <a:p>
            <a:pPr>
              <a:defRPr/>
            </a:pPr>
            <a:fld id="{F5D77D3D-0D3F-4721-B466-C980B3F37664}" type="datetime1">
              <a:rPr lang="de-DE"/>
              <a:t>13.05.2026</a:t>
            </a:fld>
            <a:endParaRPr lang="de-DE"/>
          </a:p>
        </p:txBody>
      </p:sp>
      <p:sp>
        <p:nvSpPr>
          <p:cNvPr id="1510800585" name="Footer Placeholder 5"/>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435054195" name="Slide Number Placeholder 6"/>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1695921558" name="Title 1"/>
          <p:cNvSpPr>
            <a:spLocks noGrp="1"/>
          </p:cNvSpPr>
          <p:nvPr>
            <p:ph type="title"/>
          </p:nvPr>
        </p:nvSpPr>
        <p:spPr bwMode="auto">
          <a:xfrm>
            <a:off x="736455" y="503978"/>
            <a:ext cx="3448388" cy="1763924"/>
          </a:xfrm>
        </p:spPr>
        <p:txBody>
          <a:bodyPr anchor="b"/>
          <a:lstStyle>
            <a:lvl1pPr>
              <a:defRPr sz="3550"/>
            </a:lvl1pPr>
          </a:lstStyle>
          <a:p>
            <a:pPr>
              <a:defRPr/>
            </a:pPr>
            <a:r>
              <a:rPr lang="de-DE"/>
              <a:t>Mastertitelformat bearbeiten</a:t>
            </a:r>
            <a:endParaRPr lang="en-US"/>
          </a:p>
        </p:txBody>
      </p:sp>
      <p:sp>
        <p:nvSpPr>
          <p:cNvPr id="1034733586" name="Picture Placeholder 2"/>
          <p:cNvSpPr>
            <a:spLocks noGrp="1" noChangeAspect="1"/>
          </p:cNvSpPr>
          <p:nvPr>
            <p:ph type="pic" idx="1"/>
          </p:nvPr>
        </p:nvSpPr>
        <p:spPr bwMode="auto">
          <a:xfrm>
            <a:off x="4545413" y="1088455"/>
            <a:ext cx="5412730" cy="5372269"/>
          </a:xfrm>
        </p:spPr>
        <p:txBody>
          <a:bodyPr anchor="t"/>
          <a:lstStyle>
            <a:lvl1pPr marL="0" indent="0">
              <a:buNone/>
              <a:defRPr sz="3550"/>
            </a:lvl1pPr>
            <a:lvl2pPr marL="503972" indent="0">
              <a:buNone/>
              <a:defRPr sz="3100"/>
            </a:lvl2pPr>
            <a:lvl3pPr marL="1007943" indent="0">
              <a:buNone/>
              <a:defRPr sz="265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pPr>
              <a:defRPr/>
            </a:pPr>
            <a:r>
              <a:rPr lang="de-DE"/>
              <a:t>Bild durch Klicken auf Symbol hinzufügen</a:t>
            </a:r>
            <a:endParaRPr lang="en-US"/>
          </a:p>
        </p:txBody>
      </p:sp>
      <p:sp>
        <p:nvSpPr>
          <p:cNvPr id="262800269" name="Text Placeholder 3"/>
          <p:cNvSpPr>
            <a:spLocks noGrp="1"/>
          </p:cNvSpPr>
          <p:nvPr>
            <p:ph type="body" sz="half" idx="2"/>
          </p:nvPr>
        </p:nvSpPr>
        <p:spPr bwMode="auto">
          <a:xfrm>
            <a:off x="736455" y="2267902"/>
            <a:ext cx="3448388" cy="4201570"/>
          </a:xfrm>
        </p:spPr>
        <p:txBody>
          <a:bodyPr/>
          <a:lstStyle>
            <a:lvl1pPr marL="0" indent="0">
              <a:buNone/>
              <a:defRPr sz="1750"/>
            </a:lvl1pPr>
            <a:lvl2pPr marL="503972" indent="0">
              <a:buNone/>
              <a:defRPr sz="1550"/>
            </a:lvl2pPr>
            <a:lvl3pPr marL="1007943" indent="0">
              <a:buNone/>
              <a:defRPr sz="1300"/>
            </a:lvl3pPr>
            <a:lvl4pPr marL="1511915" indent="0">
              <a:buNone/>
              <a:defRPr sz="1100"/>
            </a:lvl4pPr>
            <a:lvl5pPr marL="2015886" indent="0">
              <a:buNone/>
              <a:defRPr sz="1100"/>
            </a:lvl5pPr>
            <a:lvl6pPr marL="2519858" indent="0">
              <a:buNone/>
              <a:defRPr sz="1100"/>
            </a:lvl6pPr>
            <a:lvl7pPr marL="3023829" indent="0">
              <a:buNone/>
              <a:defRPr sz="1100"/>
            </a:lvl7pPr>
            <a:lvl8pPr marL="3527801" indent="0">
              <a:buNone/>
              <a:defRPr sz="1100"/>
            </a:lvl8pPr>
            <a:lvl9pPr marL="4031772" indent="0">
              <a:buNone/>
              <a:defRPr sz="1100"/>
            </a:lvl9pPr>
          </a:lstStyle>
          <a:p>
            <a:pPr lvl="0">
              <a:defRPr/>
            </a:pPr>
            <a:r>
              <a:rPr lang="de-DE"/>
              <a:t>Mastertextformat bearbeiten</a:t>
            </a:r>
            <a:endParaRPr/>
          </a:p>
        </p:txBody>
      </p:sp>
      <p:sp>
        <p:nvSpPr>
          <p:cNvPr id="791581489" name="Date Placeholder 4"/>
          <p:cNvSpPr>
            <a:spLocks noGrp="1"/>
          </p:cNvSpPr>
          <p:nvPr>
            <p:ph type="dt" sz="half" idx="10"/>
          </p:nvPr>
        </p:nvSpPr>
        <p:spPr bwMode="auto"/>
        <p:txBody>
          <a:bodyPr/>
          <a:lstStyle/>
          <a:p>
            <a:pPr>
              <a:defRPr/>
            </a:pPr>
            <a:fld id="{E20CFE4A-46C3-42F6-A5E8-045CF37F5EC5}" type="datetime1">
              <a:rPr lang="de-DE"/>
              <a:t>13.05.2026</a:t>
            </a:fld>
            <a:endParaRPr lang="de-DE"/>
          </a:p>
        </p:txBody>
      </p:sp>
      <p:sp>
        <p:nvSpPr>
          <p:cNvPr id="752001940" name="Footer Placeholder 5"/>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997766760" name="Slide Number Placeholder 6"/>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347060306" name="Title 1"/>
          <p:cNvSpPr>
            <a:spLocks noGrp="1"/>
          </p:cNvSpPr>
          <p:nvPr>
            <p:ph type="title"/>
          </p:nvPr>
        </p:nvSpPr>
        <p:spPr bwMode="auto"/>
        <p:txBody>
          <a:bodyPr/>
          <a:lstStyle/>
          <a:p>
            <a:pPr>
              <a:defRPr/>
            </a:pPr>
            <a:r>
              <a:rPr lang="de-DE"/>
              <a:t>Mastertitelformat bearbeiten</a:t>
            </a:r>
            <a:endParaRPr lang="en-US"/>
          </a:p>
        </p:txBody>
      </p:sp>
      <p:sp>
        <p:nvSpPr>
          <p:cNvPr id="1009577506" name="Vertical Text Placehold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5083135" name="Date Placeholder 3"/>
          <p:cNvSpPr>
            <a:spLocks noGrp="1"/>
          </p:cNvSpPr>
          <p:nvPr>
            <p:ph type="dt" sz="half" idx="10"/>
          </p:nvPr>
        </p:nvSpPr>
        <p:spPr bwMode="auto"/>
        <p:txBody>
          <a:bodyPr/>
          <a:lstStyle/>
          <a:p>
            <a:pPr>
              <a:defRPr/>
            </a:pPr>
            <a:fld id="{F4AEC135-F5F3-4923-9B36-AC524418600C}" type="datetime1">
              <a:rPr lang="de-DE"/>
              <a:t>13.05.2026</a:t>
            </a:fld>
            <a:endParaRPr lang="de-DE"/>
          </a:p>
        </p:txBody>
      </p:sp>
      <p:sp>
        <p:nvSpPr>
          <p:cNvPr id="91544374" name="Footer Placeholder 4"/>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2035255020"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1617182523" name="Vertical Title 1"/>
          <p:cNvSpPr>
            <a:spLocks noGrp="1"/>
          </p:cNvSpPr>
          <p:nvPr>
            <p:ph type="title" orient="vert"/>
          </p:nvPr>
        </p:nvSpPr>
        <p:spPr bwMode="auto">
          <a:xfrm>
            <a:off x="7651329" y="402483"/>
            <a:ext cx="2305422" cy="6406475"/>
          </a:xfrm>
        </p:spPr>
        <p:txBody>
          <a:bodyPr vert="eaVert"/>
          <a:lstStyle/>
          <a:p>
            <a:pPr>
              <a:defRPr/>
            </a:pPr>
            <a:r>
              <a:rPr lang="de-DE"/>
              <a:t>Mastertitelformat bearbeiten</a:t>
            </a:r>
            <a:endParaRPr lang="en-US"/>
          </a:p>
        </p:txBody>
      </p:sp>
      <p:sp>
        <p:nvSpPr>
          <p:cNvPr id="1671076315" name="Vertical Text Placeholder 2"/>
          <p:cNvSpPr>
            <a:spLocks noGrp="1"/>
          </p:cNvSpPr>
          <p:nvPr>
            <p:ph type="body" orient="vert" idx="1"/>
          </p:nvPr>
        </p:nvSpPr>
        <p:spPr bwMode="auto">
          <a:xfrm>
            <a:off x="735063" y="402483"/>
            <a:ext cx="6782619" cy="6406475"/>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03034779" name="Date Placeholder 3"/>
          <p:cNvSpPr>
            <a:spLocks noGrp="1"/>
          </p:cNvSpPr>
          <p:nvPr>
            <p:ph type="dt" sz="half" idx="10"/>
          </p:nvPr>
        </p:nvSpPr>
        <p:spPr bwMode="auto"/>
        <p:txBody>
          <a:bodyPr/>
          <a:lstStyle/>
          <a:p>
            <a:pPr>
              <a:defRPr/>
            </a:pPr>
            <a:fld id="{BC53C441-FC05-40BF-ACC0-BBCAC51DEE85}" type="datetime1">
              <a:rPr lang="de-DE"/>
              <a:t>13.05.2026</a:t>
            </a:fld>
            <a:endParaRPr lang="de-DE"/>
          </a:p>
        </p:txBody>
      </p:sp>
      <p:sp>
        <p:nvSpPr>
          <p:cNvPr id="766029540" name="Footer Placeholder 4"/>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239779525"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Hinweise">
    <p:spTree>
      <p:nvGrpSpPr>
        <p:cNvPr id="1" name=""/>
        <p:cNvGrpSpPr/>
        <p:nvPr/>
      </p:nvGrpSpPr>
      <p:grpSpPr bwMode="auto">
        <a:xfrm>
          <a:off x="0" y="0"/>
          <a:ext cx="0" cy="0"/>
          <a:chOff x="0" y="0"/>
          <a:chExt cx="0" cy="0"/>
        </a:xfrm>
      </p:grpSpPr>
      <p:sp>
        <p:nvSpPr>
          <p:cNvPr id="396728661" name="Content Placeholder 2"/>
          <p:cNvSpPr>
            <a:spLocks noGrp="1"/>
          </p:cNvSpPr>
          <p:nvPr>
            <p:ph idx="1" hasCustomPrompt="1"/>
          </p:nvPr>
        </p:nvSpPr>
        <p:spPr bwMode="auto">
          <a:xfrm>
            <a:off x="954238" y="1660406"/>
            <a:ext cx="4248000" cy="5256000"/>
          </a:xfrm>
        </p:spPr>
        <p:txBody>
          <a:bodyPr lIns="0" tIns="0" rIns="0" bIns="0">
            <a:noAutofit/>
          </a:bodyPr>
          <a:lstStyle>
            <a:lvl1pPr marL="0" indent="-171450" defTabSz="180000">
              <a:spcBef>
                <a:spcPts val="600"/>
              </a:spcBef>
              <a:spcAft>
                <a:spcPts val="300"/>
              </a:spcAft>
              <a:buFontTx/>
              <a:buChar char="•"/>
              <a:defRPr sz="1200">
                <a:latin typeface="+mj-lt"/>
              </a:defRPr>
            </a:lvl1pPr>
            <a:lvl2pPr marL="0" indent="-171450" defTabSz="180000">
              <a:lnSpc>
                <a:spcPct val="100000"/>
              </a:lnSpc>
              <a:spcBef>
                <a:spcPts val="300"/>
              </a:spcBef>
              <a:spcAft>
                <a:spcPts val="300"/>
              </a:spcAft>
              <a:buFontTx/>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1091484579" name="Date Placeholder 3"/>
          <p:cNvSpPr>
            <a:spLocks noGrp="1"/>
          </p:cNvSpPr>
          <p:nvPr>
            <p:ph type="dt" sz="half" idx="10"/>
          </p:nvPr>
        </p:nvSpPr>
        <p:spPr bwMode="auto"/>
        <p:txBody>
          <a:bodyPr/>
          <a:lstStyle/>
          <a:p>
            <a:pPr>
              <a:defRPr/>
            </a:pPr>
            <a:fld id="{B522F228-D963-4079-BBAC-DC0E1163FC90}" type="datetime1">
              <a:rPr lang="de-DE"/>
              <a:t>13.05.2026</a:t>
            </a:fld>
            <a:endParaRPr lang="de-DE"/>
          </a:p>
        </p:txBody>
      </p:sp>
      <p:sp>
        <p:nvSpPr>
          <p:cNvPr id="17559739" name="Footer Placeholder 4"/>
          <p:cNvSpPr>
            <a:spLocks noGrp="1"/>
          </p:cNvSpPr>
          <p:nvPr>
            <p:ph type="ftr" sz="quarter" idx="11"/>
          </p:nvPr>
        </p:nvSpPr>
        <p:spPr bwMode="auto">
          <a:xfrm>
            <a:off x="520699" y="7019675"/>
            <a:ext cx="5703227" cy="540000"/>
          </a:xfrm>
        </p:spPr>
        <p:txBody>
          <a:bodyPr/>
          <a:lstStyle>
            <a:lvl1pPr algn="l">
              <a:defRPr/>
            </a:lvl1p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033831853"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473976868"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141030129" name="Content Placeholder 2"/>
          <p:cNvSpPr>
            <a:spLocks noGrp="1"/>
          </p:cNvSpPr>
          <p:nvPr>
            <p:ph idx="13" hasCustomPrompt="1"/>
          </p:nvPr>
        </p:nvSpPr>
        <p:spPr bwMode="auto">
          <a:xfrm>
            <a:off x="5923427" y="1660406"/>
            <a:ext cx="4248000" cy="5256000"/>
          </a:xfrm>
        </p:spPr>
        <p:txBody>
          <a:bodyPr lIns="0" tIns="0" rIns="0" bIns="0">
            <a:noAutofit/>
          </a:bodyPr>
          <a:lstStyle>
            <a:lvl1pPr marL="0" indent="-171450" defTabSz="180000">
              <a:spcBef>
                <a:spcPts val="0"/>
              </a:spcBef>
              <a:spcAft>
                <a:spcPts val="300"/>
              </a:spcAft>
              <a:buFont typeface="Arial"/>
              <a:buChar char="•"/>
              <a:defRPr lang="de-DE" sz="1200">
                <a:solidFill>
                  <a:schemeClr val="tx1"/>
                </a:solidFill>
                <a:latin typeface="+mj-lt"/>
                <a:ea typeface="+mn-ea"/>
                <a:cs typeface="+mn-cs"/>
              </a:defRPr>
            </a:lvl1pPr>
            <a:lvl2pPr marL="0" indent="-171450" defTabSz="180000">
              <a:lnSpc>
                <a:spcPct val="100000"/>
              </a:lnSpc>
              <a:spcBef>
                <a:spcPts val="0"/>
              </a:spcBef>
              <a:buFont typeface="Arial"/>
              <a:buChar char="•"/>
              <a:defRPr lang="en-US" sz="1050">
                <a:solidFill>
                  <a:schemeClr val="tx1"/>
                </a:solidFill>
                <a:latin typeface="+mn-lt"/>
                <a:ea typeface="+mn-ea"/>
                <a:cs typeface="+mn-cs"/>
              </a:defRPr>
            </a:lvl2pPr>
            <a:lvl3pPr marL="268288" indent="-268288">
              <a:defRPr/>
            </a:lvl3pPr>
            <a:lvl4pPr marL="268288" indent="-268288">
              <a:defRPr/>
            </a:lvl4pPr>
            <a:lvl5pPr marL="268288" indent="-268288">
              <a:defRPr/>
            </a:lvl5pPr>
          </a:lstStyle>
          <a:p>
            <a:pPr marL="0" lvl="0" indent="-171450" algn="l" defTabSz="180000" rtl="0">
              <a:lnSpc>
                <a:spcPct val="100000"/>
              </a:lnSpc>
              <a:spcBef>
                <a:spcPts val="600"/>
              </a:spcBef>
              <a:spcAft>
                <a:spcPts val="300"/>
              </a:spcAft>
              <a:buFontTx/>
              <a:buChar char="•"/>
              <a:defRPr/>
            </a:pPr>
            <a:r>
              <a:rPr lang="de-DE"/>
              <a:t>Mastertestformat bearbeiten </a:t>
            </a:r>
            <a:endParaRPr/>
          </a:p>
          <a:p>
            <a:pPr marL="0" lvl="1" indent="-171450" algn="l" defTabSz="180000" rtl="0">
              <a:lnSpc>
                <a:spcPct val="100000"/>
              </a:lnSpc>
              <a:spcBef>
                <a:spcPts val="300"/>
              </a:spcBef>
              <a:spcAft>
                <a:spcPts val="300"/>
              </a:spcAft>
              <a:buFontTx/>
              <a:buChar char="•"/>
              <a:defRPr/>
            </a:pPr>
            <a:r>
              <a:rPr lang="de-DE"/>
              <a:t>Zweite Ebene</a:t>
            </a:r>
            <a:endParaRPr lang="en-US"/>
          </a:p>
        </p:txBody>
      </p:sp>
      <p:sp>
        <p:nvSpPr>
          <p:cNvPr id="891371453" name="Title 1"/>
          <p:cNvSpPr>
            <a:spLocks noGrp="1"/>
          </p:cNvSpPr>
          <p:nvPr>
            <p:ph type="title"/>
          </p:nvPr>
        </p:nvSpPr>
        <p:spPr bwMode="auto">
          <a:xfrm>
            <a:off x="539813" y="1161402"/>
            <a:ext cx="9631300" cy="293877"/>
          </a:xfrm>
        </p:spPr>
        <p:txBody>
          <a:bodyPr lIns="0" tIns="0" rIns="0" bIns="0" anchor="t" anchorCtr="0">
            <a:noAutofit/>
          </a:bodyPr>
          <a:lstStyle>
            <a:lvl1pPr>
              <a:defRPr sz="1800">
                <a:solidFill>
                  <a:schemeClr val="accent3"/>
                </a:solidFill>
              </a:defRPr>
            </a:lvl1pPr>
          </a:lstStyle>
          <a:p>
            <a:pPr>
              <a:defRPr/>
            </a:pPr>
            <a:r>
              <a:rPr lang="de-DE"/>
              <a:t>Mastertitelformat bearbeiten</a:t>
            </a:r>
            <a:endParaRPr lang="en-US"/>
          </a:p>
        </p:txBody>
      </p:sp>
    </p:spTree>
  </p:cSld>
  <p:clrMapOvr>
    <a:masterClrMapping/>
  </p:clrMapOvr>
  <p:hf hdr="0" dt="0"/>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6_Materialkarte Lehrer_kleine Schrift">
    <p:spTree>
      <p:nvGrpSpPr>
        <p:cNvPr id="1" name=""/>
        <p:cNvGrpSpPr/>
        <p:nvPr/>
      </p:nvGrpSpPr>
      <p:grpSpPr bwMode="auto">
        <a:xfrm>
          <a:off x="0" y="0"/>
          <a:ext cx="0" cy="0"/>
          <a:chOff x="0" y="0"/>
          <a:chExt cx="0" cy="0"/>
        </a:xfrm>
      </p:grpSpPr>
      <p:sp>
        <p:nvSpPr>
          <p:cNvPr id="389641908" name="Title 1"/>
          <p:cNvSpPr>
            <a:spLocks noGrp="1"/>
          </p:cNvSpPr>
          <p:nvPr>
            <p:ph type="title"/>
          </p:nvPr>
        </p:nvSpPr>
        <p:spPr bwMode="auto">
          <a:xfrm>
            <a:off x="539813" y="1161402"/>
            <a:ext cx="9631300" cy="293877"/>
          </a:xfrm>
        </p:spPr>
        <p:txBody>
          <a:bodyPr lIns="0" tIns="0" rIns="0" bIns="0" anchor="t" anchorCtr="0">
            <a:noAutofit/>
          </a:bodyPr>
          <a:lstStyle>
            <a:lvl1pPr>
              <a:defRPr sz="1800">
                <a:solidFill>
                  <a:schemeClr val="accent3"/>
                </a:solidFill>
              </a:defRPr>
            </a:lvl1pPr>
          </a:lstStyle>
          <a:p>
            <a:pPr>
              <a:defRPr/>
            </a:pPr>
            <a:r>
              <a:rPr lang="de-DE"/>
              <a:t>Mastertitelformat bearbeiten</a:t>
            </a:r>
            <a:endParaRPr lang="en-US"/>
          </a:p>
        </p:txBody>
      </p:sp>
      <p:sp>
        <p:nvSpPr>
          <p:cNvPr id="270452255" name="Content Placeholder 2"/>
          <p:cNvSpPr>
            <a:spLocks noGrp="1"/>
          </p:cNvSpPr>
          <p:nvPr>
            <p:ph idx="1" hasCustomPrompt="1"/>
          </p:nvPr>
        </p:nvSpPr>
        <p:spPr bwMode="auto">
          <a:xfrm>
            <a:off x="954238" y="1660406"/>
            <a:ext cx="9216874" cy="5256000"/>
          </a:xfrm>
        </p:spPr>
        <p:txBody>
          <a:bodyPr lIns="0" tIns="0" rIns="0" bIns="0">
            <a:noAutofit/>
          </a:bodyPr>
          <a:lstStyle>
            <a:lvl1pPr marL="0" indent="-171450" defTabSz="180000">
              <a:spcBef>
                <a:spcPts val="0"/>
              </a:spcBef>
              <a:spcAft>
                <a:spcPts val="300"/>
              </a:spcAft>
              <a:buFontTx/>
              <a:buChar char="•"/>
              <a:defRPr lang="de-DE" sz="1200">
                <a:solidFill>
                  <a:schemeClr val="tx1"/>
                </a:solidFill>
                <a:latin typeface="+mj-lt"/>
                <a:ea typeface="+mn-ea"/>
                <a:cs typeface="+mn-cs"/>
              </a:defRPr>
            </a:lvl1pPr>
            <a:lvl2pPr marL="0" indent="-171450" defTabSz="180000">
              <a:lnSpc>
                <a:spcPct val="100000"/>
              </a:lnSpc>
              <a:spcBef>
                <a:spcPts val="0"/>
              </a:spcBef>
              <a:buFontTx/>
              <a:buChar char="•"/>
              <a:defRPr lang="en-US" sz="1050">
                <a:solidFill>
                  <a:schemeClr val="tx1"/>
                </a:solidFill>
                <a:latin typeface="+mn-lt"/>
                <a:ea typeface="+mn-ea"/>
                <a:cs typeface="+mn-cs"/>
              </a:defRPr>
            </a:lvl2pPr>
            <a:lvl3pPr marL="268288" indent="-268288">
              <a:defRPr/>
            </a:lvl3pPr>
            <a:lvl4pPr marL="268288" indent="-268288">
              <a:defRPr/>
            </a:lvl4pPr>
            <a:lvl5pPr marL="268288" indent="-268288">
              <a:defRPr/>
            </a:lvl5pPr>
          </a:lstStyle>
          <a:p>
            <a:pPr lvl="0">
              <a:defRPr/>
            </a:pPr>
            <a:r>
              <a:rPr lang="de-DE"/>
              <a:t>Mastertextformat bearbeiten </a:t>
            </a:r>
            <a:endParaRPr/>
          </a:p>
          <a:p>
            <a:pPr marL="0" lvl="1" indent="-171450" algn="l" defTabSz="180000" rtl="0">
              <a:lnSpc>
                <a:spcPct val="100000"/>
              </a:lnSpc>
              <a:spcBef>
                <a:spcPts val="300"/>
              </a:spcBef>
              <a:spcAft>
                <a:spcPts val="300"/>
              </a:spcAft>
              <a:buFontTx/>
              <a:buChar char="•"/>
              <a:defRPr/>
            </a:pPr>
            <a:r>
              <a:rPr lang="de-DE"/>
              <a:t>Zweite Ebene</a:t>
            </a:r>
            <a:endParaRPr lang="en-US"/>
          </a:p>
        </p:txBody>
      </p:sp>
      <p:sp>
        <p:nvSpPr>
          <p:cNvPr id="63545272" name="Date Placeholder 3"/>
          <p:cNvSpPr>
            <a:spLocks noGrp="1"/>
          </p:cNvSpPr>
          <p:nvPr>
            <p:ph type="dt" sz="half" idx="10"/>
          </p:nvPr>
        </p:nvSpPr>
        <p:spPr bwMode="auto"/>
        <p:txBody>
          <a:bodyPr/>
          <a:lstStyle/>
          <a:p>
            <a:pPr>
              <a:defRPr/>
            </a:pPr>
            <a:fld id="{B522F228-D963-4079-BBAC-DC0E1163FC90}" type="datetime1">
              <a:rPr lang="de-DE"/>
              <a:t>13.05.2026</a:t>
            </a:fld>
            <a:endParaRPr lang="de-DE"/>
          </a:p>
        </p:txBody>
      </p:sp>
      <p:sp>
        <p:nvSpPr>
          <p:cNvPr id="401458509" name="Footer Placeholder 4"/>
          <p:cNvSpPr>
            <a:spLocks noGrp="1"/>
          </p:cNvSpPr>
          <p:nvPr>
            <p:ph type="ftr" sz="quarter" idx="11"/>
          </p:nvPr>
        </p:nvSpPr>
        <p:spPr bwMode="auto">
          <a:xfrm>
            <a:off x="520699" y="7019675"/>
            <a:ext cx="5703227"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992410732"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394133814" name="Grafik 6"/>
          <p:cNvPicPr>
            <a:picLocks noChangeAspect="1"/>
          </p:cNvPicPr>
          <p:nvPr userDrawn="1"/>
        </p:nvPicPr>
        <p:blipFill rotWithShape="1">
          <a:blip r:embed="rId2"/>
          <a:stretch/>
        </p:blipFill>
        <p:spPr bwMode="auto">
          <a:xfrm>
            <a:off x="518319" y="292875"/>
            <a:ext cx="1195726" cy="648285"/>
          </a:xfrm>
          <a:prstGeom prst="rect">
            <a:avLst/>
          </a:prstGeom>
        </p:spPr>
      </p:pic>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7_Materialkarte Lehrer_große Schrift">
    <p:spTree>
      <p:nvGrpSpPr>
        <p:cNvPr id="1" name=""/>
        <p:cNvGrpSpPr/>
        <p:nvPr/>
      </p:nvGrpSpPr>
      <p:grpSpPr bwMode="auto">
        <a:xfrm>
          <a:off x="0" y="0"/>
          <a:ext cx="0" cy="0"/>
          <a:chOff x="0" y="0"/>
          <a:chExt cx="0" cy="0"/>
        </a:xfrm>
      </p:grpSpPr>
      <p:sp>
        <p:nvSpPr>
          <p:cNvPr id="2119596808" name="Title 1"/>
          <p:cNvSpPr>
            <a:spLocks noGrp="1"/>
          </p:cNvSpPr>
          <p:nvPr>
            <p:ph type="title"/>
          </p:nvPr>
        </p:nvSpPr>
        <p:spPr bwMode="auto">
          <a:xfrm>
            <a:off x="539813" y="1161402"/>
            <a:ext cx="9631300" cy="293877"/>
          </a:xfrm>
        </p:spPr>
        <p:txBody>
          <a:bodyPr lIns="0" tIns="0" rIns="0" bIns="0" anchor="t" anchorCtr="0">
            <a:noAutofit/>
          </a:bodyPr>
          <a:lstStyle>
            <a:lvl1pPr>
              <a:defRPr sz="1800">
                <a:solidFill>
                  <a:schemeClr val="accent3"/>
                </a:solidFill>
              </a:defRPr>
            </a:lvl1pPr>
          </a:lstStyle>
          <a:p>
            <a:pPr>
              <a:defRPr/>
            </a:pPr>
            <a:r>
              <a:rPr lang="de-DE"/>
              <a:t>Mastertitelformat bearbeiten</a:t>
            </a:r>
            <a:endParaRPr lang="en-US"/>
          </a:p>
        </p:txBody>
      </p:sp>
      <p:sp>
        <p:nvSpPr>
          <p:cNvPr id="442279670" name="Content Placeholder 2"/>
          <p:cNvSpPr>
            <a:spLocks noGrp="1"/>
          </p:cNvSpPr>
          <p:nvPr>
            <p:ph idx="1" hasCustomPrompt="1"/>
          </p:nvPr>
        </p:nvSpPr>
        <p:spPr bwMode="auto">
          <a:xfrm>
            <a:off x="954238" y="1660406"/>
            <a:ext cx="9216874" cy="5256000"/>
          </a:xfrm>
        </p:spPr>
        <p:txBody>
          <a:bodyPr lIns="0" tIns="0" rIns="0" bIns="0">
            <a:noAutofit/>
          </a:bodyPr>
          <a:lstStyle>
            <a:lvl1pPr marL="180000" indent="-360000" defTabSz="180000">
              <a:lnSpc>
                <a:spcPct val="113999"/>
              </a:lnSpc>
              <a:spcBef>
                <a:spcPts val="600"/>
              </a:spcBef>
              <a:spcAft>
                <a:spcPts val="300"/>
              </a:spcAft>
              <a:buFontTx/>
              <a:buChar char="•"/>
              <a:defRPr lang="de-DE" sz="2500" b="0">
                <a:solidFill>
                  <a:schemeClr val="tx1"/>
                </a:solidFill>
                <a:latin typeface="+mn-lt"/>
                <a:ea typeface="+mn-ea"/>
                <a:cs typeface="+mn-cs"/>
              </a:defRPr>
            </a:lvl1pPr>
            <a:lvl2pPr marL="180000" indent="-360000" defTabSz="180000">
              <a:lnSpc>
                <a:spcPct val="100000"/>
              </a:lnSpc>
              <a:spcBef>
                <a:spcPts val="1200"/>
              </a:spcBef>
              <a:spcAft>
                <a:spcPts val="600"/>
              </a:spcAft>
              <a:buFontTx/>
              <a:buChar char="•"/>
              <a:defRPr sz="180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1008765577" name="Date Placeholder 3"/>
          <p:cNvSpPr>
            <a:spLocks noGrp="1"/>
          </p:cNvSpPr>
          <p:nvPr>
            <p:ph type="dt" sz="half" idx="10"/>
          </p:nvPr>
        </p:nvSpPr>
        <p:spPr bwMode="auto"/>
        <p:txBody>
          <a:bodyPr/>
          <a:lstStyle/>
          <a:p>
            <a:pPr>
              <a:defRPr/>
            </a:pPr>
            <a:fld id="{B522F228-D963-4079-BBAC-DC0E1163FC90}" type="datetime1">
              <a:rPr lang="de-DE"/>
              <a:t>13.05.2026</a:t>
            </a:fld>
            <a:endParaRPr lang="de-DE"/>
          </a:p>
        </p:txBody>
      </p:sp>
      <p:sp>
        <p:nvSpPr>
          <p:cNvPr id="1770250969" name="Footer Placeholder 4"/>
          <p:cNvSpPr>
            <a:spLocks noGrp="1"/>
          </p:cNvSpPr>
          <p:nvPr>
            <p:ph type="ftr" sz="quarter" idx="11"/>
          </p:nvPr>
        </p:nvSpPr>
        <p:spPr bwMode="auto">
          <a:xfrm>
            <a:off x="520699" y="7019675"/>
            <a:ext cx="5703227"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1442127130"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1566942854" name="Grafik 6"/>
          <p:cNvPicPr>
            <a:picLocks noChangeAspect="1"/>
          </p:cNvPicPr>
          <p:nvPr userDrawn="1"/>
        </p:nvPicPr>
        <p:blipFill rotWithShape="1">
          <a:blip r:embed="rId2"/>
          <a:stretch/>
        </p:blipFill>
        <p:spPr bwMode="auto">
          <a:xfrm>
            <a:off x="518319" y="292875"/>
            <a:ext cx="1195726" cy="648285"/>
          </a:xfrm>
          <a:prstGeom prst="rect">
            <a:avLst/>
          </a:prstGeom>
        </p:spPr>
      </p:pic>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Lernreflexionskarten">
    <p:spTree>
      <p:nvGrpSpPr>
        <p:cNvPr id="1" name=""/>
        <p:cNvGrpSpPr/>
        <p:nvPr/>
      </p:nvGrpSpPr>
      <p:grpSpPr bwMode="auto">
        <a:xfrm>
          <a:off x="0" y="0"/>
          <a:ext cx="0" cy="0"/>
          <a:chOff x="0" y="0"/>
          <a:chExt cx="0" cy="0"/>
        </a:xfrm>
      </p:grpSpPr>
      <p:sp>
        <p:nvSpPr>
          <p:cNvPr id="149640556" name="Date Placeholder 3"/>
          <p:cNvSpPr>
            <a:spLocks noGrp="1"/>
          </p:cNvSpPr>
          <p:nvPr>
            <p:ph type="dt" sz="half" idx="10"/>
          </p:nvPr>
        </p:nvSpPr>
        <p:spPr bwMode="auto"/>
        <p:txBody>
          <a:bodyPr/>
          <a:lstStyle/>
          <a:p>
            <a:pPr>
              <a:defRPr/>
            </a:pPr>
            <a:fld id="{B522F228-D963-4079-BBAC-DC0E1163FC90}" type="datetime1">
              <a:rPr lang="de-DE"/>
              <a:t>13.05.2026</a:t>
            </a:fld>
            <a:endParaRPr lang="de-DE"/>
          </a:p>
        </p:txBody>
      </p:sp>
      <p:sp>
        <p:nvSpPr>
          <p:cNvPr id="667654887" name="Footer Placeholder 4"/>
          <p:cNvSpPr>
            <a:spLocks noGrp="1"/>
          </p:cNvSpPr>
          <p:nvPr>
            <p:ph type="ftr" sz="quarter" idx="11"/>
          </p:nvPr>
        </p:nvSpPr>
        <p:spPr bwMode="auto">
          <a:xfrm>
            <a:off x="520700" y="7019675"/>
            <a:ext cx="5276062"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2058479397"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533419"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1840911807" name="Content Placeholder 2"/>
          <p:cNvSpPr>
            <a:spLocks noGrp="1"/>
          </p:cNvSpPr>
          <p:nvPr>
            <p:ph sz="half" idx="13"/>
          </p:nvPr>
        </p:nvSpPr>
        <p:spPr bwMode="auto">
          <a:xfrm>
            <a:off x="954087" y="5979671"/>
            <a:ext cx="8754117" cy="467649"/>
          </a:xfrm>
        </p:spPr>
        <p:txBody>
          <a:bodyPr lIns="0" tIns="0" rIns="0" bIns="0" anchor="ctr">
            <a:noAutofit/>
          </a:bodyPr>
          <a:lstStyle>
            <a:lvl1pPr marL="0" indent="0" algn="ctr">
              <a:buNone/>
              <a:defRPr sz="3100">
                <a:solidFill>
                  <a:schemeClr val="accent3"/>
                </a:solidFill>
                <a:latin typeface="+mn-lt"/>
              </a:defRPr>
            </a:lvl1pPr>
          </a:lstStyle>
          <a:p>
            <a:pPr lvl="0">
              <a:defRPr/>
            </a:pPr>
            <a:r>
              <a:rPr lang="de-DE"/>
              <a:t>Mastertextformat bearbeiten</a:t>
            </a:r>
            <a:endParaRPr/>
          </a:p>
        </p:txBody>
      </p:sp>
      <p:sp>
        <p:nvSpPr>
          <p:cNvPr id="2078590107" name="Rechteck: abgerundete Ecken 6"/>
          <p:cNvSpPr/>
          <p:nvPr userDrawn="1"/>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857986880" name="Content Placeholder 2"/>
          <p:cNvSpPr>
            <a:spLocks noGrp="1"/>
          </p:cNvSpPr>
          <p:nvPr>
            <p:ph idx="1"/>
          </p:nvPr>
        </p:nvSpPr>
        <p:spPr bwMode="auto">
          <a:xfrm>
            <a:off x="3158731" y="2330626"/>
            <a:ext cx="4478374" cy="2505346"/>
          </a:xfrm>
        </p:spPr>
        <p:txBody>
          <a:bodyPr lIns="0" tIns="0" rIns="0" bIns="0">
            <a:noAutofit/>
          </a:bodyPr>
          <a:lstStyle>
            <a:lvl1pPr marL="0" indent="0">
              <a:spcBef>
                <a:spcPts val="0"/>
              </a:spcBef>
              <a:spcAft>
                <a:spcPts val="300"/>
              </a:spcAft>
              <a:buFont typeface="Arial"/>
              <a:buNone/>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Lernreflexionskarten mit Notizfeld">
    <p:spTree>
      <p:nvGrpSpPr>
        <p:cNvPr id="1" name=""/>
        <p:cNvGrpSpPr/>
        <p:nvPr/>
      </p:nvGrpSpPr>
      <p:grpSpPr bwMode="auto">
        <a:xfrm>
          <a:off x="0" y="0"/>
          <a:ext cx="0" cy="0"/>
          <a:chOff x="0" y="0"/>
          <a:chExt cx="0" cy="0"/>
        </a:xfrm>
      </p:grpSpPr>
      <p:pic>
        <p:nvPicPr>
          <p:cNvPr id="770622860"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283392484" name="Content Placeholder 2"/>
          <p:cNvSpPr>
            <a:spLocks noGrp="1"/>
          </p:cNvSpPr>
          <p:nvPr>
            <p:ph sz="half" idx="13"/>
          </p:nvPr>
        </p:nvSpPr>
        <p:spPr bwMode="auto">
          <a:xfrm>
            <a:off x="954087" y="1564661"/>
            <a:ext cx="8684765" cy="467649"/>
          </a:xfrm>
        </p:spPr>
        <p:txBody>
          <a:bodyPr lIns="0" tIns="0" rIns="0" bIns="0" anchor="ctr">
            <a:noAutofit/>
          </a:bodyPr>
          <a:lstStyle>
            <a:lvl1pPr marL="0" indent="0" algn="ctr">
              <a:buNone/>
              <a:defRPr sz="3100">
                <a:solidFill>
                  <a:schemeClr val="accent3"/>
                </a:solidFill>
                <a:latin typeface="+mn-lt"/>
              </a:defRPr>
            </a:lvl1pPr>
          </a:lstStyle>
          <a:p>
            <a:pPr lvl="0">
              <a:defRPr/>
            </a:pPr>
            <a:r>
              <a:rPr lang="de-DE"/>
              <a:t>Mastertextformat bearbeiten</a:t>
            </a:r>
            <a:endParaRPr/>
          </a:p>
        </p:txBody>
      </p:sp>
      <p:grpSp>
        <p:nvGrpSpPr>
          <p:cNvPr id="1425138743" name="Gruppieren 22"/>
          <p:cNvGrpSpPr/>
          <p:nvPr userDrawn="1"/>
        </p:nvGrpSpPr>
        <p:grpSpPr bwMode="auto">
          <a:xfrm>
            <a:off x="5202239" y="3116969"/>
            <a:ext cx="4436614" cy="2856103"/>
            <a:chOff x="5202238" y="3116969"/>
            <a:chExt cx="4968875" cy="2856103"/>
          </a:xfrm>
        </p:grpSpPr>
        <p:cxnSp>
          <p:nvCxnSpPr>
            <p:cNvPr id="9" name="Gerader Verbinder 8"/>
            <p:cNvCxnSpPr/>
            <p:nvPr userDrawn="1"/>
          </p:nvCxnSpPr>
          <p:spPr bwMode="auto">
            <a:xfrm>
              <a:off x="5202238" y="3116969"/>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Gerader Verbinder 9"/>
            <p:cNvCxnSpPr/>
            <p:nvPr userDrawn="1"/>
          </p:nvCxnSpPr>
          <p:spPr bwMode="auto">
            <a:xfrm>
              <a:off x="5202238" y="3688190"/>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Gerader Verbinder 10"/>
            <p:cNvCxnSpPr/>
            <p:nvPr userDrawn="1"/>
          </p:nvCxnSpPr>
          <p:spPr bwMode="auto">
            <a:xfrm>
              <a:off x="5202238" y="4259411"/>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Gerader Verbinder 11"/>
            <p:cNvCxnSpPr/>
            <p:nvPr userDrawn="1"/>
          </p:nvCxnSpPr>
          <p:spPr bwMode="auto">
            <a:xfrm>
              <a:off x="5202238" y="4830632"/>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Gerader Verbinder 12"/>
            <p:cNvCxnSpPr/>
            <p:nvPr userDrawn="1"/>
          </p:nvCxnSpPr>
          <p:spPr bwMode="auto">
            <a:xfrm>
              <a:off x="5202238" y="5401853"/>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Gerader Verbinder 13"/>
            <p:cNvCxnSpPr/>
            <p:nvPr userDrawn="1"/>
          </p:nvCxnSpPr>
          <p:spPr bwMode="auto">
            <a:xfrm>
              <a:off x="5202238" y="5973072"/>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1653058639" name="Datumsplatzhalter 16"/>
          <p:cNvSpPr>
            <a:spLocks noGrp="1"/>
          </p:cNvSpPr>
          <p:nvPr>
            <p:ph type="dt" sz="half" idx="14"/>
          </p:nvPr>
        </p:nvSpPr>
        <p:spPr bwMode="auto"/>
        <p:txBody>
          <a:bodyPr/>
          <a:lstStyle/>
          <a:p>
            <a:pPr>
              <a:defRPr/>
            </a:pPr>
            <a:fld id="{F7DE7EB1-A5A8-4631-A77D-C628F253C7DB}" type="datetime1">
              <a:rPr lang="de-DE"/>
              <a:t>13.05.2026</a:t>
            </a:fld>
            <a:endParaRPr lang="de-DE"/>
          </a:p>
        </p:txBody>
      </p:sp>
      <p:sp>
        <p:nvSpPr>
          <p:cNvPr id="225589881" name="Fußzeilenplatzhalter 17"/>
          <p:cNvSpPr>
            <a:spLocks noGrp="1"/>
          </p:cNvSpPr>
          <p:nvPr>
            <p:ph type="ftr" sz="quarter" idx="15"/>
          </p:nvPr>
        </p:nvSpPr>
        <p:spPr bwMode="auto"/>
        <p:txBody>
          <a:bodyPr/>
          <a:lstStyle/>
          <a:p>
            <a:pPr algn="l">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1777677607" name="Foliennummernplatzhalter 18"/>
          <p:cNvSpPr>
            <a:spLocks noGrp="1"/>
          </p:cNvSpPr>
          <p:nvPr>
            <p:ph type="sldNum" sz="quarter" idx="16"/>
          </p:nvPr>
        </p:nvSpPr>
        <p:spPr bwMode="auto"/>
        <p:txBody>
          <a:bodyPr/>
          <a:lstStyle/>
          <a:p>
            <a:pPr>
              <a:defRPr/>
            </a:pPr>
            <a:fld id="{C40E4DD3-A1D1-44C2-BAA5-FAF59B503529}" type="slidenum">
              <a:rPr lang="de-DE"/>
              <a:t>‹Nr.›</a:t>
            </a:fld>
            <a:endParaRPr lang="de-DE"/>
          </a:p>
        </p:txBody>
      </p:sp>
      <p:sp>
        <p:nvSpPr>
          <p:cNvPr id="724384765" name="Rechteck: abgerundete Ecken 6"/>
          <p:cNvSpPr/>
          <p:nvPr userDrawn="1"/>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08335807" name="Content Placeholder 2"/>
          <p:cNvSpPr>
            <a:spLocks noGrp="1"/>
          </p:cNvSpPr>
          <p:nvPr>
            <p:ph idx="1"/>
          </p:nvPr>
        </p:nvSpPr>
        <p:spPr bwMode="auto">
          <a:xfrm>
            <a:off x="954087" y="3372215"/>
            <a:ext cx="4032962" cy="2308738"/>
          </a:xfrm>
        </p:spPr>
        <p:txBody>
          <a:bodyPr lIns="0" tIns="0" rIns="0" bIns="0">
            <a:noAutofit/>
          </a:bodyPr>
          <a:lstStyle>
            <a:lvl1pPr marL="0" indent="0">
              <a:spcBef>
                <a:spcPts val="0"/>
              </a:spcBef>
              <a:spcAft>
                <a:spcPts val="300"/>
              </a:spcAft>
              <a:buFont typeface="Arial"/>
              <a:buNone/>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4 Karten">
    <p:spTree>
      <p:nvGrpSpPr>
        <p:cNvPr id="1" name=""/>
        <p:cNvGrpSpPr/>
        <p:nvPr/>
      </p:nvGrpSpPr>
      <p:grpSpPr bwMode="auto">
        <a:xfrm>
          <a:off x="0" y="0"/>
          <a:ext cx="0" cy="0"/>
          <a:chOff x="0" y="0"/>
          <a:chExt cx="0" cy="0"/>
        </a:xfrm>
      </p:grpSpPr>
      <p:pic>
        <p:nvPicPr>
          <p:cNvPr id="1885230190"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157710253" name="Datumsplatzhalter 16"/>
          <p:cNvSpPr>
            <a:spLocks noGrp="1"/>
          </p:cNvSpPr>
          <p:nvPr>
            <p:ph type="dt" sz="half" idx="14"/>
          </p:nvPr>
        </p:nvSpPr>
        <p:spPr bwMode="auto"/>
        <p:txBody>
          <a:bodyPr/>
          <a:lstStyle/>
          <a:p>
            <a:pPr>
              <a:defRPr/>
            </a:pPr>
            <a:fld id="{F7DE7EB1-A5A8-4631-A77D-C628F253C7DB}" type="datetime1">
              <a:rPr lang="de-DE"/>
              <a:t>13.05.2026</a:t>
            </a:fld>
            <a:endParaRPr lang="de-DE"/>
          </a:p>
        </p:txBody>
      </p:sp>
      <p:sp>
        <p:nvSpPr>
          <p:cNvPr id="413945640" name="Fußzeilenplatzhalter 17"/>
          <p:cNvSpPr>
            <a:spLocks noGrp="1"/>
          </p:cNvSpPr>
          <p:nvPr>
            <p:ph type="ftr" sz="quarter" idx="15"/>
          </p:nvPr>
        </p:nvSpPr>
        <p:spPr bwMode="auto"/>
        <p:txBody>
          <a:bodyPr/>
          <a:lstStyle/>
          <a:p>
            <a:pPr algn="l">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699002703" name="Foliennummernplatzhalter 18"/>
          <p:cNvSpPr>
            <a:spLocks noGrp="1"/>
          </p:cNvSpPr>
          <p:nvPr>
            <p:ph type="sldNum" sz="quarter" idx="16"/>
          </p:nvPr>
        </p:nvSpPr>
        <p:spPr bwMode="auto"/>
        <p:txBody>
          <a:bodyPr/>
          <a:lstStyle/>
          <a:p>
            <a:pPr>
              <a:defRPr/>
            </a:pPr>
            <a:fld id="{C40E4DD3-A1D1-44C2-BAA5-FAF59B503529}" type="slidenum">
              <a:rPr lang="de-DE"/>
              <a:t>‹Nr.›</a:t>
            </a:fld>
            <a:endParaRPr lang="de-DE"/>
          </a:p>
        </p:txBody>
      </p:sp>
      <p:sp>
        <p:nvSpPr>
          <p:cNvPr id="2096031522" name="Rechteck: abgerundete Ecken 6"/>
          <p:cNvSpPr/>
          <p:nvPr userDrawn="1"/>
        </p:nvSpPr>
        <p:spPr bwMode="auto">
          <a:xfrm>
            <a:off x="520699" y="1186928"/>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361292804" name="Rechteck: abgerundete Ecken 6"/>
          <p:cNvSpPr/>
          <p:nvPr userDrawn="1"/>
        </p:nvSpPr>
        <p:spPr bwMode="auto">
          <a:xfrm>
            <a:off x="5416978" y="1186928"/>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414270529" name="Rechteck: abgerundete Ecken 6"/>
          <p:cNvSpPr/>
          <p:nvPr userDrawn="1"/>
        </p:nvSpPr>
        <p:spPr bwMode="auto">
          <a:xfrm>
            <a:off x="520699" y="4126083"/>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032332295" name="Rechteck: abgerundete Ecken 6"/>
          <p:cNvSpPr/>
          <p:nvPr userDrawn="1"/>
        </p:nvSpPr>
        <p:spPr bwMode="auto">
          <a:xfrm>
            <a:off x="5416978" y="4126083"/>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101397077" name="Content Placeholder 2"/>
          <p:cNvSpPr>
            <a:spLocks noGrp="1"/>
          </p:cNvSpPr>
          <p:nvPr>
            <p:ph idx="1" hasCustomPrompt="1"/>
          </p:nvPr>
        </p:nvSpPr>
        <p:spPr bwMode="auto">
          <a:xfrm>
            <a:off x="660195" y="1335133"/>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1587668856" name="Content Placeholder 2"/>
          <p:cNvSpPr>
            <a:spLocks noGrp="1"/>
          </p:cNvSpPr>
          <p:nvPr>
            <p:ph idx="17" hasCustomPrompt="1"/>
          </p:nvPr>
        </p:nvSpPr>
        <p:spPr bwMode="auto">
          <a:xfrm>
            <a:off x="5562092" y="1335133"/>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1975145834" name="Content Placeholder 2"/>
          <p:cNvSpPr>
            <a:spLocks noGrp="1"/>
          </p:cNvSpPr>
          <p:nvPr>
            <p:ph idx="18" hasCustomPrompt="1"/>
          </p:nvPr>
        </p:nvSpPr>
        <p:spPr bwMode="auto">
          <a:xfrm>
            <a:off x="660195" y="4297072"/>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2127303653" name="Content Placeholder 2"/>
          <p:cNvSpPr>
            <a:spLocks noGrp="1"/>
          </p:cNvSpPr>
          <p:nvPr>
            <p:ph idx="19" hasCustomPrompt="1"/>
          </p:nvPr>
        </p:nvSpPr>
        <p:spPr bwMode="auto">
          <a:xfrm>
            <a:off x="5562092" y="4297072"/>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4 Karten">
    <p:spTree>
      <p:nvGrpSpPr>
        <p:cNvPr id="1" name=""/>
        <p:cNvGrpSpPr/>
        <p:nvPr/>
      </p:nvGrpSpPr>
      <p:grpSpPr bwMode="auto">
        <a:xfrm>
          <a:off x="0" y="0"/>
          <a:ext cx="0" cy="0"/>
          <a:chOff x="0" y="0"/>
          <a:chExt cx="0" cy="0"/>
        </a:xfrm>
      </p:grpSpPr>
      <p:pic>
        <p:nvPicPr>
          <p:cNvPr id="2000853878"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1233366469" name="Datumsplatzhalter 16"/>
          <p:cNvSpPr>
            <a:spLocks noGrp="1"/>
          </p:cNvSpPr>
          <p:nvPr>
            <p:ph type="dt" sz="half" idx="14"/>
          </p:nvPr>
        </p:nvSpPr>
        <p:spPr bwMode="auto"/>
        <p:txBody>
          <a:bodyPr/>
          <a:lstStyle/>
          <a:p>
            <a:pPr>
              <a:defRPr/>
            </a:pPr>
            <a:fld id="{F7DE7EB1-A5A8-4631-A77D-C628F253C7DB}" type="datetime1">
              <a:rPr lang="de-DE"/>
              <a:t>13.05.2026</a:t>
            </a:fld>
            <a:endParaRPr lang="de-DE"/>
          </a:p>
        </p:txBody>
      </p:sp>
      <p:sp>
        <p:nvSpPr>
          <p:cNvPr id="569982274" name="Fußzeilenplatzhalter 17"/>
          <p:cNvSpPr>
            <a:spLocks noGrp="1"/>
          </p:cNvSpPr>
          <p:nvPr>
            <p:ph type="ftr" sz="quarter" idx="15"/>
          </p:nvPr>
        </p:nvSpPr>
        <p:spPr bwMode="auto"/>
        <p:txBody>
          <a:bodyPr/>
          <a:lstStyle/>
          <a:p>
            <a:pPr algn="l">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1865706210" name="Foliennummernplatzhalter 18"/>
          <p:cNvSpPr>
            <a:spLocks noGrp="1"/>
          </p:cNvSpPr>
          <p:nvPr>
            <p:ph type="sldNum" sz="quarter" idx="16"/>
          </p:nvPr>
        </p:nvSpPr>
        <p:spPr bwMode="auto"/>
        <p:txBody>
          <a:bodyPr/>
          <a:lstStyle/>
          <a:p>
            <a:pPr>
              <a:defRPr/>
            </a:pPr>
            <a:fld id="{C40E4DD3-A1D1-44C2-BAA5-FAF59B503529}" type="slidenum">
              <a:rPr lang="de-DE"/>
              <a:t>‹Nr.›</a:t>
            </a:fld>
            <a:endParaRPr lang="de-DE"/>
          </a:p>
        </p:txBody>
      </p:sp>
      <p:sp>
        <p:nvSpPr>
          <p:cNvPr id="1537474132" name="Rechteck: abgerundete Ecken 6"/>
          <p:cNvSpPr/>
          <p:nvPr userDrawn="1"/>
        </p:nvSpPr>
        <p:spPr bwMode="auto">
          <a:xfrm>
            <a:off x="520699" y="1186928"/>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788375554" name="Rechteck: abgerundete Ecken 6"/>
          <p:cNvSpPr/>
          <p:nvPr userDrawn="1"/>
        </p:nvSpPr>
        <p:spPr bwMode="auto">
          <a:xfrm>
            <a:off x="5416978" y="1186928"/>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466781100" name="Rechteck: abgerundete Ecken 6"/>
          <p:cNvSpPr/>
          <p:nvPr userDrawn="1"/>
        </p:nvSpPr>
        <p:spPr bwMode="auto">
          <a:xfrm>
            <a:off x="520699" y="4126083"/>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334687015" name="Rechteck: abgerundete Ecken 6"/>
          <p:cNvSpPr/>
          <p:nvPr userDrawn="1"/>
        </p:nvSpPr>
        <p:spPr bwMode="auto">
          <a:xfrm>
            <a:off x="5416978" y="4126083"/>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136661644" name="Content Placeholder 2"/>
          <p:cNvSpPr>
            <a:spLocks noGrp="1"/>
          </p:cNvSpPr>
          <p:nvPr>
            <p:ph idx="1" hasCustomPrompt="1"/>
          </p:nvPr>
        </p:nvSpPr>
        <p:spPr bwMode="auto">
          <a:xfrm>
            <a:off x="660195" y="1335133"/>
            <a:ext cx="4478374" cy="2505346"/>
          </a:xfrm>
        </p:spPr>
        <p:txBody>
          <a:bodyPr lIns="0" tIns="0" rIns="0" bIns="0" anchor="ctr">
            <a:noAutofit/>
          </a:bodyPr>
          <a:lstStyle>
            <a:lvl1pPr marL="0" indent="0" algn="ctr">
              <a:spcBef>
                <a:spcPts val="0"/>
              </a:spcBef>
              <a:spcAft>
                <a:spcPts val="300"/>
              </a:spcAft>
              <a:buFont typeface="Arial"/>
              <a:buNone/>
              <a:defRPr lang="en-US" sz="2400">
                <a:solidFill>
                  <a:schemeClr val="tx1">
                    <a:lumMod val="65000"/>
                    <a:lumOff val="35000"/>
                  </a:schemeClr>
                </a:solidFill>
                <a:latin typeface="+mj-lt"/>
                <a:ea typeface="+mn-ea"/>
                <a:cs typeface="+mn-cs"/>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marL="0" marR="0" lvl="0" indent="0" algn="ctr" defTabSz="180000" rtl="0">
              <a:lnSpc>
                <a:spcPct val="100000"/>
              </a:lnSpc>
              <a:spcBef>
                <a:spcPts val="0"/>
              </a:spcBef>
              <a:spcAft>
                <a:spcPts val="300"/>
              </a:spcAft>
              <a:buClrTx/>
              <a:buSzTx/>
              <a:buFont typeface="Arial"/>
              <a:buNone/>
              <a:defRPr/>
            </a:pPr>
            <a:r>
              <a:rPr lang="de-DE"/>
              <a:t>Mastertextformat bearbeiten </a:t>
            </a:r>
            <a:endParaRPr/>
          </a:p>
        </p:txBody>
      </p:sp>
      <p:sp>
        <p:nvSpPr>
          <p:cNvPr id="619701952" name="Content Placeholder 2"/>
          <p:cNvSpPr>
            <a:spLocks noGrp="1"/>
          </p:cNvSpPr>
          <p:nvPr>
            <p:ph idx="17" hasCustomPrompt="1"/>
          </p:nvPr>
        </p:nvSpPr>
        <p:spPr bwMode="auto">
          <a:xfrm>
            <a:off x="5562092" y="1335133"/>
            <a:ext cx="4478374" cy="2505346"/>
          </a:xfrm>
        </p:spPr>
        <p:txBody>
          <a:bodyPr vert="horz" lIns="0" tIns="0" rIns="0" bIns="0" rtlCol="0" anchor="ctr">
            <a:noAutofit/>
          </a:bodyPr>
          <a:lstStyle>
            <a:lvl1pPr>
              <a:defRPr sz="2400">
                <a:solidFill>
                  <a:schemeClr val="tx1">
                    <a:lumMod val="65000"/>
                    <a:lumOff val="35000"/>
                  </a:schemeClr>
                </a:solidFill>
              </a:defRPr>
            </a:lvl1pPr>
            <a:lvl2pPr>
              <a:defRPr lang="en-US"/>
            </a:lvl2pPr>
          </a:lstStyle>
          <a:p>
            <a:pPr lvl="0" indent="0" algn="ctr">
              <a:spcAft>
                <a:spcPts val="300"/>
              </a:spcAft>
              <a:buNone/>
              <a:defRPr/>
            </a:pPr>
            <a:r>
              <a:rPr lang="de-DE"/>
              <a:t>Mastertextformat bearbeiten </a:t>
            </a:r>
            <a:endParaRPr/>
          </a:p>
        </p:txBody>
      </p:sp>
      <p:sp>
        <p:nvSpPr>
          <p:cNvPr id="876280266" name="Content Placeholder 2"/>
          <p:cNvSpPr>
            <a:spLocks noGrp="1"/>
          </p:cNvSpPr>
          <p:nvPr>
            <p:ph idx="18" hasCustomPrompt="1"/>
          </p:nvPr>
        </p:nvSpPr>
        <p:spPr bwMode="auto">
          <a:xfrm>
            <a:off x="660195" y="4297072"/>
            <a:ext cx="4478374" cy="2505346"/>
          </a:xfrm>
        </p:spPr>
        <p:txBody>
          <a:bodyPr vert="horz" lIns="0" tIns="0" rIns="0" bIns="0" rtlCol="0" anchor="ctr">
            <a:noAutofit/>
          </a:bodyPr>
          <a:lstStyle>
            <a:lvl1pPr>
              <a:defRPr sz="2400">
                <a:solidFill>
                  <a:schemeClr val="tx1">
                    <a:lumMod val="65000"/>
                    <a:lumOff val="35000"/>
                  </a:schemeClr>
                </a:solidFill>
              </a:defRPr>
            </a:lvl1pPr>
            <a:lvl2pPr>
              <a:defRPr lang="en-US"/>
            </a:lvl2pPr>
          </a:lstStyle>
          <a:p>
            <a:pPr lvl="0" indent="0" algn="ctr">
              <a:spcAft>
                <a:spcPts val="300"/>
              </a:spcAft>
              <a:buNone/>
              <a:defRPr/>
            </a:pPr>
            <a:r>
              <a:rPr lang="de-DE"/>
              <a:t>Mastertextformat bearbeiten </a:t>
            </a:r>
            <a:endParaRPr/>
          </a:p>
        </p:txBody>
      </p:sp>
      <p:sp>
        <p:nvSpPr>
          <p:cNvPr id="69642991" name="Content Placeholder 2"/>
          <p:cNvSpPr>
            <a:spLocks noGrp="1"/>
          </p:cNvSpPr>
          <p:nvPr>
            <p:ph idx="19" hasCustomPrompt="1"/>
          </p:nvPr>
        </p:nvSpPr>
        <p:spPr bwMode="auto">
          <a:xfrm>
            <a:off x="5562092" y="4297072"/>
            <a:ext cx="4478374" cy="2505346"/>
          </a:xfrm>
        </p:spPr>
        <p:txBody>
          <a:bodyPr vert="horz" lIns="0" tIns="0" rIns="0" bIns="0" rtlCol="0" anchor="ctr">
            <a:noAutofit/>
          </a:bodyPr>
          <a:lstStyle>
            <a:lvl1pPr>
              <a:defRPr sz="2400">
                <a:solidFill>
                  <a:schemeClr val="tx1">
                    <a:lumMod val="65000"/>
                    <a:lumOff val="35000"/>
                  </a:schemeClr>
                </a:solidFill>
              </a:defRPr>
            </a:lvl1pPr>
            <a:lvl2pPr>
              <a:defRPr lang="en-US"/>
            </a:lvl2pPr>
          </a:lstStyle>
          <a:p>
            <a:pPr lvl="0" indent="0" algn="ctr">
              <a:spcAft>
                <a:spcPts val="300"/>
              </a:spcAft>
              <a:buNone/>
              <a:defRPr/>
            </a:pPr>
            <a:r>
              <a:rPr lang="de-DE"/>
              <a:t>Mastertextformat bearbeiten </a:t>
            </a:r>
            <a:endParaRPr/>
          </a:p>
        </p:txBody>
      </p:sp>
      <p:sp>
        <p:nvSpPr>
          <p:cNvPr id="2039720267" name="Content Placeholder 2"/>
          <p:cNvSpPr>
            <a:spLocks noGrp="1"/>
          </p:cNvSpPr>
          <p:nvPr>
            <p:ph idx="20"/>
          </p:nvPr>
        </p:nvSpPr>
        <p:spPr bwMode="auto">
          <a:xfrm>
            <a:off x="2365712" y="2766696"/>
            <a:ext cx="1064108" cy="1013141"/>
          </a:xfrm>
        </p:spPr>
        <p:txBody>
          <a:bodyPr lIns="0" tIns="0" rIns="0" bIns="0" anchor="ctr">
            <a:noAutofit/>
          </a:bodyPr>
          <a:lstStyle>
            <a:lvl1pPr marL="0" indent="0" algn="ctr">
              <a:spcBef>
                <a:spcPts val="0"/>
              </a:spcBef>
              <a:spcAft>
                <a:spcPts val="300"/>
              </a:spcAft>
              <a:buFont typeface="Arial"/>
              <a:buNone/>
              <a:defRPr lang="en-US" sz="2400">
                <a:solidFill>
                  <a:schemeClr val="tx1">
                    <a:lumMod val="65000"/>
                    <a:lumOff val="35000"/>
                  </a:schemeClr>
                </a:solidFill>
                <a:latin typeface="+mj-lt"/>
                <a:ea typeface="+mn-ea"/>
                <a:cs typeface="+mn-cs"/>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marL="0" marR="0" lvl="0" indent="0" algn="ctr" defTabSz="180000" rtl="0">
              <a:lnSpc>
                <a:spcPct val="100000"/>
              </a:lnSpc>
              <a:spcBef>
                <a:spcPts val="0"/>
              </a:spcBef>
              <a:spcAft>
                <a:spcPts val="300"/>
              </a:spcAft>
              <a:buClrTx/>
              <a:buSzTx/>
              <a:buFont typeface="Arial"/>
              <a:buNone/>
              <a:defRPr/>
            </a:pPr>
            <a:endParaRPr lang="de-DE"/>
          </a:p>
        </p:txBody>
      </p:sp>
      <p:sp>
        <p:nvSpPr>
          <p:cNvPr id="1077499544" name="Content Placeholder 2"/>
          <p:cNvSpPr>
            <a:spLocks noGrp="1"/>
          </p:cNvSpPr>
          <p:nvPr>
            <p:ph idx="21"/>
          </p:nvPr>
        </p:nvSpPr>
        <p:spPr bwMode="auto">
          <a:xfrm>
            <a:off x="2365712" y="5739507"/>
            <a:ext cx="1064108" cy="1013141"/>
          </a:xfrm>
        </p:spPr>
        <p:txBody>
          <a:bodyPr lIns="0" tIns="0" rIns="0" bIns="0" anchor="ctr">
            <a:noAutofit/>
          </a:bodyPr>
          <a:lstStyle>
            <a:lvl1pPr marL="0" indent="0" algn="ctr">
              <a:spcBef>
                <a:spcPts val="0"/>
              </a:spcBef>
              <a:spcAft>
                <a:spcPts val="300"/>
              </a:spcAft>
              <a:buFont typeface="Arial"/>
              <a:buNone/>
              <a:defRPr lang="en-US" sz="2400">
                <a:solidFill>
                  <a:schemeClr val="tx1">
                    <a:lumMod val="65000"/>
                    <a:lumOff val="35000"/>
                  </a:schemeClr>
                </a:solidFill>
                <a:latin typeface="+mj-lt"/>
                <a:ea typeface="+mn-ea"/>
                <a:cs typeface="+mn-cs"/>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marL="0" marR="0" lvl="0" indent="0" algn="ctr" defTabSz="180000" rtl="0">
              <a:lnSpc>
                <a:spcPct val="100000"/>
              </a:lnSpc>
              <a:spcBef>
                <a:spcPts val="0"/>
              </a:spcBef>
              <a:spcAft>
                <a:spcPts val="300"/>
              </a:spcAft>
              <a:buClrTx/>
              <a:buSzTx/>
              <a:buFont typeface="Arial"/>
              <a:buNone/>
              <a:defRPr/>
            </a:pPr>
            <a:endParaRPr lang="de-DE"/>
          </a:p>
        </p:txBody>
      </p:sp>
      <p:sp>
        <p:nvSpPr>
          <p:cNvPr id="2058876274" name="Content Placeholder 2"/>
          <p:cNvSpPr>
            <a:spLocks noGrp="1"/>
          </p:cNvSpPr>
          <p:nvPr>
            <p:ph idx="22"/>
          </p:nvPr>
        </p:nvSpPr>
        <p:spPr bwMode="auto">
          <a:xfrm>
            <a:off x="7230642" y="2766695"/>
            <a:ext cx="1064108" cy="1013141"/>
          </a:xfrm>
        </p:spPr>
        <p:txBody>
          <a:bodyPr lIns="0" tIns="0" rIns="0" bIns="0" anchor="ctr">
            <a:noAutofit/>
          </a:bodyPr>
          <a:lstStyle>
            <a:lvl1pPr marL="0" indent="0" algn="ctr">
              <a:spcBef>
                <a:spcPts val="0"/>
              </a:spcBef>
              <a:spcAft>
                <a:spcPts val="300"/>
              </a:spcAft>
              <a:buFont typeface="Arial"/>
              <a:buNone/>
              <a:defRPr lang="en-US" sz="2400">
                <a:solidFill>
                  <a:schemeClr val="tx1">
                    <a:lumMod val="65000"/>
                    <a:lumOff val="35000"/>
                  </a:schemeClr>
                </a:solidFill>
                <a:latin typeface="+mj-lt"/>
                <a:ea typeface="+mn-ea"/>
                <a:cs typeface="+mn-cs"/>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marL="0" marR="0" lvl="0" indent="0" algn="ctr" defTabSz="180000" rtl="0">
              <a:lnSpc>
                <a:spcPct val="100000"/>
              </a:lnSpc>
              <a:spcBef>
                <a:spcPts val="0"/>
              </a:spcBef>
              <a:spcAft>
                <a:spcPts val="300"/>
              </a:spcAft>
              <a:buClrTx/>
              <a:buSzTx/>
              <a:buFont typeface="Arial"/>
              <a:buNone/>
              <a:defRPr/>
            </a:pPr>
            <a:endParaRPr lang="de-DE"/>
          </a:p>
        </p:txBody>
      </p:sp>
      <p:sp>
        <p:nvSpPr>
          <p:cNvPr id="18988773" name="Content Placeholder 2"/>
          <p:cNvSpPr>
            <a:spLocks noGrp="1"/>
          </p:cNvSpPr>
          <p:nvPr>
            <p:ph idx="23"/>
          </p:nvPr>
        </p:nvSpPr>
        <p:spPr bwMode="auto">
          <a:xfrm>
            <a:off x="7269225" y="5739506"/>
            <a:ext cx="1064108" cy="1013141"/>
          </a:xfrm>
        </p:spPr>
        <p:txBody>
          <a:bodyPr lIns="0" tIns="0" rIns="0" bIns="0" anchor="ctr">
            <a:noAutofit/>
          </a:bodyPr>
          <a:lstStyle>
            <a:lvl1pPr marL="0" indent="0" algn="ctr">
              <a:spcBef>
                <a:spcPts val="0"/>
              </a:spcBef>
              <a:spcAft>
                <a:spcPts val="300"/>
              </a:spcAft>
              <a:buFont typeface="Arial"/>
              <a:buNone/>
              <a:defRPr lang="en-US" sz="2400">
                <a:solidFill>
                  <a:schemeClr val="tx1">
                    <a:lumMod val="65000"/>
                    <a:lumOff val="35000"/>
                  </a:schemeClr>
                </a:solidFill>
                <a:latin typeface="+mj-lt"/>
                <a:ea typeface="+mn-ea"/>
                <a:cs typeface="+mn-cs"/>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marL="0" marR="0" lvl="0" indent="0" algn="ctr" defTabSz="180000" rtl="0">
              <a:lnSpc>
                <a:spcPct val="100000"/>
              </a:lnSpc>
              <a:spcBef>
                <a:spcPts val="0"/>
              </a:spcBef>
              <a:spcAft>
                <a:spcPts val="300"/>
              </a:spcAft>
              <a:buClrTx/>
              <a:buSzTx/>
              <a:buFont typeface="Arial"/>
              <a:buNone/>
              <a:defRPr/>
            </a:pPr>
            <a:endParaRPr lang="de-DE"/>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1367445877" name="Title 1"/>
          <p:cNvSpPr>
            <a:spLocks noGrp="1"/>
          </p:cNvSpPr>
          <p:nvPr>
            <p:ph type="title"/>
          </p:nvPr>
        </p:nvSpPr>
        <p:spPr bwMode="auto">
          <a:xfrm>
            <a:off x="729494" y="1884671"/>
            <a:ext cx="9221689" cy="3144614"/>
          </a:xfrm>
        </p:spPr>
        <p:txBody>
          <a:bodyPr anchor="b"/>
          <a:lstStyle>
            <a:lvl1pPr>
              <a:defRPr sz="6600"/>
            </a:lvl1pPr>
          </a:lstStyle>
          <a:p>
            <a:pPr>
              <a:defRPr/>
            </a:pPr>
            <a:r>
              <a:rPr lang="de-DE"/>
              <a:t>Mastertitelformat bearbeiten</a:t>
            </a:r>
            <a:endParaRPr lang="en-US"/>
          </a:p>
        </p:txBody>
      </p:sp>
      <p:sp>
        <p:nvSpPr>
          <p:cNvPr id="398720907" name="Text Placeholder 2"/>
          <p:cNvSpPr>
            <a:spLocks noGrp="1"/>
          </p:cNvSpPr>
          <p:nvPr>
            <p:ph type="body" idx="1"/>
          </p:nvPr>
        </p:nvSpPr>
        <p:spPr bwMode="auto">
          <a:xfrm>
            <a:off x="729494" y="5059035"/>
            <a:ext cx="9221689" cy="1653678"/>
          </a:xfrm>
        </p:spPr>
        <p:txBody>
          <a:bodyPr/>
          <a:lstStyle>
            <a:lvl1pPr marL="0" indent="0">
              <a:buNone/>
              <a:defRPr sz="2650">
                <a:solidFill>
                  <a:schemeClr val="tx1">
                    <a:tint val="82000"/>
                  </a:schemeClr>
                </a:solidFill>
              </a:defRPr>
            </a:lvl1pPr>
            <a:lvl2pPr marL="503972" indent="0">
              <a:buNone/>
              <a:defRPr sz="2200">
                <a:solidFill>
                  <a:schemeClr val="tx1">
                    <a:tint val="82000"/>
                  </a:schemeClr>
                </a:solidFill>
              </a:defRPr>
            </a:lvl2pPr>
            <a:lvl3pPr marL="1007943" indent="0">
              <a:buNone/>
              <a:defRPr sz="2000">
                <a:solidFill>
                  <a:schemeClr val="tx1">
                    <a:tint val="82000"/>
                  </a:schemeClr>
                </a:solidFill>
              </a:defRPr>
            </a:lvl3pPr>
            <a:lvl4pPr marL="1511915" indent="0">
              <a:buNone/>
              <a:defRPr sz="1750">
                <a:solidFill>
                  <a:schemeClr val="tx1">
                    <a:tint val="82000"/>
                  </a:schemeClr>
                </a:solidFill>
              </a:defRPr>
            </a:lvl4pPr>
            <a:lvl5pPr marL="2015886" indent="0">
              <a:buNone/>
              <a:defRPr sz="1750">
                <a:solidFill>
                  <a:schemeClr val="tx1">
                    <a:tint val="82000"/>
                  </a:schemeClr>
                </a:solidFill>
              </a:defRPr>
            </a:lvl5pPr>
            <a:lvl6pPr marL="2519858" indent="0">
              <a:buNone/>
              <a:defRPr sz="1750">
                <a:solidFill>
                  <a:schemeClr val="tx1">
                    <a:tint val="82000"/>
                  </a:schemeClr>
                </a:solidFill>
              </a:defRPr>
            </a:lvl6pPr>
            <a:lvl7pPr marL="3023829" indent="0">
              <a:buNone/>
              <a:defRPr sz="1750">
                <a:solidFill>
                  <a:schemeClr val="tx1">
                    <a:tint val="82000"/>
                  </a:schemeClr>
                </a:solidFill>
              </a:defRPr>
            </a:lvl7pPr>
            <a:lvl8pPr marL="3527801" indent="0">
              <a:buNone/>
              <a:defRPr sz="1750">
                <a:solidFill>
                  <a:schemeClr val="tx1">
                    <a:tint val="82000"/>
                  </a:schemeClr>
                </a:solidFill>
              </a:defRPr>
            </a:lvl8pPr>
            <a:lvl9pPr marL="4031772" indent="0">
              <a:buNone/>
              <a:defRPr sz="1750">
                <a:solidFill>
                  <a:schemeClr val="tx1">
                    <a:tint val="82000"/>
                  </a:schemeClr>
                </a:solidFill>
              </a:defRPr>
            </a:lvl9pPr>
          </a:lstStyle>
          <a:p>
            <a:pPr lvl="0">
              <a:defRPr/>
            </a:pPr>
            <a:r>
              <a:rPr lang="de-DE"/>
              <a:t>Mastertextformat bearbeiten</a:t>
            </a:r>
            <a:endParaRPr/>
          </a:p>
        </p:txBody>
      </p:sp>
      <p:sp>
        <p:nvSpPr>
          <p:cNvPr id="1285945720" name="Date Placeholder 3"/>
          <p:cNvSpPr>
            <a:spLocks noGrp="1"/>
          </p:cNvSpPr>
          <p:nvPr>
            <p:ph type="dt" sz="half" idx="10"/>
          </p:nvPr>
        </p:nvSpPr>
        <p:spPr bwMode="auto"/>
        <p:txBody>
          <a:bodyPr/>
          <a:lstStyle/>
          <a:p>
            <a:pPr>
              <a:defRPr/>
            </a:pPr>
            <a:fld id="{C462B6FF-FF67-474E-9075-F86106261EF4}" type="datetime1">
              <a:rPr lang="de-DE"/>
              <a:t>13.05.2026</a:t>
            </a:fld>
            <a:endParaRPr lang="de-DE"/>
          </a:p>
        </p:txBody>
      </p:sp>
      <p:sp>
        <p:nvSpPr>
          <p:cNvPr id="1013201308" name="Footer Placeholder 4"/>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762530264"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664229123" name="Title Placeholder 1"/>
          <p:cNvSpPr>
            <a:spLocks noGrp="1"/>
          </p:cNvSpPr>
          <p:nvPr>
            <p:ph type="title"/>
          </p:nvPr>
        </p:nvSpPr>
        <p:spPr bwMode="auto">
          <a:xfrm>
            <a:off x="735062" y="402484"/>
            <a:ext cx="9221689" cy="1461188"/>
          </a:xfrm>
          <a:prstGeom prst="rect">
            <a:avLst/>
          </a:prstGeom>
        </p:spPr>
        <p:txBody>
          <a:bodyPr vert="horz" lIns="91440" tIns="45720" rIns="91440" bIns="45720" rtlCol="0" anchor="ctr">
            <a:normAutofit/>
          </a:bodyPr>
          <a:lstStyle/>
          <a:p>
            <a:pPr>
              <a:defRPr/>
            </a:pPr>
            <a:r>
              <a:rPr lang="de-DE"/>
              <a:t>Mastertitelformat bearbeiten</a:t>
            </a:r>
            <a:endParaRPr lang="en-US"/>
          </a:p>
        </p:txBody>
      </p:sp>
      <p:sp>
        <p:nvSpPr>
          <p:cNvPr id="1043286346" name="Text Placeholder 2"/>
          <p:cNvSpPr>
            <a:spLocks noGrp="1"/>
          </p:cNvSpPr>
          <p:nvPr>
            <p:ph type="body" idx="1"/>
          </p:nvPr>
        </p:nvSpPr>
        <p:spPr bwMode="auto">
          <a:xfrm>
            <a:off x="735062" y="2012414"/>
            <a:ext cx="9221689" cy="4796544"/>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10448332" name="Date Placeholder 3"/>
          <p:cNvSpPr>
            <a:spLocks noGrp="1"/>
          </p:cNvSpPr>
          <p:nvPr>
            <p:ph type="dt" sz="half" idx="2"/>
          </p:nvPr>
        </p:nvSpPr>
        <p:spPr bwMode="auto">
          <a:xfrm>
            <a:off x="-2956075" y="6044837"/>
            <a:ext cx="2405658" cy="402483"/>
          </a:xfrm>
          <a:prstGeom prst="rect">
            <a:avLst/>
          </a:prstGeom>
        </p:spPr>
        <p:txBody>
          <a:bodyPr vert="horz" lIns="91440" tIns="45720" rIns="91440" bIns="45720" rtlCol="0" anchor="ctr"/>
          <a:lstStyle>
            <a:lvl1pPr algn="l">
              <a:defRPr sz="1300">
                <a:solidFill>
                  <a:schemeClr val="tx1">
                    <a:tint val="82000"/>
                  </a:schemeClr>
                </a:solidFill>
              </a:defRPr>
            </a:lvl1pPr>
          </a:lstStyle>
          <a:p>
            <a:pPr>
              <a:defRPr/>
            </a:pPr>
            <a:fld id="{F7DE7EB1-A5A8-4631-A77D-C628F253C7DB}" type="datetime1">
              <a:rPr lang="de-DE"/>
              <a:t>13.05.2026</a:t>
            </a:fld>
            <a:endParaRPr lang="de-DE"/>
          </a:p>
        </p:txBody>
      </p:sp>
      <p:sp>
        <p:nvSpPr>
          <p:cNvPr id="1773992403" name="Footer Placeholder 4"/>
          <p:cNvSpPr>
            <a:spLocks noGrp="1"/>
          </p:cNvSpPr>
          <p:nvPr>
            <p:ph type="ftr" sz="quarter" idx="3"/>
          </p:nvPr>
        </p:nvSpPr>
        <p:spPr bwMode="auto">
          <a:xfrm>
            <a:off x="520699" y="7019675"/>
            <a:ext cx="6671023" cy="540000"/>
          </a:xfrm>
          <a:prstGeom prst="rect">
            <a:avLst/>
          </a:prstGeom>
        </p:spPr>
        <p:txBody>
          <a:bodyPr vert="horz" lIns="0" tIns="0" rIns="0" bIns="252000" rtlCol="0" anchor="b" anchorCtr="0"/>
          <a:lstStyle>
            <a:lvl1pPr algn="ctr">
              <a:defRPr sz="1050">
                <a:solidFill>
                  <a:schemeClr val="tx1"/>
                </a:solidFill>
                <a:latin typeface="+mn-lt"/>
              </a:defRPr>
            </a:lvl1pPr>
          </a:lstStyle>
          <a:p>
            <a:pPr algn="l">
              <a:defRPr/>
            </a:pPr>
            <a:r>
              <a:rPr lang="de-DE" b="1">
                <a:solidFill>
                  <a:schemeClr val="accent3"/>
                </a:solidFill>
              </a:rPr>
              <a:t>ISB</a:t>
            </a:r>
            <a:r>
              <a:rPr lang="de-DE"/>
              <a:t> Staatsinstitut für Schulqualität und Bildungsforschung	</a:t>
            </a:r>
            <a:r>
              <a:rPr lang="de-DE" b="1"/>
              <a:t>isb.bayern.de</a:t>
            </a:r>
            <a:endParaRPr/>
          </a:p>
        </p:txBody>
      </p:sp>
      <p:sp>
        <p:nvSpPr>
          <p:cNvPr id="31601295" name="Slide Number Placeholder 5"/>
          <p:cNvSpPr>
            <a:spLocks noGrp="1"/>
          </p:cNvSpPr>
          <p:nvPr>
            <p:ph type="sldNum" sz="quarter" idx="4"/>
          </p:nvPr>
        </p:nvSpPr>
        <p:spPr bwMode="auto">
          <a:xfrm>
            <a:off x="9071999" y="7019675"/>
            <a:ext cx="1099113" cy="540000"/>
          </a:xfrm>
          <a:prstGeom prst="rect">
            <a:avLst/>
          </a:prstGeom>
        </p:spPr>
        <p:txBody>
          <a:bodyPr vert="horz" lIns="0" tIns="0" rIns="0" bIns="252000" rtlCol="0" anchor="b" anchorCtr="0"/>
          <a:lstStyle>
            <a:lvl1pPr algn="r">
              <a:defRPr sz="1050">
                <a:solidFill>
                  <a:schemeClr val="tx1">
                    <a:tint val="82000"/>
                  </a:schemeClr>
                </a:solidFill>
              </a:defRPr>
            </a:lvl1pPr>
          </a:lstStyle>
          <a:p>
            <a:pPr>
              <a:defRPr/>
            </a:pPr>
            <a:fld id="{C40E4DD3-A1D1-44C2-BAA5-FAF59B503529}" type="slidenum">
              <a:rPr lang="de-DE"/>
              <a:t>‹Nr.›</a:t>
            </a:fld>
            <a:endParaRPr lang="de-DE"/>
          </a:p>
        </p:txBody>
      </p:sp>
      <p:cxnSp>
        <p:nvCxnSpPr>
          <p:cNvPr id="1046887676" name="Gerader Verbinder 8"/>
          <p:cNvCxnSpPr/>
          <p:nvPr userDrawn="1"/>
        </p:nvCxnSpPr>
        <p:spPr bwMode="auto">
          <a:xfrm>
            <a:off x="520700" y="7092000"/>
            <a:ext cx="9650413" cy="0"/>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dt="0"/>
  <p:txStyles>
    <p:titleStyle>
      <a:lvl1pPr algn="l" defTabSz="1007943" rtl="0">
        <a:lnSpc>
          <a:spcPct val="90000"/>
        </a:lnSpc>
        <a:spcBef>
          <a:spcPts val="0"/>
        </a:spcBef>
        <a:buNone/>
        <a:defRPr sz="4850">
          <a:solidFill>
            <a:schemeClr val="tx1"/>
          </a:solidFill>
          <a:latin typeface="+mj-lt"/>
          <a:ea typeface="+mj-ea"/>
          <a:cs typeface="+mj-cs"/>
        </a:defRPr>
      </a:lvl1pPr>
    </p:titleStyle>
    <p:body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p:bodyStyle>
    <p:otherStyle>
      <a:defPPr>
        <a:defRPr lang="en-US"/>
      </a:defPPr>
      <a:lvl1pPr marL="0" algn="l" defTabSz="1007943" rtl="0">
        <a:defRPr sz="2000">
          <a:solidFill>
            <a:schemeClr val="tx1"/>
          </a:solidFill>
          <a:latin typeface="+mn-lt"/>
          <a:ea typeface="+mn-ea"/>
          <a:cs typeface="+mn-cs"/>
        </a:defRPr>
      </a:lvl1pPr>
      <a:lvl2pPr marL="503972" algn="l" defTabSz="1007943" rtl="0">
        <a:defRPr sz="2000">
          <a:solidFill>
            <a:schemeClr val="tx1"/>
          </a:solidFill>
          <a:latin typeface="+mn-lt"/>
          <a:ea typeface="+mn-ea"/>
          <a:cs typeface="+mn-cs"/>
        </a:defRPr>
      </a:lvl2pPr>
      <a:lvl3pPr marL="1007943" algn="l" defTabSz="1007943" rtl="0">
        <a:defRPr sz="2000">
          <a:solidFill>
            <a:schemeClr val="tx1"/>
          </a:solidFill>
          <a:latin typeface="+mn-lt"/>
          <a:ea typeface="+mn-ea"/>
          <a:cs typeface="+mn-cs"/>
        </a:defRPr>
      </a:lvl3pPr>
      <a:lvl4pPr marL="1511915" algn="l" defTabSz="1007943" rtl="0">
        <a:defRPr sz="2000">
          <a:solidFill>
            <a:schemeClr val="tx1"/>
          </a:solidFill>
          <a:latin typeface="+mn-lt"/>
          <a:ea typeface="+mn-ea"/>
          <a:cs typeface="+mn-cs"/>
        </a:defRPr>
      </a:lvl4pPr>
      <a:lvl5pPr marL="2015886" algn="l" defTabSz="1007943" rtl="0">
        <a:defRPr sz="2000">
          <a:solidFill>
            <a:schemeClr val="tx1"/>
          </a:solidFill>
          <a:latin typeface="+mn-lt"/>
          <a:ea typeface="+mn-ea"/>
          <a:cs typeface="+mn-cs"/>
        </a:defRPr>
      </a:lvl5pPr>
      <a:lvl6pPr marL="2519858" algn="l" defTabSz="1007943" rtl="0">
        <a:defRPr sz="2000">
          <a:solidFill>
            <a:schemeClr val="tx1"/>
          </a:solidFill>
          <a:latin typeface="+mn-lt"/>
          <a:ea typeface="+mn-ea"/>
          <a:cs typeface="+mn-cs"/>
        </a:defRPr>
      </a:lvl6pPr>
      <a:lvl7pPr marL="3023829" algn="l" defTabSz="1007943" rtl="0">
        <a:defRPr sz="2000">
          <a:solidFill>
            <a:schemeClr val="tx1"/>
          </a:solidFill>
          <a:latin typeface="+mn-lt"/>
          <a:ea typeface="+mn-ea"/>
          <a:cs typeface="+mn-cs"/>
        </a:defRPr>
      </a:lvl7pPr>
      <a:lvl8pPr marL="3527801" algn="l" defTabSz="1007943" rtl="0">
        <a:defRPr sz="2000">
          <a:solidFill>
            <a:schemeClr val="tx1"/>
          </a:solidFill>
          <a:latin typeface="+mn-lt"/>
          <a:ea typeface="+mn-ea"/>
          <a:cs typeface="+mn-cs"/>
        </a:defRPr>
      </a:lvl8pPr>
      <a:lvl9pPr marL="4031772" algn="l" defTabSz="1007943" rtl="0">
        <a:defRPr sz="20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hyperlink" Target="https://bycs.link/ImpulseFeedbac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16264603" name="Grafik 3"/>
          <p:cNvPicPr>
            <a:picLocks noChangeAspect="1"/>
          </p:cNvPicPr>
          <p:nvPr/>
        </p:nvPicPr>
        <p:blipFill rotWithShape="1">
          <a:blip r:embed="rId3"/>
          <a:srcRect t="18056" b="19817"/>
          <a:stretch/>
        </p:blipFill>
        <p:spPr bwMode="auto">
          <a:xfrm>
            <a:off x="1550505" y="1329839"/>
            <a:ext cx="7400154" cy="4597529"/>
          </a:xfrm>
          <a:prstGeom prst="rect">
            <a:avLst/>
          </a:prstGeom>
        </p:spPr>
      </p:pic>
      <p:sp>
        <p:nvSpPr>
          <p:cNvPr id="440472439" name="Fußzeilenplatzhalter 2"/>
          <p:cNvSpPr>
            <a:spLocks noGrp="1"/>
          </p:cNvSpPr>
          <p:nvPr>
            <p:ph type="ftr" sz="quarter" idx="11"/>
          </p:nvPr>
        </p:nvSpPr>
        <p:spPr bwMode="auto">
          <a:xfrm>
            <a:off x="520699" y="7019675"/>
            <a:ext cx="5842393"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31800970" name="Inhaltsplatzhalter 4"/>
          <p:cNvSpPr>
            <a:spLocks noGrp="1"/>
          </p:cNvSpPr>
          <p:nvPr>
            <p:ph sz="half" idx="13"/>
          </p:nvPr>
        </p:nvSpPr>
        <p:spPr bwMode="auto"/>
        <p:txBody>
          <a:bodyPr anchor="ctr"/>
          <a:lstStyle/>
          <a:p>
            <a:pPr marL="0" indent="0" algn="ctr">
              <a:buNone/>
              <a:defRPr/>
            </a:pPr>
            <a:r>
              <a:rPr lang="de-DE">
                <a:solidFill>
                  <a:schemeClr val="accent3"/>
                </a:solidFill>
              </a:rPr>
              <a:t>Methode: Stapelkarten</a:t>
            </a:r>
            <a:endParaRPr/>
          </a:p>
        </p:txBody>
      </p:sp>
      <p:sp>
        <p:nvSpPr>
          <p:cNvPr id="460988952" name="Title 1"/>
          <p:cNvSpPr txBox="1"/>
          <p:nvPr/>
        </p:nvSpPr>
        <p:spPr bwMode="auto">
          <a:xfrm>
            <a:off x="8742268" y="328613"/>
            <a:ext cx="1428845"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dirty="0" err="1">
                <a:solidFill>
                  <a:schemeClr val="bg1"/>
                </a:solidFill>
                <a:latin typeface="PT Sans"/>
              </a:rPr>
              <a:t>Hinweise</a:t>
            </a:r>
            <a:r>
              <a:rPr lang="en-US" sz="1050" dirty="0">
                <a:solidFill>
                  <a:schemeClr val="bg1"/>
                </a:solidFill>
                <a:latin typeface="PT Sans"/>
              </a:rPr>
              <a:t> für </a:t>
            </a:r>
            <a:r>
              <a:rPr lang="en-US" sz="1050" dirty="0" err="1">
                <a:solidFill>
                  <a:schemeClr val="bg1"/>
                </a:solidFill>
                <a:latin typeface="PT Sans"/>
              </a:rPr>
              <a:t>Lehrkräfte</a:t>
            </a:r>
            <a:endParaRPr dirty="0"/>
          </a:p>
        </p:txBody>
      </p:sp>
      <p:sp>
        <p:nvSpPr>
          <p:cNvPr id="1464593822" name="Textfeld 7"/>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panose="020B0604020202020204" pitchFamily="34" charset="0"/>
              </a:rPr>
              <a:t>© KI-generierter Bildinhalt/</a:t>
            </a:r>
            <a:r>
              <a:rPr lang="de-DE" sz="1000" dirty="0" err="1">
                <a:cs typeface="Arial" panose="020B0604020202020204" pitchFamily="34" charset="0"/>
              </a:rPr>
              <a:t>Canva</a:t>
            </a:r>
            <a:r>
              <a:rPr lang="de-DE" sz="1000" dirty="0">
                <a:cs typeface="Arial" panose="020B0604020202020204" pitchFamily="34" charset="0"/>
              </a:rPr>
              <a:t> AI 1.0</a:t>
            </a:r>
            <a:endParaRPr dirty="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1140505" name="Fußzeilenplatzhalter 1"/>
          <p:cNvSpPr>
            <a:spLocks noGrp="1"/>
          </p:cNvSpPr>
          <p:nvPr>
            <p:ph type="ftr" sz="quarter" idx="15"/>
          </p:nvPr>
        </p:nvSpPr>
        <p:spPr bwMode="auto"/>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655528509" name="Foliennummernplatzhalter 2"/>
          <p:cNvSpPr>
            <a:spLocks noGrp="1"/>
          </p:cNvSpPr>
          <p:nvPr>
            <p:ph type="sldNum" sz="quarter" idx="16"/>
          </p:nvPr>
        </p:nvSpPr>
        <p:spPr bwMode="auto"/>
        <p:txBody>
          <a:bodyPr/>
          <a:lstStyle/>
          <a:p>
            <a:pPr>
              <a:defRPr/>
            </a:pPr>
            <a:fld id="{C40E4DD3-A1D1-44C2-BAA5-FAF59B503529}" type="slidenum">
              <a:rPr lang="de-DE"/>
              <a:t>10</a:t>
            </a:fld>
            <a:endParaRPr lang="de-DE"/>
          </a:p>
        </p:txBody>
      </p:sp>
      <p:sp>
        <p:nvSpPr>
          <p:cNvPr id="675854230" name="Inhaltsplatzhalter 3"/>
          <p:cNvSpPr>
            <a:spLocks noGrp="1"/>
          </p:cNvSpPr>
          <p:nvPr>
            <p:ph idx="1"/>
          </p:nvPr>
        </p:nvSpPr>
        <p:spPr bwMode="auto"/>
        <p:txBody>
          <a:bodyPr/>
          <a:lstStyle/>
          <a:p>
            <a:pPr>
              <a:defRPr/>
            </a:pPr>
            <a:endParaRPr lang="de-DE"/>
          </a:p>
        </p:txBody>
      </p:sp>
      <p:sp>
        <p:nvSpPr>
          <p:cNvPr id="1386245412" name="Inhaltsplatzhalter 4"/>
          <p:cNvSpPr>
            <a:spLocks noGrp="1"/>
          </p:cNvSpPr>
          <p:nvPr>
            <p:ph idx="17"/>
          </p:nvPr>
        </p:nvSpPr>
        <p:spPr bwMode="auto"/>
        <p:txBody>
          <a:bodyPr/>
          <a:lstStyle/>
          <a:p>
            <a:pPr indent="0" algn="ctr">
              <a:buNone/>
              <a:defRPr/>
            </a:pPr>
            <a:endParaRPr lang="de-DE"/>
          </a:p>
        </p:txBody>
      </p:sp>
      <p:sp>
        <p:nvSpPr>
          <p:cNvPr id="2125514857" name="Inhaltsplatzhalter 5"/>
          <p:cNvSpPr>
            <a:spLocks noGrp="1"/>
          </p:cNvSpPr>
          <p:nvPr>
            <p:ph idx="18"/>
          </p:nvPr>
        </p:nvSpPr>
        <p:spPr bwMode="auto"/>
        <p:txBody>
          <a:bodyPr/>
          <a:lstStyle/>
          <a:p>
            <a:pPr indent="0" algn="ctr">
              <a:buNone/>
              <a:defRPr/>
            </a:pPr>
            <a:endParaRPr lang="de-DE"/>
          </a:p>
        </p:txBody>
      </p:sp>
      <p:sp>
        <p:nvSpPr>
          <p:cNvPr id="572408866" name="Inhaltsplatzhalter 6"/>
          <p:cNvSpPr>
            <a:spLocks noGrp="1"/>
          </p:cNvSpPr>
          <p:nvPr>
            <p:ph idx="19"/>
          </p:nvPr>
        </p:nvSpPr>
        <p:spPr bwMode="auto"/>
        <p:txBody>
          <a:bodyPr/>
          <a:lstStyle/>
          <a:p>
            <a:pPr indent="0" algn="ctr">
              <a:buNone/>
              <a:defRPr/>
            </a:pPr>
            <a:endParaRPr lang="de-DE"/>
          </a:p>
        </p:txBody>
      </p:sp>
      <p:sp>
        <p:nvSpPr>
          <p:cNvPr id="574865567" name="Ellipse 14"/>
          <p:cNvSpPr/>
          <p:nvPr/>
        </p:nvSpPr>
        <p:spPr bwMode="auto">
          <a:xfrm>
            <a:off x="4745102" y="3477105"/>
            <a:ext cx="394447" cy="394447"/>
          </a:xfrm>
          <a:custGeom>
            <a:avLst/>
            <a:gdLst>
              <a:gd name="connsiteX0" fmla="*/ 0 w 394447"/>
              <a:gd name="connsiteY0" fmla="*/ 197224 h 394447"/>
              <a:gd name="connsiteX1" fmla="*/ 197224 w 394447"/>
              <a:gd name="connsiteY1" fmla="*/ 0 h 394447"/>
              <a:gd name="connsiteX2" fmla="*/ 394448 w 394447"/>
              <a:gd name="connsiteY2" fmla="*/ 197224 h 394447"/>
              <a:gd name="connsiteX3" fmla="*/ 197224 w 394447"/>
              <a:gd name="connsiteY3" fmla="*/ 394448 h 394447"/>
              <a:gd name="connsiteX4" fmla="*/ 0 w 394447"/>
              <a:gd name="connsiteY4" fmla="*/ 197224 h 39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47" h="394447" fill="none" extrusionOk="0">
                <a:moveTo>
                  <a:pt x="0" y="197224"/>
                </a:moveTo>
                <a:cubicBezTo>
                  <a:pt x="12465" y="76452"/>
                  <a:pt x="90799" y="165"/>
                  <a:pt x="197224" y="0"/>
                </a:cubicBezTo>
                <a:cubicBezTo>
                  <a:pt x="310228" y="6975"/>
                  <a:pt x="387321" y="88147"/>
                  <a:pt x="394448" y="197224"/>
                </a:cubicBezTo>
                <a:cubicBezTo>
                  <a:pt x="403030" y="307393"/>
                  <a:pt x="293753" y="388791"/>
                  <a:pt x="197224" y="394448"/>
                </a:cubicBezTo>
                <a:cubicBezTo>
                  <a:pt x="75306" y="398325"/>
                  <a:pt x="5577" y="298588"/>
                  <a:pt x="0" y="197224"/>
                </a:cubicBezTo>
                <a:close/>
              </a:path>
              <a:path w="394447" h="394447" stroke="0" extrusionOk="0">
                <a:moveTo>
                  <a:pt x="0" y="197224"/>
                </a:moveTo>
                <a:cubicBezTo>
                  <a:pt x="-1227" y="90453"/>
                  <a:pt x="80619" y="-3172"/>
                  <a:pt x="197224" y="0"/>
                </a:cubicBezTo>
                <a:cubicBezTo>
                  <a:pt x="320223" y="-2078"/>
                  <a:pt x="385312" y="104940"/>
                  <a:pt x="394448" y="197224"/>
                </a:cubicBezTo>
                <a:cubicBezTo>
                  <a:pt x="384180" y="309580"/>
                  <a:pt x="301330" y="400146"/>
                  <a:pt x="197224" y="394448"/>
                </a:cubicBezTo>
                <a:cubicBezTo>
                  <a:pt x="105613" y="383244"/>
                  <a:pt x="-3646" y="306984"/>
                  <a:pt x="0" y="197224"/>
                </a:cubicBezTo>
                <a:close/>
              </a:path>
            </a:pathLst>
          </a:cu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1400">
                <a:solidFill>
                  <a:schemeClr val="tx1"/>
                </a:solidFill>
              </a:rPr>
              <a:t>13</a:t>
            </a:r>
            <a:endParaRPr sz="1400"/>
          </a:p>
        </p:txBody>
      </p:sp>
      <p:sp>
        <p:nvSpPr>
          <p:cNvPr id="593001287" name="Ellipse 15"/>
          <p:cNvSpPr/>
          <p:nvPr/>
        </p:nvSpPr>
        <p:spPr bwMode="auto">
          <a:xfrm>
            <a:off x="4744122" y="6428133"/>
            <a:ext cx="394447" cy="394447"/>
          </a:xfrm>
          <a:custGeom>
            <a:avLst/>
            <a:gdLst>
              <a:gd name="connsiteX0" fmla="*/ 0 w 394447"/>
              <a:gd name="connsiteY0" fmla="*/ 197224 h 394447"/>
              <a:gd name="connsiteX1" fmla="*/ 197224 w 394447"/>
              <a:gd name="connsiteY1" fmla="*/ 0 h 394447"/>
              <a:gd name="connsiteX2" fmla="*/ 394448 w 394447"/>
              <a:gd name="connsiteY2" fmla="*/ 197224 h 394447"/>
              <a:gd name="connsiteX3" fmla="*/ 197224 w 394447"/>
              <a:gd name="connsiteY3" fmla="*/ 394448 h 394447"/>
              <a:gd name="connsiteX4" fmla="*/ 0 w 394447"/>
              <a:gd name="connsiteY4" fmla="*/ 197224 h 39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47" h="394447" fill="none" extrusionOk="0">
                <a:moveTo>
                  <a:pt x="0" y="197224"/>
                </a:moveTo>
                <a:cubicBezTo>
                  <a:pt x="2960" y="86678"/>
                  <a:pt x="97991" y="-817"/>
                  <a:pt x="197224" y="0"/>
                </a:cubicBezTo>
                <a:cubicBezTo>
                  <a:pt x="298668" y="4739"/>
                  <a:pt x="396785" y="88648"/>
                  <a:pt x="394448" y="197224"/>
                </a:cubicBezTo>
                <a:cubicBezTo>
                  <a:pt x="399440" y="300703"/>
                  <a:pt x="294384" y="390617"/>
                  <a:pt x="197224" y="394448"/>
                </a:cubicBezTo>
                <a:cubicBezTo>
                  <a:pt x="86893" y="395343"/>
                  <a:pt x="4158" y="314158"/>
                  <a:pt x="0" y="197224"/>
                </a:cubicBezTo>
                <a:close/>
              </a:path>
              <a:path w="394447" h="394447" stroke="0" extrusionOk="0">
                <a:moveTo>
                  <a:pt x="0" y="197224"/>
                </a:moveTo>
                <a:cubicBezTo>
                  <a:pt x="12771" y="76677"/>
                  <a:pt x="96079" y="19738"/>
                  <a:pt x="197224" y="0"/>
                </a:cubicBezTo>
                <a:cubicBezTo>
                  <a:pt x="302770" y="-1868"/>
                  <a:pt x="391630" y="89243"/>
                  <a:pt x="394448" y="197224"/>
                </a:cubicBezTo>
                <a:cubicBezTo>
                  <a:pt x="403667" y="309556"/>
                  <a:pt x="297772" y="405060"/>
                  <a:pt x="197224" y="394448"/>
                </a:cubicBezTo>
                <a:cubicBezTo>
                  <a:pt x="97310" y="401543"/>
                  <a:pt x="-15678" y="315216"/>
                  <a:pt x="0" y="197224"/>
                </a:cubicBezTo>
                <a:close/>
              </a:path>
            </a:pathLst>
          </a:cu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1400">
                <a:solidFill>
                  <a:schemeClr val="tx1"/>
                </a:solidFill>
              </a:rPr>
              <a:t>15</a:t>
            </a:r>
            <a:endParaRPr sz="1400"/>
          </a:p>
        </p:txBody>
      </p:sp>
      <p:sp>
        <p:nvSpPr>
          <p:cNvPr id="26035622" name="Ellipse 16"/>
          <p:cNvSpPr/>
          <p:nvPr/>
        </p:nvSpPr>
        <p:spPr bwMode="auto">
          <a:xfrm>
            <a:off x="9635694" y="6381476"/>
            <a:ext cx="394447" cy="394447"/>
          </a:xfrm>
          <a:custGeom>
            <a:avLst/>
            <a:gdLst>
              <a:gd name="connsiteX0" fmla="*/ 0 w 394447"/>
              <a:gd name="connsiteY0" fmla="*/ 197224 h 394447"/>
              <a:gd name="connsiteX1" fmla="*/ 197224 w 394447"/>
              <a:gd name="connsiteY1" fmla="*/ 0 h 394447"/>
              <a:gd name="connsiteX2" fmla="*/ 394448 w 394447"/>
              <a:gd name="connsiteY2" fmla="*/ 197224 h 394447"/>
              <a:gd name="connsiteX3" fmla="*/ 197224 w 394447"/>
              <a:gd name="connsiteY3" fmla="*/ 394448 h 394447"/>
              <a:gd name="connsiteX4" fmla="*/ 0 w 394447"/>
              <a:gd name="connsiteY4" fmla="*/ 197224 h 39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47" h="394447" fill="none" extrusionOk="0">
                <a:moveTo>
                  <a:pt x="0" y="197224"/>
                </a:moveTo>
                <a:cubicBezTo>
                  <a:pt x="15098" y="93786"/>
                  <a:pt x="83508" y="18920"/>
                  <a:pt x="197224" y="0"/>
                </a:cubicBezTo>
                <a:cubicBezTo>
                  <a:pt x="318093" y="-16155"/>
                  <a:pt x="403006" y="84400"/>
                  <a:pt x="394448" y="197224"/>
                </a:cubicBezTo>
                <a:cubicBezTo>
                  <a:pt x="392710" y="292993"/>
                  <a:pt x="301016" y="388987"/>
                  <a:pt x="197224" y="394448"/>
                </a:cubicBezTo>
                <a:cubicBezTo>
                  <a:pt x="90550" y="373803"/>
                  <a:pt x="11921" y="313615"/>
                  <a:pt x="0" y="197224"/>
                </a:cubicBezTo>
                <a:close/>
              </a:path>
              <a:path w="394447" h="394447" stroke="0" extrusionOk="0">
                <a:moveTo>
                  <a:pt x="0" y="197224"/>
                </a:moveTo>
                <a:cubicBezTo>
                  <a:pt x="2910" y="95206"/>
                  <a:pt x="71430" y="-12578"/>
                  <a:pt x="197224" y="0"/>
                </a:cubicBezTo>
                <a:cubicBezTo>
                  <a:pt x="297371" y="1137"/>
                  <a:pt x="396966" y="87935"/>
                  <a:pt x="394448" y="197224"/>
                </a:cubicBezTo>
                <a:cubicBezTo>
                  <a:pt x="407629" y="302149"/>
                  <a:pt x="317765" y="384033"/>
                  <a:pt x="197224" y="394448"/>
                </a:cubicBezTo>
                <a:cubicBezTo>
                  <a:pt x="80960" y="395056"/>
                  <a:pt x="-4047" y="320343"/>
                  <a:pt x="0" y="197224"/>
                </a:cubicBezTo>
                <a:close/>
              </a:path>
            </a:pathLst>
          </a:cu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1400">
                <a:solidFill>
                  <a:schemeClr val="tx1"/>
                </a:solidFill>
              </a:rPr>
              <a:t>16</a:t>
            </a:r>
            <a:endParaRPr/>
          </a:p>
        </p:txBody>
      </p:sp>
      <p:sp>
        <p:nvSpPr>
          <p:cNvPr id="1820661781" name="Ellipse 17"/>
          <p:cNvSpPr/>
          <p:nvPr/>
        </p:nvSpPr>
        <p:spPr bwMode="auto">
          <a:xfrm>
            <a:off x="9646020" y="3460779"/>
            <a:ext cx="394447" cy="394447"/>
          </a:xfrm>
          <a:custGeom>
            <a:avLst/>
            <a:gdLst>
              <a:gd name="connsiteX0" fmla="*/ 0 w 394447"/>
              <a:gd name="connsiteY0" fmla="*/ 197224 h 394447"/>
              <a:gd name="connsiteX1" fmla="*/ 197224 w 394447"/>
              <a:gd name="connsiteY1" fmla="*/ 0 h 394447"/>
              <a:gd name="connsiteX2" fmla="*/ 394448 w 394447"/>
              <a:gd name="connsiteY2" fmla="*/ 197224 h 394447"/>
              <a:gd name="connsiteX3" fmla="*/ 197224 w 394447"/>
              <a:gd name="connsiteY3" fmla="*/ 394448 h 394447"/>
              <a:gd name="connsiteX4" fmla="*/ 0 w 394447"/>
              <a:gd name="connsiteY4" fmla="*/ 197224 h 39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47" h="394447" fill="none" extrusionOk="0">
                <a:moveTo>
                  <a:pt x="0" y="197224"/>
                </a:moveTo>
                <a:cubicBezTo>
                  <a:pt x="-11129" y="83740"/>
                  <a:pt x="86446" y="3350"/>
                  <a:pt x="197224" y="0"/>
                </a:cubicBezTo>
                <a:cubicBezTo>
                  <a:pt x="309938" y="4352"/>
                  <a:pt x="407087" y="101220"/>
                  <a:pt x="394448" y="197224"/>
                </a:cubicBezTo>
                <a:cubicBezTo>
                  <a:pt x="383843" y="302898"/>
                  <a:pt x="311501" y="400630"/>
                  <a:pt x="197224" y="394448"/>
                </a:cubicBezTo>
                <a:cubicBezTo>
                  <a:pt x="75441" y="411834"/>
                  <a:pt x="-11683" y="295432"/>
                  <a:pt x="0" y="197224"/>
                </a:cubicBezTo>
                <a:close/>
              </a:path>
              <a:path w="394447" h="394447" stroke="0" extrusionOk="0">
                <a:moveTo>
                  <a:pt x="0" y="197224"/>
                </a:moveTo>
                <a:cubicBezTo>
                  <a:pt x="1526" y="86053"/>
                  <a:pt x="92505" y="6592"/>
                  <a:pt x="197224" y="0"/>
                </a:cubicBezTo>
                <a:cubicBezTo>
                  <a:pt x="302700" y="-9597"/>
                  <a:pt x="404442" y="94278"/>
                  <a:pt x="394448" y="197224"/>
                </a:cubicBezTo>
                <a:cubicBezTo>
                  <a:pt x="393916" y="300344"/>
                  <a:pt x="303487" y="395647"/>
                  <a:pt x="197224" y="394448"/>
                </a:cubicBezTo>
                <a:cubicBezTo>
                  <a:pt x="85221" y="379676"/>
                  <a:pt x="10785" y="321700"/>
                  <a:pt x="0" y="197224"/>
                </a:cubicBezTo>
                <a:close/>
              </a:path>
            </a:pathLst>
          </a:cu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1400">
                <a:solidFill>
                  <a:schemeClr val="tx1"/>
                </a:solidFill>
              </a:rPr>
              <a:t>14</a:t>
            </a:r>
            <a:endParaRPr sz="1400"/>
          </a:p>
        </p:txBody>
      </p:sp>
      <p:sp>
        <p:nvSpPr>
          <p:cNvPr id="200022815" name="Title 1"/>
          <p:cNvSpPr txBox="1"/>
          <p:nvPr/>
        </p:nvSpPr>
        <p:spPr bwMode="auto">
          <a:xfrm>
            <a:off x="8230911" y="328613"/>
            <a:ext cx="1940202"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Vorlage für eigene Stapelkarten </a:t>
            </a:r>
            <a:endParaRP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91858259" name="Inhaltsplatzhalter 2"/>
          <p:cNvSpPr>
            <a:spLocks noGrp="1"/>
          </p:cNvSpPr>
          <p:nvPr>
            <p:ph idx="1"/>
          </p:nvPr>
        </p:nvSpPr>
        <p:spPr bwMode="auto">
          <a:xfrm>
            <a:off x="954238" y="1556740"/>
            <a:ext cx="4248000" cy="5679084"/>
          </a:xfrm>
        </p:spPr>
        <p:txBody>
          <a:bodyPr>
            <a:noAutofit/>
          </a:bodyPr>
          <a:lstStyle/>
          <a:p>
            <a:pPr indent="0" defTabSz="180000">
              <a:spcBef>
                <a:spcPts val="600"/>
              </a:spcBef>
              <a:buNone/>
              <a:defRPr/>
            </a:pPr>
            <a:r>
              <a:rPr lang="de-DE" sz="1400" dirty="0">
                <a:solidFill>
                  <a:schemeClr val="accent3"/>
                </a:solidFill>
              </a:rPr>
              <a:t>Worum geht es?</a:t>
            </a:r>
            <a:endParaRPr lang="de-DE" dirty="0"/>
          </a:p>
          <a:p>
            <a:pPr lvl="1" indent="0">
              <a:spcBef>
                <a:spcPts val="600"/>
              </a:spcBef>
              <a:buNone/>
              <a:defRPr/>
            </a:pPr>
            <a:r>
              <a:rPr lang="de-DE" sz="1200" dirty="0">
                <a:latin typeface="PT Sans bold"/>
              </a:rPr>
              <a:t>Beschreibung &amp; Zielsetzung</a:t>
            </a:r>
            <a:endParaRPr lang="de-DE" dirty="0"/>
          </a:p>
          <a:p>
            <a:pPr lvl="1" indent="0">
              <a:spcBef>
                <a:spcPts val="600"/>
              </a:spcBef>
              <a:buNone/>
              <a:defRPr/>
            </a:pPr>
            <a:r>
              <a:rPr lang="de-DE" sz="1100" dirty="0"/>
              <a:t>Peer-Feedback bedeutet, dass Lernende sich gegenseitig Rückmeldungen zu ihren Arbeiten oder Leistungen geben, zum Beispiel zu Texten, Präsentationen oder Lösungen von Aufgaben. Bei der Aktivität „Feedback vom Stapel“ bieten vorgegebene Satzanfänge den Lernenden Impulse zur strukturierten und präzisen Formulierung von Rückmeldungen und helfen so insbesondere bei der Einführung von Peer-Feedback, sich auf inhaltliche Kriterien zu konzentrieren. Neben der Beschäftigung mit fachlichen Inhalten stärkt Peer-Feedback auch die Urteilskompetenz, die kommunikativen Fähigkeiten und die sozialen Kompetenzen der Lernenden. </a:t>
            </a:r>
            <a:endParaRPr lang="de-DE" dirty="0"/>
          </a:p>
          <a:p>
            <a:pPr lvl="1" indent="0">
              <a:spcBef>
                <a:spcPts val="600"/>
              </a:spcBef>
              <a:buNone/>
              <a:defRPr/>
            </a:pPr>
            <a:endParaRPr lang="de-DE" sz="1100" dirty="0"/>
          </a:p>
          <a:p>
            <a:pPr lvl="1" indent="0">
              <a:lnSpc>
                <a:spcPct val="110000"/>
              </a:lnSpc>
              <a:spcBef>
                <a:spcPts val="600"/>
              </a:spcBef>
              <a:buNone/>
              <a:defRPr/>
            </a:pPr>
            <a:r>
              <a:rPr lang="de-DE" sz="1200" dirty="0">
                <a:latin typeface="PT Sans bold"/>
              </a:rPr>
              <a:t>Zeitbedarf</a:t>
            </a:r>
            <a:endParaRPr lang="de-DE" dirty="0">
              <a:latin typeface="PT Sans bold"/>
            </a:endParaRPr>
          </a:p>
          <a:p>
            <a:pPr lvl="1" indent="0">
              <a:lnSpc>
                <a:spcPct val="110000"/>
              </a:lnSpc>
              <a:spcBef>
                <a:spcPts val="600"/>
              </a:spcBef>
              <a:buNone/>
              <a:defRPr/>
            </a:pPr>
            <a:r>
              <a:rPr lang="de-DE" sz="1100" dirty="0"/>
              <a:t>ca. 3-15 Minuten</a:t>
            </a:r>
            <a:endParaRPr dirty="0"/>
          </a:p>
          <a:p>
            <a:pPr lvl="1" indent="0">
              <a:lnSpc>
                <a:spcPct val="110000"/>
              </a:lnSpc>
              <a:spcBef>
                <a:spcPts val="0"/>
              </a:spcBef>
              <a:spcAft>
                <a:spcPts val="300"/>
              </a:spcAft>
              <a:buFont typeface="Arial"/>
              <a:buNone/>
              <a:defRPr/>
            </a:pPr>
            <a:r>
              <a:rPr lang="de-DE" sz="1100" dirty="0"/>
              <a:t>Der Zeitbedarf kann individuell gesteuert werden durch die Anzahl der eingesetzten Feedbackkarten und die Art der Weiterarbeit mit den Ergebnissen.</a:t>
            </a:r>
            <a:endParaRPr dirty="0"/>
          </a:p>
          <a:p>
            <a:pPr lvl="1" indent="0">
              <a:lnSpc>
                <a:spcPct val="110000"/>
              </a:lnSpc>
              <a:spcBef>
                <a:spcPts val="0"/>
              </a:spcBef>
              <a:spcAft>
                <a:spcPts val="300"/>
              </a:spcAft>
              <a:buFont typeface="Arial"/>
              <a:buNone/>
              <a:defRPr/>
            </a:pPr>
            <a:endParaRPr lang="de-DE" sz="1100" dirty="0"/>
          </a:p>
          <a:p>
            <a:pPr lvl="1" indent="0">
              <a:lnSpc>
                <a:spcPct val="110000"/>
              </a:lnSpc>
              <a:spcBef>
                <a:spcPts val="600"/>
              </a:spcBef>
              <a:buNone/>
              <a:defRPr/>
            </a:pPr>
            <a:r>
              <a:rPr lang="de-DE" sz="1200" dirty="0">
                <a:latin typeface="PT Sans bold"/>
              </a:rPr>
              <a:t>Material </a:t>
            </a:r>
            <a:endParaRPr lang="de-DE" dirty="0">
              <a:latin typeface="PT Sans bold"/>
            </a:endParaRPr>
          </a:p>
          <a:p>
            <a:pPr lvl="1" indent="0">
              <a:lnSpc>
                <a:spcPct val="110000"/>
              </a:lnSpc>
              <a:spcBef>
                <a:spcPts val="600"/>
              </a:spcBef>
              <a:buNone/>
              <a:defRPr/>
            </a:pPr>
            <a:r>
              <a:rPr lang="de-DE" sz="1100" dirty="0"/>
              <a:t>Kartenset, ggf. mehrfach gemäß der Anzahl an Arbeitsgruppen</a:t>
            </a:r>
            <a:endParaRPr dirty="0"/>
          </a:p>
        </p:txBody>
      </p:sp>
      <p:sp>
        <p:nvSpPr>
          <p:cNvPr id="87853530" name="Inhaltsplatzhalter 5"/>
          <p:cNvSpPr>
            <a:spLocks noGrp="1"/>
          </p:cNvSpPr>
          <p:nvPr>
            <p:ph idx="13"/>
          </p:nvPr>
        </p:nvSpPr>
        <p:spPr bwMode="auto">
          <a:xfrm>
            <a:off x="5939538" y="1533174"/>
            <a:ext cx="4248000" cy="5579352"/>
          </a:xfrm>
        </p:spPr>
        <p:txBody>
          <a:bodyPr wrap="square">
            <a:noAutofit/>
          </a:bodyPr>
          <a:lstStyle/>
          <a:p>
            <a:pPr lvl="1" indent="0">
              <a:spcBef>
                <a:spcPts val="600"/>
              </a:spcBef>
              <a:spcAft>
                <a:spcPts val="300"/>
              </a:spcAft>
              <a:buNone/>
              <a:defRPr/>
            </a:pPr>
            <a:r>
              <a:rPr lang="de-DE" sz="1400" dirty="0">
                <a:solidFill>
                  <a:schemeClr val="accent3"/>
                </a:solidFill>
                <a:latin typeface="+mj-lt"/>
              </a:rPr>
              <a:t>So gelingt der Einsatz!</a:t>
            </a:r>
            <a:endParaRPr dirty="0"/>
          </a:p>
          <a:p>
            <a:pPr lvl="1" indent="0">
              <a:spcBef>
                <a:spcPts val="600"/>
              </a:spcBef>
              <a:spcAft>
                <a:spcPts val="300"/>
              </a:spcAft>
              <a:buNone/>
              <a:defRPr/>
            </a:pPr>
            <a:r>
              <a:rPr lang="de-DE" sz="1200" dirty="0">
                <a:latin typeface="PT Sans bold"/>
              </a:rPr>
              <a:t>Vorbereitung</a:t>
            </a:r>
            <a:endParaRPr dirty="0"/>
          </a:p>
          <a:p>
            <a:pPr marL="171450" lvl="1">
              <a:spcBef>
                <a:spcPts val="600"/>
              </a:spcBef>
              <a:spcAft>
                <a:spcPts val="300"/>
              </a:spcAft>
              <a:buFont typeface="Arial"/>
              <a:buChar char="•"/>
              <a:defRPr/>
            </a:pPr>
            <a:r>
              <a:rPr lang="de-DE" sz="1100" dirty="0"/>
              <a:t>Die Lehrkraft trifft eine Auswahl von Karten bzw. Satzanfängen. Diese sollten unterschiedliche Aspekte und Inhalte berücksichtigen. Die Kartensets können durch eigene Satzanfänge individuell erweitert werden (Blanko-Kartenset siehe Folie 10).</a:t>
            </a:r>
            <a:endParaRPr dirty="0"/>
          </a:p>
          <a:p>
            <a:pPr marL="171450" lvl="1">
              <a:spcAft>
                <a:spcPts val="300"/>
              </a:spcAft>
              <a:buFont typeface="Arial"/>
              <a:buChar char="•"/>
              <a:defRPr/>
            </a:pPr>
            <a:r>
              <a:rPr lang="de-DE" sz="1100" dirty="0"/>
              <a:t>Für ein Feedback im Plenum wird eine größere Anzahl verschiedener Satzanfänge benötigt (etwa zehn), die ggf. auch mehrfach vorhanden sein können; für eine Partner- oder Gruppenarbeit sind weniger Satzanfänge zu wählen (etwa vier).</a:t>
            </a:r>
            <a:endParaRPr dirty="0"/>
          </a:p>
          <a:p>
            <a:pPr marL="171450" lvl="1">
              <a:spcAft>
                <a:spcPts val="300"/>
              </a:spcAft>
              <a:buFont typeface="Arial"/>
              <a:buChar char="•"/>
              <a:defRPr/>
            </a:pPr>
            <a:r>
              <a:rPr lang="de-DE" sz="1100" dirty="0"/>
              <a:t>Vorbereitung der Kartensets für jede Gruppe</a:t>
            </a:r>
            <a:endParaRPr lang="de-DE" sz="1100" strike="sngStrike" dirty="0"/>
          </a:p>
          <a:p>
            <a:pPr lvl="1" indent="0">
              <a:spcAft>
                <a:spcPts val="300"/>
              </a:spcAft>
              <a:buNone/>
              <a:defRPr/>
            </a:pPr>
            <a:endParaRPr lang="de-DE" sz="100" dirty="0">
              <a:latin typeface="PT Sans bold"/>
            </a:endParaRPr>
          </a:p>
          <a:p>
            <a:pPr lvl="1" indent="0">
              <a:spcBef>
                <a:spcPts val="600"/>
              </a:spcBef>
              <a:spcAft>
                <a:spcPts val="300"/>
              </a:spcAft>
              <a:buNone/>
              <a:defRPr/>
            </a:pPr>
            <a:r>
              <a:rPr lang="de-DE" sz="1200" dirty="0">
                <a:latin typeface="PT Sans bold"/>
              </a:rPr>
              <a:t>Durchführung</a:t>
            </a:r>
            <a:endParaRPr lang="de-DE" sz="1000" dirty="0">
              <a:latin typeface="PT Sans bold"/>
            </a:endParaRPr>
          </a:p>
          <a:p>
            <a:pPr marL="228600" lvl="1" indent="-228600">
              <a:spcBef>
                <a:spcPts val="600"/>
              </a:spcBef>
              <a:spcAft>
                <a:spcPts val="300"/>
              </a:spcAft>
              <a:buFont typeface="+mj-lt"/>
              <a:buAutoNum type="arabicPeriod"/>
              <a:defRPr/>
            </a:pPr>
            <a:r>
              <a:rPr lang="de-DE" sz="1100" dirty="0"/>
              <a:t>Die Mitschülerinnen und -schüler (=Feedbackgeber/-in) ziehen je eine Karte vom Stapel. </a:t>
            </a:r>
            <a:endParaRPr dirty="0"/>
          </a:p>
          <a:p>
            <a:pPr marL="228600" lvl="1" indent="-228600">
              <a:spcBef>
                <a:spcPts val="600"/>
              </a:spcBef>
              <a:spcAft>
                <a:spcPts val="300"/>
              </a:spcAft>
              <a:buFont typeface="+mj-lt"/>
              <a:buAutoNum type="arabicPeriod"/>
              <a:defRPr/>
            </a:pPr>
            <a:r>
              <a:rPr lang="de-DE" sz="1100" dirty="0"/>
              <a:t>Der Satzanfang auf jeder Karte umfasst einen klaren Beobachtungsauftrag und hilft bei der Formulierung des Feedbacks. Bezieht sich das Peer-Feedback auf ein Referat oder eine Präsentation, sollten die Mitschülerinnen und Mitschüler ihre Feedbackkarte(n) bereits vor Beginn ziehen, um während des Vortrags gezielt zu beobachten und anschließend ihre Rückmeldung auf konkrete Beobachtungen stützen zu können.</a:t>
            </a:r>
            <a:endParaRPr dirty="0"/>
          </a:p>
          <a:p>
            <a:pPr marL="228600" lvl="1" indent="-228600">
              <a:spcBef>
                <a:spcPts val="600"/>
              </a:spcBef>
              <a:spcAft>
                <a:spcPts val="300"/>
              </a:spcAft>
              <a:buFont typeface="+mj-lt"/>
              <a:buAutoNum type="arabicPeriod"/>
              <a:defRPr/>
            </a:pPr>
            <a:r>
              <a:rPr lang="de-DE" sz="1100" dirty="0"/>
              <a:t>Die Mitschülerinnen und -schüler geben ihr Feedback ab. Dies ist mündlich im Plenum bzw. in der Gruppe oder schriftlich über eine Notiz auf der Rückseite der Feedbackkarte möglich. Letzteres wird nur empfohlen, wenn ein positives Klassenklima herrscht und die sachliche Formulierung von Rückmeldungen bereits gut eingeübt ist. Die Feedbackgeber/-in sollten dann ihren Namen in Klammern vermerken.</a:t>
            </a:r>
            <a:endParaRPr dirty="0"/>
          </a:p>
        </p:txBody>
      </p:sp>
      <p:pic>
        <p:nvPicPr>
          <p:cNvPr id="595854729" name="Grafik 30"/>
          <p:cNvPicPr>
            <a:picLocks noChangeAspect="1"/>
          </p:cNvPicPr>
          <p:nvPr/>
        </p:nvPicPr>
        <p:blipFill rotWithShape="1">
          <a:blip r:embed="rId3"/>
          <a:stretch/>
        </p:blipFill>
        <p:spPr bwMode="auto">
          <a:xfrm>
            <a:off x="548164" y="1814931"/>
            <a:ext cx="291976" cy="327945"/>
          </a:xfrm>
          <a:prstGeom prst="rect">
            <a:avLst/>
          </a:prstGeom>
        </p:spPr>
      </p:pic>
      <p:pic>
        <p:nvPicPr>
          <p:cNvPr id="1436131259" name="Grafik 33"/>
          <p:cNvPicPr>
            <a:picLocks noChangeAspect="1"/>
          </p:cNvPicPr>
          <p:nvPr/>
        </p:nvPicPr>
        <p:blipFill rotWithShape="1">
          <a:blip r:embed="rId4"/>
          <a:stretch/>
        </p:blipFill>
        <p:spPr bwMode="auto">
          <a:xfrm>
            <a:off x="5440943" y="1778907"/>
            <a:ext cx="405709" cy="353884"/>
          </a:xfrm>
          <a:prstGeom prst="rect">
            <a:avLst/>
          </a:prstGeom>
        </p:spPr>
      </p:pic>
      <p:sp>
        <p:nvSpPr>
          <p:cNvPr id="1927907135" name="Title 1"/>
          <p:cNvSpPr txBox="1"/>
          <p:nvPr/>
        </p:nvSpPr>
        <p:spPr bwMode="auto">
          <a:xfrm>
            <a:off x="3245555" y="323850"/>
            <a:ext cx="6925557" cy="216001"/>
          </a:xfrm>
          <a:prstGeom prst="rect">
            <a:avLst/>
          </a:prstGeom>
        </p:spPr>
        <p:txBody>
          <a:bodyPr vert="horz" lIns="0" tIns="0" rIns="0" bIns="0" rtlCol="0" anchor="t" anchorCtr="0">
            <a:norm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de-DE" sz="1050" b="1" dirty="0">
                <a:latin typeface="+mn-lt"/>
              </a:rPr>
              <a:t>Feedback    </a:t>
            </a:r>
            <a:r>
              <a:rPr lang="de-DE" sz="1050" dirty="0">
                <a:solidFill>
                  <a:srgbClr val="000000"/>
                </a:solidFill>
                <a:latin typeface="+mn-lt"/>
                <a:ea typeface="Times New Roman"/>
              </a:rPr>
              <a:t>☐ </a:t>
            </a:r>
            <a:r>
              <a:rPr lang="de-DE" sz="1050" dirty="0">
                <a:latin typeface="+mn-lt"/>
              </a:rPr>
              <a:t>Lehrende–Lernende    </a:t>
            </a:r>
            <a:r>
              <a:rPr lang="de-DE" sz="1050" dirty="0">
                <a:solidFill>
                  <a:srgbClr val="000000"/>
                </a:solidFill>
                <a:latin typeface="+mn-lt"/>
                <a:ea typeface="Times New Roman"/>
              </a:rPr>
              <a:t>☐</a:t>
            </a:r>
            <a:r>
              <a:rPr lang="de-DE" sz="1050" dirty="0">
                <a:latin typeface="+mn-lt"/>
              </a:rPr>
              <a:t> Lernende–Lehrende    ☑ Peer–Peer </a:t>
            </a:r>
            <a:r>
              <a:rPr lang="de-DE" sz="1050" dirty="0">
                <a:solidFill>
                  <a:srgbClr val="000000"/>
                </a:solidFill>
                <a:latin typeface="+mn-lt"/>
              </a:rPr>
              <a:t>   </a:t>
            </a:r>
            <a:r>
              <a:rPr lang="de-DE" sz="1050" dirty="0">
                <a:solidFill>
                  <a:srgbClr val="000000"/>
                </a:solidFill>
                <a:latin typeface="+mn-lt"/>
                <a:ea typeface="Times New Roman"/>
              </a:rPr>
              <a:t>☐</a:t>
            </a:r>
            <a:r>
              <a:rPr lang="de-DE" sz="1050" dirty="0">
                <a:solidFill>
                  <a:srgbClr val="000000"/>
                </a:solidFill>
                <a:latin typeface="+mn-lt"/>
              </a:rPr>
              <a:t> </a:t>
            </a:r>
            <a:r>
              <a:rPr lang="de-DE" sz="1050" dirty="0">
                <a:latin typeface="+mn-lt"/>
              </a:rPr>
              <a:t>(Selbst-)Reflexion</a:t>
            </a:r>
            <a:endParaRPr lang="en-US" sz="1050" dirty="0">
              <a:latin typeface="+mn-lt"/>
            </a:endParaRPr>
          </a:p>
        </p:txBody>
      </p:sp>
      <p:sp>
        <p:nvSpPr>
          <p:cNvPr id="610703233" name="Title 1"/>
          <p:cNvSpPr txBox="1"/>
          <p:nvPr/>
        </p:nvSpPr>
        <p:spPr bwMode="auto">
          <a:xfrm>
            <a:off x="7868632" y="596393"/>
            <a:ext cx="2302481"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dirty="0" err="1">
                <a:solidFill>
                  <a:schemeClr val="bg1"/>
                </a:solidFill>
                <a:latin typeface="PT Sans"/>
              </a:rPr>
              <a:t>Hinweise</a:t>
            </a:r>
            <a:r>
              <a:rPr lang="en-US" sz="1050" dirty="0">
                <a:solidFill>
                  <a:schemeClr val="bg1"/>
                </a:solidFill>
                <a:latin typeface="PT Sans"/>
              </a:rPr>
              <a:t> </a:t>
            </a:r>
            <a:r>
              <a:rPr lang="en-US" sz="1050" dirty="0" err="1">
                <a:solidFill>
                  <a:schemeClr val="bg1"/>
                </a:solidFill>
                <a:latin typeface="PT Sans"/>
              </a:rPr>
              <a:t>zur</a:t>
            </a:r>
            <a:r>
              <a:rPr lang="en-US" sz="1050" dirty="0">
                <a:solidFill>
                  <a:schemeClr val="bg1"/>
                </a:solidFill>
                <a:latin typeface="PT Sans"/>
              </a:rPr>
              <a:t> </a:t>
            </a:r>
            <a:r>
              <a:rPr lang="en-US" sz="1050" dirty="0" err="1">
                <a:solidFill>
                  <a:schemeClr val="bg1"/>
                </a:solidFill>
                <a:latin typeface="PT Sans"/>
              </a:rPr>
              <a:t>Planung</a:t>
            </a:r>
            <a:r>
              <a:rPr lang="en-US" sz="1050" dirty="0">
                <a:solidFill>
                  <a:schemeClr val="bg1"/>
                </a:solidFill>
                <a:latin typeface="PT Sans"/>
              </a:rPr>
              <a:t> &amp; </a:t>
            </a:r>
            <a:r>
              <a:rPr lang="en-US" sz="1050" dirty="0" err="1">
                <a:solidFill>
                  <a:schemeClr val="bg1"/>
                </a:solidFill>
                <a:latin typeface="PT Sans"/>
              </a:rPr>
              <a:t>Durchführung</a:t>
            </a:r>
            <a:endParaRPr dirty="0"/>
          </a:p>
        </p:txBody>
      </p:sp>
      <p:pic>
        <p:nvPicPr>
          <p:cNvPr id="8641684" name="Grafik 15" descr="Ein Bild, das Schwarz, Dunkelheit enthält.&#10;&#10;KI-generierte Inhalte können fehlerhaft sein."/>
          <p:cNvPicPr>
            <a:picLocks noChangeAspect="1"/>
          </p:cNvPicPr>
          <p:nvPr/>
        </p:nvPicPr>
        <p:blipFill rotWithShape="1">
          <a:blip r:embed="rId5"/>
          <a:stretch/>
        </p:blipFill>
        <p:spPr bwMode="auto">
          <a:xfrm>
            <a:off x="5548914" y="3925681"/>
            <a:ext cx="330291" cy="353884"/>
          </a:xfrm>
          <a:prstGeom prst="rect">
            <a:avLst/>
          </a:prstGeom>
        </p:spPr>
      </p:pic>
      <p:pic>
        <p:nvPicPr>
          <p:cNvPr id="968886464" name="Grafik 16"/>
          <p:cNvPicPr>
            <a:picLocks noChangeAspect="1"/>
          </p:cNvPicPr>
          <p:nvPr/>
        </p:nvPicPr>
        <p:blipFill rotWithShape="1">
          <a:blip r:embed="rId6"/>
          <a:stretch/>
        </p:blipFill>
        <p:spPr bwMode="auto">
          <a:xfrm>
            <a:off x="599395" y="5596594"/>
            <a:ext cx="302400" cy="324000"/>
          </a:xfrm>
          <a:prstGeom prst="rect">
            <a:avLst/>
          </a:prstGeom>
        </p:spPr>
      </p:pic>
      <p:pic>
        <p:nvPicPr>
          <p:cNvPr id="2131802879" name="Grafik 11" descr="Ein Bild, das Schwarz, Dunkelheit enthält.&#10;&#10;KI-generierte Inhalte können fehlerhaft sein."/>
          <p:cNvPicPr>
            <a:picLocks noChangeAspect="1"/>
          </p:cNvPicPr>
          <p:nvPr/>
        </p:nvPicPr>
        <p:blipFill rotWithShape="1">
          <a:blip r:embed="rId7"/>
          <a:stretch/>
        </p:blipFill>
        <p:spPr bwMode="auto">
          <a:xfrm>
            <a:off x="534838" y="4203474"/>
            <a:ext cx="302400" cy="324000"/>
          </a:xfrm>
          <a:prstGeom prst="rect">
            <a:avLst/>
          </a:prstGeom>
        </p:spPr>
      </p:pic>
      <p:sp>
        <p:nvSpPr>
          <p:cNvPr id="22964272"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panose="020B0604020202020204" pitchFamily="34" charset="0"/>
              </a:rPr>
              <a:t>© Icons: Anja von Klitzing</a:t>
            </a:r>
            <a:endParaRPr dirty="0">
              <a:cs typeface="Arial" panose="020B0604020202020204" pitchFamily="34" charset="0"/>
            </a:endParaRPr>
          </a:p>
        </p:txBody>
      </p:sp>
      <p:sp>
        <p:nvSpPr>
          <p:cNvPr id="777663502" name="Fußzeilenplatzhalter 2"/>
          <p:cNvSpPr>
            <a:spLocks noGrp="1"/>
          </p:cNvSpPr>
          <p:nvPr>
            <p:ph type="ftr" sz="quarter" idx="11"/>
          </p:nvPr>
        </p:nvSpPr>
        <p:spPr bwMode="auto">
          <a:xfrm>
            <a:off x="520699" y="7019675"/>
            <a:ext cx="5842393"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3" name="Titel 2">
            <a:extLst>
              <a:ext uri="{FF2B5EF4-FFF2-40B4-BE49-F238E27FC236}">
                <a16:creationId xmlns:a16="http://schemas.microsoft.com/office/drawing/2014/main" id="{1DE331FB-1A5F-A148-A5AB-03A291A736C9}"/>
              </a:ext>
            </a:extLst>
          </p:cNvPr>
          <p:cNvSpPr>
            <a:spLocks noGrp="1"/>
          </p:cNvSpPr>
          <p:nvPr>
            <p:ph type="title"/>
          </p:nvPr>
        </p:nvSpPr>
        <p:spPr/>
        <p:txBody>
          <a:bodyPr/>
          <a:lstStyle/>
          <a:p>
            <a:r>
              <a:rPr lang="de-DE" dirty="0"/>
              <a:t>„Feedback vom Stapel“</a:t>
            </a: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82772104" name="Inhaltsplatzhalter 5"/>
          <p:cNvSpPr>
            <a:spLocks noGrp="1"/>
          </p:cNvSpPr>
          <p:nvPr>
            <p:ph idx="13"/>
          </p:nvPr>
        </p:nvSpPr>
        <p:spPr bwMode="auto">
          <a:xfrm>
            <a:off x="5923113" y="1936854"/>
            <a:ext cx="4248000" cy="5256000"/>
          </a:xfrm>
        </p:spPr>
        <p:txBody>
          <a:bodyPr wrap="square">
            <a:noAutofit/>
          </a:bodyPr>
          <a:lstStyle/>
          <a:p>
            <a:pPr lvl="1" indent="0">
              <a:lnSpc>
                <a:spcPct val="90000"/>
              </a:lnSpc>
              <a:spcBef>
                <a:spcPts val="600"/>
              </a:spcBef>
              <a:spcAft>
                <a:spcPts val="300"/>
              </a:spcAft>
              <a:buNone/>
              <a:defRPr/>
            </a:pPr>
            <a:r>
              <a:rPr lang="de-DE" sz="1200" dirty="0">
                <a:latin typeface="PT Sans bold"/>
              </a:rPr>
              <a:t>Anregungen zur Weiterarbeit</a:t>
            </a:r>
            <a:endParaRPr lang="de-DE" dirty="0"/>
          </a:p>
          <a:p>
            <a:pPr lvl="1" indent="0">
              <a:spcBef>
                <a:spcPts val="300"/>
              </a:spcBef>
              <a:spcAft>
                <a:spcPts val="300"/>
              </a:spcAft>
              <a:buNone/>
              <a:defRPr/>
            </a:pPr>
            <a:r>
              <a:rPr lang="de-DE" sz="1100" dirty="0"/>
              <a:t>Sicherung, Sammlung und Nutzung der Ergebnisse für die Lernentwicklung (Schülerinnen und Schüler) und Unterrichtsentwicklung (Lehrende) mit verschiedenen Möglichkeiten: </a:t>
            </a:r>
            <a:endParaRPr dirty="0"/>
          </a:p>
          <a:p>
            <a:pPr marL="171450" lvl="1">
              <a:spcBef>
                <a:spcPts val="300"/>
              </a:spcBef>
              <a:spcAft>
                <a:spcPts val="300"/>
              </a:spcAft>
              <a:buFontTx/>
              <a:buChar char="•"/>
              <a:defRPr/>
            </a:pPr>
            <a:r>
              <a:rPr lang="de-DE" sz="1100" b="1" dirty="0"/>
              <a:t>Überarbeitung des Lernprodukts: </a:t>
            </a:r>
            <a:r>
              <a:rPr lang="de-DE" sz="1100" dirty="0"/>
              <a:t>Das Peer-Feedback wird genutzt, um das Lernprodukt weiterzuentwickeln.</a:t>
            </a:r>
            <a:endParaRPr dirty="0"/>
          </a:p>
          <a:p>
            <a:pPr marL="171450" lvl="1">
              <a:spcBef>
                <a:spcPts val="300"/>
              </a:spcBef>
              <a:spcAft>
                <a:spcPts val="300"/>
              </a:spcAft>
              <a:buFontTx/>
              <a:buChar char="•"/>
              <a:defRPr/>
            </a:pPr>
            <a:r>
              <a:rPr lang="de-DE" sz="1100" b="1" dirty="0"/>
              <a:t>Dokumentation von Lernfortschritten:</a:t>
            </a:r>
            <a:r>
              <a:rPr lang="de-DE" sz="1100" dirty="0"/>
              <a:t> Eine wiederkehrende Nutzung ähnlicher Leitfragen und Satzanfänge verdeutlicht Entwicklungen im Lernprozess und unterstützt eine kontinuierliche Weiterarbeit.</a:t>
            </a:r>
            <a:endParaRPr dirty="0"/>
          </a:p>
          <a:p>
            <a:pPr marL="171450" lvl="1">
              <a:spcBef>
                <a:spcPts val="300"/>
              </a:spcBef>
              <a:spcAft>
                <a:spcPts val="300"/>
              </a:spcAft>
              <a:buFontTx/>
              <a:buChar char="•"/>
              <a:defRPr/>
            </a:pPr>
            <a:r>
              <a:rPr lang="de-DE" sz="1100" b="1" dirty="0"/>
              <a:t>Reflexion von Lern- und Arbeitsprozess: </a:t>
            </a:r>
            <a:r>
              <a:rPr lang="de-DE" sz="1100" dirty="0"/>
              <a:t>Lernende erkennen Zusammenhänge zwischen Vorbereitung, Vorgehen und Ergebnis und können daraus konkrete Schlüsse für zukünftige Leistungssituationen ziehen</a:t>
            </a:r>
            <a:endParaRPr dirty="0"/>
          </a:p>
          <a:p>
            <a:pPr marL="171450" lvl="1">
              <a:spcBef>
                <a:spcPts val="300"/>
              </a:spcBef>
              <a:spcAft>
                <a:spcPts val="300"/>
              </a:spcAft>
              <a:buFontTx/>
              <a:buChar char="•"/>
              <a:defRPr/>
            </a:pPr>
            <a:r>
              <a:rPr lang="de-DE" sz="1100" b="1" dirty="0"/>
              <a:t>Grundlage für Feedbackgespräche: </a:t>
            </a:r>
            <a:r>
              <a:rPr lang="de-DE" sz="1100" dirty="0"/>
              <a:t>Die gesammelten Aussagen bieten eine strukturierte Basis für die Nachbesprechung von Leistungen im Unterricht. </a:t>
            </a:r>
            <a:endParaRPr dirty="0"/>
          </a:p>
          <a:p>
            <a:pPr lvl="1" indent="0">
              <a:spcBef>
                <a:spcPts val="300"/>
              </a:spcBef>
              <a:spcAft>
                <a:spcPts val="300"/>
              </a:spcAft>
              <a:buNone/>
              <a:defRPr/>
            </a:pPr>
            <a:endParaRPr lang="de-DE" sz="1100" dirty="0"/>
          </a:p>
          <a:p>
            <a:pPr lvl="1" indent="0">
              <a:spcBef>
                <a:spcPts val="300"/>
              </a:spcBef>
              <a:spcAft>
                <a:spcPts val="300"/>
              </a:spcAft>
              <a:buNone/>
              <a:defRPr/>
            </a:pPr>
            <a:endParaRPr lang="de-DE" sz="1100" dirty="0"/>
          </a:p>
        </p:txBody>
      </p:sp>
      <p:sp>
        <p:nvSpPr>
          <p:cNvPr id="737294196" name="Title 1"/>
          <p:cNvSpPr txBox="1"/>
          <p:nvPr/>
        </p:nvSpPr>
        <p:spPr bwMode="auto">
          <a:xfrm>
            <a:off x="7902296" y="596393"/>
            <a:ext cx="2268817"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Hinweise zum lernförderlicher Einsatz</a:t>
            </a:r>
            <a:endParaRPr/>
          </a:p>
        </p:txBody>
      </p:sp>
      <p:sp>
        <p:nvSpPr>
          <p:cNvPr id="1186857704" name="Inhaltsplatzhalter 2"/>
          <p:cNvSpPr txBox="1"/>
          <p:nvPr/>
        </p:nvSpPr>
        <p:spPr bwMode="auto">
          <a:xfrm>
            <a:off x="954087" y="1609477"/>
            <a:ext cx="4248000" cy="5256000"/>
          </a:xfrm>
          <a:prstGeom prst="rect">
            <a:avLst/>
          </a:prstGeom>
        </p:spPr>
        <p:txBody>
          <a:bodyPr vert="horz" lIns="0" tIns="0" rIns="0" bIns="0" rtlCol="0">
            <a:noAutofit/>
          </a:bodyPr>
          <a:lstStyle>
            <a:lvl1pPr marL="0" indent="-171450" algn="l" defTabSz="180000" rtl="0">
              <a:lnSpc>
                <a:spcPct val="100000"/>
              </a:lnSpc>
              <a:spcBef>
                <a:spcPts val="600"/>
              </a:spcBef>
              <a:spcAft>
                <a:spcPts val="300"/>
              </a:spcAft>
              <a:buFontTx/>
              <a:buChar char="•"/>
              <a:defRPr sz="1200">
                <a:solidFill>
                  <a:schemeClr val="tx1"/>
                </a:solidFill>
                <a:latin typeface="+mj-lt"/>
                <a:ea typeface="+mn-ea"/>
                <a:cs typeface="+mn-cs"/>
              </a:defRPr>
            </a:lvl1pPr>
            <a:lvl2pPr marL="0" indent="-171450" algn="l" defTabSz="180000" rtl="0">
              <a:lnSpc>
                <a:spcPct val="100000"/>
              </a:lnSpc>
              <a:spcBef>
                <a:spcPts val="300"/>
              </a:spcBef>
              <a:spcAft>
                <a:spcPts val="300"/>
              </a:spcAft>
              <a:buFontTx/>
              <a:buChar char="•"/>
              <a:defRPr sz="1050">
                <a:solidFill>
                  <a:schemeClr val="tx1"/>
                </a:solidFill>
                <a:latin typeface="+mn-lt"/>
                <a:ea typeface="+mn-ea"/>
                <a:cs typeface="+mn-cs"/>
              </a:defRPr>
            </a:lvl2pPr>
            <a:lvl3pPr marL="268288" indent="-268288" algn="l" defTabSz="180000" rtl="0">
              <a:lnSpc>
                <a:spcPct val="100000"/>
              </a:lnSpc>
              <a:spcBef>
                <a:spcPts val="0"/>
              </a:spcBef>
              <a:buFont typeface="Arial"/>
              <a:buChar char="•"/>
              <a:defRPr sz="1050">
                <a:solidFill>
                  <a:schemeClr val="tx1"/>
                </a:solidFill>
                <a:latin typeface="+mn-lt"/>
                <a:ea typeface="+mn-ea"/>
                <a:cs typeface="+mn-cs"/>
              </a:defRPr>
            </a:lvl3pPr>
            <a:lvl4pPr marL="268288" indent="-268288" algn="l" defTabSz="180000" rtl="0">
              <a:lnSpc>
                <a:spcPct val="100000"/>
              </a:lnSpc>
              <a:spcBef>
                <a:spcPts val="0"/>
              </a:spcBef>
              <a:buFont typeface="Arial"/>
              <a:buChar char="•"/>
              <a:defRPr sz="1050">
                <a:solidFill>
                  <a:schemeClr val="tx1"/>
                </a:solidFill>
                <a:latin typeface="+mn-lt"/>
                <a:ea typeface="+mn-ea"/>
                <a:cs typeface="+mn-cs"/>
              </a:defRPr>
            </a:lvl4pPr>
            <a:lvl5pPr marL="268288" indent="-268288"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lvl="1" indent="0">
              <a:spcBef>
                <a:spcPts val="600"/>
              </a:spcBef>
              <a:buFontTx/>
              <a:buNone/>
              <a:defRPr/>
            </a:pPr>
            <a:r>
              <a:rPr lang="de-DE" sz="1400" dirty="0">
                <a:solidFill>
                  <a:schemeClr val="accent3"/>
                </a:solidFill>
                <a:latin typeface="PT Sans bold"/>
              </a:rPr>
              <a:t>So wird die Methode lernförderlich!</a:t>
            </a:r>
            <a:endParaRPr dirty="0"/>
          </a:p>
          <a:p>
            <a:pPr lvl="1" indent="0">
              <a:lnSpc>
                <a:spcPct val="90000"/>
              </a:lnSpc>
              <a:spcBef>
                <a:spcPts val="600"/>
              </a:spcBef>
              <a:buNone/>
              <a:defRPr/>
            </a:pPr>
            <a:r>
              <a:rPr lang="de-DE" sz="1200" dirty="0">
                <a:latin typeface="PT Sans bold"/>
              </a:rPr>
              <a:t>Einbettung in den Unterricht</a:t>
            </a:r>
            <a:endParaRPr lang="de-DE" dirty="0"/>
          </a:p>
          <a:p>
            <a:pPr marL="171450" lvl="1">
              <a:spcBef>
                <a:spcPts val="600"/>
              </a:spcBef>
              <a:defRPr/>
            </a:pPr>
            <a:r>
              <a:rPr lang="de-DE" sz="1100" dirty="0"/>
              <a:t>Die „Feedback vom Stapel“-Karten können sowohl im Plenum als auch in der Gruppenarbeit eingesetzt werden. Sie eignen sich besonders für Rückmeldungen zu Referaten oder praktischen Arbeiten. </a:t>
            </a:r>
            <a:endParaRPr dirty="0"/>
          </a:p>
          <a:p>
            <a:pPr marL="171450" lvl="1">
              <a:defRPr/>
            </a:pPr>
            <a:r>
              <a:rPr lang="de-DE" sz="1100" dirty="0"/>
              <a:t>Die Satzanfänge bzw. die damit verbundenen Leitfragen geben den Lernenden eine klare Struktur vor. Dies kann die Qualität und Vergleichbarkeit der Rückmeldungen erhöhen.</a:t>
            </a:r>
            <a:endParaRPr dirty="0"/>
          </a:p>
          <a:p>
            <a:pPr marL="171450" lvl="1">
              <a:spcAft>
                <a:spcPts val="300"/>
              </a:spcAft>
              <a:defRPr/>
            </a:pPr>
            <a:r>
              <a:rPr lang="de-DE" sz="1100" dirty="0"/>
              <a:t>Beim Feedback vom Stapel beziehen sich die Rückmeldungen vor allem auf die Ebene der Aufgabe.</a:t>
            </a:r>
            <a:endParaRPr dirty="0"/>
          </a:p>
          <a:p>
            <a:pPr marL="171450" lvl="1">
              <a:defRPr/>
            </a:pPr>
            <a:r>
              <a:rPr lang="de-DE" sz="1100" dirty="0"/>
              <a:t>Die Methode sollte regelmäßig eingesetzt werden, um das Geben und Annehmen von Feedback einzuüben. </a:t>
            </a:r>
            <a:endParaRPr dirty="0"/>
          </a:p>
          <a:p>
            <a:pPr marL="171450" lvl="1">
              <a:spcAft>
                <a:spcPts val="300"/>
              </a:spcAft>
              <a:defRPr/>
            </a:pPr>
            <a:r>
              <a:rPr lang="de-DE" sz="1100" dirty="0">
                <a:latin typeface="PT Sans"/>
              </a:rPr>
              <a:t>Planen Sie zusätzliche Zeit ein, falls Regeln und Strukturen von </a:t>
            </a:r>
            <a:r>
              <a:rPr lang="de-DE" sz="1100" dirty="0"/>
              <a:t>Peer</a:t>
            </a:r>
            <a:r>
              <a:rPr lang="de-DE" sz="1100" dirty="0">
                <a:solidFill>
                  <a:schemeClr val="tx1"/>
                </a:solidFill>
              </a:rPr>
              <a:t>-F</a:t>
            </a:r>
            <a:r>
              <a:rPr lang="de-DE" sz="1100" dirty="0"/>
              <a:t>eedback noch </a:t>
            </a:r>
            <a:r>
              <a:rPr lang="de-DE" sz="1100" dirty="0">
                <a:latin typeface="PT Sans"/>
              </a:rPr>
              <a:t>nicht eingeübt sind. </a:t>
            </a:r>
            <a:endParaRPr lang="de-DE" sz="1000" b="1" dirty="0"/>
          </a:p>
          <a:p>
            <a:pPr marL="171450" lvl="2" indent="0">
              <a:buFont typeface="Arial"/>
              <a:buNone/>
              <a:defRPr/>
            </a:pPr>
            <a:endParaRPr lang="de-DE" sz="1000" dirty="0"/>
          </a:p>
        </p:txBody>
      </p:sp>
      <p:pic>
        <p:nvPicPr>
          <p:cNvPr id="1689968634" name="Grafik 41"/>
          <p:cNvPicPr>
            <a:picLocks noChangeAspect="1"/>
          </p:cNvPicPr>
          <p:nvPr/>
        </p:nvPicPr>
        <p:blipFill rotWithShape="1">
          <a:blip r:embed="rId3"/>
          <a:stretch/>
        </p:blipFill>
        <p:spPr bwMode="auto">
          <a:xfrm>
            <a:off x="547896" y="1834746"/>
            <a:ext cx="295199" cy="324000"/>
          </a:xfrm>
          <a:prstGeom prst="rect">
            <a:avLst/>
          </a:prstGeom>
        </p:spPr>
      </p:pic>
      <p:pic>
        <p:nvPicPr>
          <p:cNvPr id="2059397959" name="Grafik 15"/>
          <p:cNvPicPr>
            <a:picLocks noChangeAspect="1"/>
          </p:cNvPicPr>
          <p:nvPr/>
        </p:nvPicPr>
        <p:blipFill rotWithShape="1">
          <a:blip r:embed="rId4"/>
          <a:stretch/>
        </p:blipFill>
        <p:spPr bwMode="auto">
          <a:xfrm>
            <a:off x="5543880" y="1802123"/>
            <a:ext cx="336000" cy="360000"/>
          </a:xfrm>
          <a:prstGeom prst="rect">
            <a:avLst/>
          </a:prstGeom>
        </p:spPr>
      </p:pic>
      <p:sp>
        <p:nvSpPr>
          <p:cNvPr id="1848254951" name="Title 1"/>
          <p:cNvSpPr txBox="1"/>
          <p:nvPr/>
        </p:nvSpPr>
        <p:spPr bwMode="auto">
          <a:xfrm>
            <a:off x="3245555" y="314952"/>
            <a:ext cx="6925557" cy="216001"/>
          </a:xfrm>
          <a:prstGeom prst="rect">
            <a:avLst/>
          </a:prstGeom>
        </p:spPr>
        <p:txBody>
          <a:bodyPr vert="horz" lIns="0" tIns="0" rIns="0" bIns="0" rtlCol="0" anchor="t" anchorCtr="0">
            <a:norm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de-DE" sz="1050" b="1" dirty="0">
                <a:latin typeface="+mn-lt"/>
              </a:rPr>
              <a:t>Feedback    </a:t>
            </a:r>
            <a:r>
              <a:rPr lang="de-DE" sz="1050" dirty="0">
                <a:solidFill>
                  <a:srgbClr val="000000"/>
                </a:solidFill>
                <a:latin typeface="+mn-lt"/>
                <a:ea typeface="Times New Roman"/>
              </a:rPr>
              <a:t>☐ </a:t>
            </a:r>
            <a:r>
              <a:rPr lang="de-DE" sz="1050" dirty="0">
                <a:latin typeface="+mn-lt"/>
              </a:rPr>
              <a:t>Lehrende–Lernende    </a:t>
            </a:r>
            <a:r>
              <a:rPr lang="de-DE" sz="1050" dirty="0">
                <a:solidFill>
                  <a:srgbClr val="000000"/>
                </a:solidFill>
                <a:latin typeface="+mn-lt"/>
                <a:ea typeface="Times New Roman"/>
              </a:rPr>
              <a:t>☐</a:t>
            </a:r>
            <a:r>
              <a:rPr lang="de-DE" sz="1050" dirty="0">
                <a:latin typeface="+mn-lt"/>
              </a:rPr>
              <a:t> Lernende–Lehrende    ☑ Peer–Peer </a:t>
            </a:r>
            <a:r>
              <a:rPr lang="de-DE" sz="1050" dirty="0">
                <a:solidFill>
                  <a:srgbClr val="000000"/>
                </a:solidFill>
                <a:latin typeface="+mn-lt"/>
              </a:rPr>
              <a:t>   </a:t>
            </a:r>
            <a:r>
              <a:rPr lang="de-DE" sz="1050" dirty="0">
                <a:solidFill>
                  <a:srgbClr val="000000"/>
                </a:solidFill>
                <a:latin typeface="+mn-lt"/>
                <a:ea typeface="Times New Roman"/>
              </a:rPr>
              <a:t>☐</a:t>
            </a:r>
            <a:r>
              <a:rPr lang="de-DE" sz="1050" dirty="0">
                <a:solidFill>
                  <a:srgbClr val="000000"/>
                </a:solidFill>
                <a:latin typeface="+mn-lt"/>
              </a:rPr>
              <a:t> </a:t>
            </a:r>
            <a:r>
              <a:rPr lang="de-DE" sz="1050" dirty="0">
                <a:latin typeface="+mn-lt"/>
              </a:rPr>
              <a:t>(Selbst-)Reflexion</a:t>
            </a:r>
            <a:endParaRPr lang="en-US" sz="1050" dirty="0">
              <a:latin typeface="+mn-lt"/>
            </a:endParaRPr>
          </a:p>
        </p:txBody>
      </p:sp>
      <p:sp>
        <p:nvSpPr>
          <p:cNvPr id="1669783894"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sp>
        <p:nvSpPr>
          <p:cNvPr id="1984498345" name="Fußzeilenplatzhalter 2"/>
          <p:cNvSpPr>
            <a:spLocks noGrp="1"/>
          </p:cNvSpPr>
          <p:nvPr>
            <p:ph type="ftr" sz="quarter" idx="11"/>
          </p:nvPr>
        </p:nvSpPr>
        <p:spPr bwMode="auto">
          <a:xfrm>
            <a:off x="520699" y="7019675"/>
            <a:ext cx="5842393"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4" name="Titel 3">
            <a:extLst>
              <a:ext uri="{FF2B5EF4-FFF2-40B4-BE49-F238E27FC236}">
                <a16:creationId xmlns:a16="http://schemas.microsoft.com/office/drawing/2014/main" id="{B2C9C38C-6191-04E4-F34A-E8E19D3F8143}"/>
              </a:ext>
            </a:extLst>
          </p:cNvPr>
          <p:cNvSpPr>
            <a:spLocks noGrp="1"/>
          </p:cNvSpPr>
          <p:nvPr>
            <p:ph type="title"/>
          </p:nvPr>
        </p:nvSpPr>
        <p:spPr/>
        <p:txBody>
          <a:bodyPr/>
          <a:lstStyle/>
          <a:p>
            <a:r>
              <a:rPr lang="de-DE" dirty="0"/>
              <a:t>„Feedback vom Stapel“</a:t>
            </a: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89562358" name="Titel 1"/>
          <p:cNvSpPr>
            <a:spLocks noGrp="1"/>
          </p:cNvSpPr>
          <p:nvPr>
            <p:ph type="title"/>
          </p:nvPr>
        </p:nvSpPr>
        <p:spPr bwMode="auto">
          <a:xfrm>
            <a:off x="539813" y="1161402"/>
            <a:ext cx="9631300" cy="293877"/>
          </a:xfrm>
        </p:spPr>
        <p:txBody>
          <a:bodyPr>
            <a:noAutofit/>
          </a:bodyPr>
          <a:lstStyle/>
          <a:p>
            <a:pPr>
              <a:defRPr/>
            </a:pPr>
            <a:r>
              <a:rPr lang="de-DE"/>
              <a:t>Rückmeldungen geben – Lernförderliches Feedback – Seite 1</a:t>
            </a:r>
            <a:br>
              <a:rPr lang="de-DE" b="1"/>
            </a:br>
            <a:endParaRPr lang="de-DE">
              <a:solidFill>
                <a:schemeClr val="accent3"/>
              </a:solidFill>
            </a:endParaRPr>
          </a:p>
        </p:txBody>
      </p:sp>
      <p:sp>
        <p:nvSpPr>
          <p:cNvPr id="570055161" name="Inhaltsplatzhalter 2"/>
          <p:cNvSpPr>
            <a:spLocks noGrp="1"/>
          </p:cNvSpPr>
          <p:nvPr>
            <p:ph idx="1"/>
          </p:nvPr>
        </p:nvSpPr>
        <p:spPr bwMode="auto">
          <a:xfrm>
            <a:off x="954238" y="1567544"/>
            <a:ext cx="4248000" cy="5523722"/>
          </a:xfrm>
        </p:spPr>
        <p:txBody>
          <a:bodyPr>
            <a:noAutofit/>
          </a:bodyPr>
          <a:lstStyle/>
          <a:p>
            <a:pPr lvl="1" indent="0">
              <a:spcBef>
                <a:spcPts val="0"/>
              </a:spcBef>
              <a:buNone/>
              <a:defRPr/>
            </a:pPr>
            <a:r>
              <a:rPr lang="de-DE" sz="1100" dirty="0"/>
              <a:t>Zielgerichtetes, kriterienorientiertes und individualisiertes Feedback, das zeitnah gegeben wird, fördert den Lernerfolg, indem es Schülerinnen und Schülern ihre nächsten Lernschritte aufzeigt und hilft, Verantwortung für den eigenen Lernprozess zu übernehmen. Es begleitet sie dabei, vorhandene Stärken und Schwächen zu erkennen und Schlussfolgerungen daraus zu ziehen.</a:t>
            </a:r>
            <a:endParaRPr dirty="0"/>
          </a:p>
          <a:p>
            <a:pPr lvl="1" indent="0">
              <a:spcBef>
                <a:spcPts val="0"/>
              </a:spcBef>
              <a:spcAft>
                <a:spcPts val="300"/>
              </a:spcAft>
              <a:buNone/>
              <a:defRPr/>
            </a:pPr>
            <a:endParaRPr lang="de-DE" b="1" dirty="0"/>
          </a:p>
          <a:p>
            <a:pPr lvl="1" indent="0">
              <a:spcBef>
                <a:spcPts val="600"/>
              </a:spcBef>
              <a:buNone/>
              <a:defRPr/>
            </a:pPr>
            <a:r>
              <a:rPr lang="de-DE" sz="1200" b="1" dirty="0"/>
              <a:t>Ein lernwirksames Feedback gibt Hinweise auf</a:t>
            </a:r>
            <a:endParaRPr dirty="0"/>
          </a:p>
          <a:p>
            <a:pPr marL="171450" lvl="1">
              <a:spcBef>
                <a:spcPts val="600"/>
              </a:spcBef>
              <a:spcAft>
                <a:spcPts val="300"/>
              </a:spcAft>
              <a:buFontTx/>
              <a:buChar char="-"/>
              <a:defRPr/>
            </a:pPr>
            <a:r>
              <a:rPr lang="de-DE" sz="1100" dirty="0"/>
              <a:t>den aktuellen Lernstand im Lernprozess (Ist-Stand / </a:t>
            </a:r>
            <a:r>
              <a:rPr lang="de-DE" sz="1100" b="1" dirty="0"/>
              <a:t>Feed back</a:t>
            </a:r>
            <a:r>
              <a:rPr lang="de-DE" sz="1100" dirty="0"/>
              <a:t>),</a:t>
            </a:r>
            <a:endParaRPr dirty="0"/>
          </a:p>
          <a:p>
            <a:pPr marL="171450" lvl="1">
              <a:spcBef>
                <a:spcPts val="0"/>
              </a:spcBef>
              <a:spcAft>
                <a:spcPts val="300"/>
              </a:spcAft>
              <a:buFontTx/>
              <a:buChar char="-"/>
              <a:defRPr/>
            </a:pPr>
            <a:r>
              <a:rPr lang="de-DE" sz="1100" dirty="0"/>
              <a:t>das zu erreichende Ziel (Soll-Stand / </a:t>
            </a:r>
            <a:r>
              <a:rPr lang="de-DE" sz="1100" b="1" dirty="0"/>
              <a:t>Feed </a:t>
            </a:r>
            <a:r>
              <a:rPr lang="de-DE" sz="1100" b="1" dirty="0" err="1"/>
              <a:t>up</a:t>
            </a:r>
            <a:r>
              <a:rPr lang="de-DE" sz="1100" dirty="0"/>
              <a:t>) und</a:t>
            </a:r>
            <a:endParaRPr dirty="0"/>
          </a:p>
          <a:p>
            <a:pPr marL="171450" lvl="1">
              <a:spcBef>
                <a:spcPts val="0"/>
              </a:spcBef>
              <a:spcAft>
                <a:spcPts val="300"/>
              </a:spcAft>
              <a:buFontTx/>
              <a:buChar char="-"/>
              <a:defRPr/>
            </a:pPr>
            <a:r>
              <a:rPr lang="de-DE" sz="1100" dirty="0"/>
              <a:t>die nächsten Entwicklungs- und Veränderungsschritte (</a:t>
            </a:r>
            <a:r>
              <a:rPr lang="de-DE" sz="1100" b="1" dirty="0"/>
              <a:t>Feed </a:t>
            </a:r>
            <a:r>
              <a:rPr lang="de-DE" sz="1100" b="1" dirty="0" err="1"/>
              <a:t>forward</a:t>
            </a:r>
            <a:r>
              <a:rPr lang="de-DE" sz="1100" dirty="0"/>
              <a:t>).</a:t>
            </a:r>
            <a:endParaRPr dirty="0"/>
          </a:p>
          <a:p>
            <a:pPr marL="171450" lvl="1">
              <a:spcBef>
                <a:spcPts val="0"/>
              </a:spcBef>
              <a:spcAft>
                <a:spcPts val="300"/>
              </a:spcAft>
              <a:buFontTx/>
              <a:buChar char="-"/>
              <a:defRPr/>
            </a:pPr>
            <a:endParaRPr lang="de-DE" sz="1100"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p:txBody>
      </p:sp>
      <p:sp>
        <p:nvSpPr>
          <p:cNvPr id="154175964"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404908311" name="Title 1"/>
          <p:cNvSpPr txBox="1"/>
          <p:nvPr/>
        </p:nvSpPr>
        <p:spPr bwMode="auto">
          <a:xfrm>
            <a:off x="7778230" y="340869"/>
            <a:ext cx="2382631"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Lernförderliches Feedback - Grundlagen</a:t>
            </a:r>
          </a:p>
        </p:txBody>
      </p:sp>
      <p:pic>
        <p:nvPicPr>
          <p:cNvPr id="1641727524" name="Grafik 11"/>
          <p:cNvPicPr>
            <a:picLocks noChangeAspect="1"/>
          </p:cNvPicPr>
          <p:nvPr/>
        </p:nvPicPr>
        <p:blipFill rotWithShape="1">
          <a:blip r:embed="rId3"/>
          <a:stretch/>
        </p:blipFill>
        <p:spPr bwMode="auto">
          <a:xfrm>
            <a:off x="871227" y="4233019"/>
            <a:ext cx="4331011" cy="2436195"/>
          </a:xfrm>
          <a:prstGeom prst="rect">
            <a:avLst/>
          </a:prstGeom>
        </p:spPr>
      </p:pic>
      <p:pic>
        <p:nvPicPr>
          <p:cNvPr id="873237407" name="Grafik 41"/>
          <p:cNvPicPr>
            <a:picLocks noChangeAspect="1"/>
          </p:cNvPicPr>
          <p:nvPr/>
        </p:nvPicPr>
        <p:blipFill rotWithShape="1">
          <a:blip r:embed="rId4"/>
          <a:stretch/>
        </p:blipFill>
        <p:spPr bwMode="auto">
          <a:xfrm>
            <a:off x="576028" y="2778045"/>
            <a:ext cx="295199" cy="324000"/>
          </a:xfrm>
          <a:prstGeom prst="rect">
            <a:avLst/>
          </a:prstGeom>
        </p:spPr>
      </p:pic>
      <p:sp>
        <p:nvSpPr>
          <p:cNvPr id="1952527981" name="Inhaltsplatzhalter 7"/>
          <p:cNvSpPr>
            <a:spLocks noGrp="1"/>
          </p:cNvSpPr>
          <p:nvPr>
            <p:ph idx="13"/>
          </p:nvPr>
        </p:nvSpPr>
        <p:spPr bwMode="auto">
          <a:xfrm>
            <a:off x="5921375" y="1567544"/>
            <a:ext cx="4249737" cy="5304455"/>
          </a:xfrm>
        </p:spPr>
        <p:txBody>
          <a:bodyPr/>
          <a:lstStyle/>
          <a:p>
            <a:pPr lvl="1" indent="0">
              <a:spcBef>
                <a:spcPts val="600"/>
              </a:spcBef>
              <a:spcAft>
                <a:spcPts val="300"/>
              </a:spcAft>
              <a:buNone/>
              <a:defRPr/>
            </a:pPr>
            <a:r>
              <a:rPr lang="de-DE" sz="1200" b="1" dirty="0"/>
              <a:t>Dabei kann sich das Feedback auf folgende Ebenen beziehen</a:t>
            </a:r>
            <a:endParaRPr dirty="0"/>
          </a:p>
          <a:p>
            <a:pPr marL="171450" lvl="1">
              <a:spcBef>
                <a:spcPts val="600"/>
              </a:spcBef>
              <a:spcAft>
                <a:spcPts val="300"/>
              </a:spcAft>
              <a:buFontTx/>
              <a:buChar char="-"/>
              <a:defRPr/>
            </a:pPr>
            <a:r>
              <a:rPr lang="de-DE" sz="1100" b="1" dirty="0"/>
              <a:t>Ebene der Aufgabe</a:t>
            </a:r>
            <a:r>
              <a:rPr lang="de-DE" sz="1100" dirty="0"/>
              <a:t> </a:t>
            </a:r>
            <a:endParaRPr dirty="0"/>
          </a:p>
          <a:p>
            <a:pPr lvl="1" indent="0">
              <a:spcAft>
                <a:spcPts val="300"/>
              </a:spcAft>
              <a:buNone/>
              <a:defRPr/>
            </a:pPr>
            <a:r>
              <a:rPr lang="de-DE" sz="1100" dirty="0"/>
              <a:t>	„Wie gut wurde die Aufgabe erledigt?“</a:t>
            </a:r>
            <a:endParaRPr dirty="0"/>
          </a:p>
          <a:p>
            <a:pPr marL="171450" lvl="1">
              <a:spcAft>
                <a:spcPts val="300"/>
              </a:spcAft>
              <a:buFontTx/>
              <a:buChar char="-"/>
              <a:defRPr/>
            </a:pPr>
            <a:r>
              <a:rPr lang="de-DE" sz="1100" b="1" dirty="0"/>
              <a:t>Ebene des Prozesses</a:t>
            </a:r>
            <a:endParaRPr dirty="0"/>
          </a:p>
          <a:p>
            <a:pPr lvl="1" indent="0">
              <a:spcAft>
                <a:spcPts val="300"/>
              </a:spcAft>
              <a:buNone/>
              <a:defRPr/>
            </a:pPr>
            <a:r>
              <a:rPr lang="de-DE" sz="1100" b="1" dirty="0"/>
              <a:t>	</a:t>
            </a:r>
            <a:r>
              <a:rPr lang="de-DE" sz="1100" dirty="0"/>
              <a:t>„Was muss getan werden, um die Aufgabe zu verstehen / zu 	meistern?“</a:t>
            </a:r>
            <a:endParaRPr dirty="0"/>
          </a:p>
          <a:p>
            <a:pPr marL="171450" lvl="1">
              <a:spcAft>
                <a:spcPts val="300"/>
              </a:spcAft>
              <a:buFontTx/>
              <a:buChar char="-"/>
              <a:defRPr/>
            </a:pPr>
            <a:r>
              <a:rPr lang="de-DE" sz="1100" b="1" dirty="0"/>
              <a:t>Ebene der Selbstregulation</a:t>
            </a:r>
            <a:endParaRPr dirty="0"/>
          </a:p>
          <a:p>
            <a:pPr lvl="1" indent="0">
              <a:spcAft>
                <a:spcPts val="300"/>
              </a:spcAft>
              <a:buNone/>
              <a:defRPr/>
            </a:pPr>
            <a:r>
              <a:rPr lang="de-DE" sz="1100" b="1" dirty="0"/>
              <a:t>	</a:t>
            </a:r>
            <a:r>
              <a:rPr lang="de-DE" sz="1100" dirty="0"/>
              <a:t>„Was muss der Lernende / die Lernende tun, um sein / ihr Lernen </a:t>
            </a:r>
            <a:br>
              <a:rPr lang="de-DE" sz="1100" dirty="0"/>
            </a:br>
            <a:r>
              <a:rPr lang="de-DE" sz="1100" dirty="0"/>
              <a:t>     selbst zu steuern, zu lenken, zu überwachen?“ </a:t>
            </a:r>
            <a:endParaRPr dirty="0"/>
          </a:p>
          <a:p>
            <a:pPr marL="171450" lvl="1">
              <a:spcAft>
                <a:spcPts val="300"/>
              </a:spcAft>
              <a:buFontTx/>
              <a:buChar char="-"/>
              <a:defRPr/>
            </a:pPr>
            <a:r>
              <a:rPr lang="de-DE" sz="1100" b="1" dirty="0"/>
              <a:t>Ebene der Person / des Selbst</a:t>
            </a:r>
            <a:endParaRPr dirty="0"/>
          </a:p>
          <a:p>
            <a:pPr lvl="1" indent="0">
              <a:spcAft>
                <a:spcPts val="300"/>
              </a:spcAft>
              <a:buNone/>
              <a:defRPr/>
            </a:pPr>
            <a:r>
              <a:rPr lang="de-DE" sz="1100" b="1" dirty="0"/>
              <a:t>	</a:t>
            </a:r>
            <a:r>
              <a:rPr lang="de-DE" sz="1100" dirty="0"/>
              <a:t>„Wie werden die eigene Person und Gefühle bewertet? Welches 	Mindset ist vorhanden?“</a:t>
            </a:r>
            <a:endParaRPr dirty="0"/>
          </a:p>
          <a:p>
            <a:pPr lvl="1" indent="0">
              <a:spcBef>
                <a:spcPts val="600"/>
              </a:spcBef>
              <a:spcAft>
                <a:spcPts val="300"/>
              </a:spcAft>
              <a:buNone/>
              <a:defRPr/>
            </a:pPr>
            <a:r>
              <a:rPr lang="de-DE" sz="1100" dirty="0"/>
              <a:t>Im schulischen Kontext sollte Feedback nur auf die ersten drei Ebenen, nicht auf die Person bezogen sein, da sich Feedback auf der Ebene des Selbst empirisch als nicht lernförderlich erwiesen hat. </a:t>
            </a:r>
            <a:endParaRPr dirty="0"/>
          </a:p>
          <a:p>
            <a:pPr lvl="1" indent="0">
              <a:spcAft>
                <a:spcPts val="300"/>
              </a:spcAft>
              <a:buNone/>
              <a:defRPr/>
            </a:pPr>
            <a:endParaRPr lang="de-DE" dirty="0"/>
          </a:p>
          <a:p>
            <a:pPr lvl="1" indent="0">
              <a:spcAft>
                <a:spcPts val="300"/>
              </a:spcAft>
              <a:buNone/>
              <a:defRPr/>
            </a:pPr>
            <a:endParaRPr lang="de-DE" dirty="0"/>
          </a:p>
          <a:p>
            <a:pPr indent="0">
              <a:buNone/>
              <a:defRPr/>
            </a:pPr>
            <a:endParaRPr lang="de-DE" dirty="0"/>
          </a:p>
        </p:txBody>
      </p:sp>
      <p:graphicFrame>
        <p:nvGraphicFramePr>
          <p:cNvPr id="382665798" name="Diagramm 10"/>
          <p:cNvGraphicFramePr>
            <a:graphicFrameLocks/>
          </p:cNvGraphicFramePr>
          <p:nvPr/>
        </p:nvGraphicFramePr>
        <p:xfrm>
          <a:off x="5921375" y="4685196"/>
          <a:ext cx="4249738" cy="23793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20304187" name="Grafik 41"/>
          <p:cNvPicPr>
            <a:picLocks noChangeAspect="1"/>
          </p:cNvPicPr>
          <p:nvPr/>
        </p:nvPicPr>
        <p:blipFill rotWithShape="1">
          <a:blip r:embed="rId4"/>
          <a:stretch/>
        </p:blipFill>
        <p:spPr bwMode="auto">
          <a:xfrm>
            <a:off x="5570517" y="1477177"/>
            <a:ext cx="295199" cy="324000"/>
          </a:xfrm>
          <a:prstGeom prst="rect">
            <a:avLst/>
          </a:prstGeom>
        </p:spPr>
      </p:pic>
      <p:sp>
        <p:nvSpPr>
          <p:cNvPr id="719223359"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und Illustration: Anja von Klitzing</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9673079" name="Titel 1"/>
          <p:cNvSpPr>
            <a:spLocks noGrp="1"/>
          </p:cNvSpPr>
          <p:nvPr>
            <p:ph type="title"/>
          </p:nvPr>
        </p:nvSpPr>
        <p:spPr bwMode="auto">
          <a:xfrm>
            <a:off x="539813" y="1161402"/>
            <a:ext cx="9631300" cy="293877"/>
          </a:xfrm>
        </p:spPr>
        <p:txBody>
          <a:bodyPr>
            <a:noAutofit/>
          </a:bodyPr>
          <a:lstStyle/>
          <a:p>
            <a:pPr>
              <a:defRPr/>
            </a:pPr>
            <a:r>
              <a:rPr lang="de-DE"/>
              <a:t>Rückmeldungen geben – Lernförderliches Feedback – Seite 2</a:t>
            </a:r>
            <a:br>
              <a:rPr lang="de-DE" b="1"/>
            </a:br>
            <a:endParaRPr lang="de-DE">
              <a:solidFill>
                <a:schemeClr val="accent3"/>
              </a:solidFill>
            </a:endParaRPr>
          </a:p>
        </p:txBody>
      </p:sp>
      <p:sp>
        <p:nvSpPr>
          <p:cNvPr id="1836991895" name="Inhaltsplatzhalter 2"/>
          <p:cNvSpPr>
            <a:spLocks noGrp="1"/>
          </p:cNvSpPr>
          <p:nvPr>
            <p:ph idx="1"/>
          </p:nvPr>
        </p:nvSpPr>
        <p:spPr bwMode="auto">
          <a:xfrm>
            <a:off x="954238" y="1567544"/>
            <a:ext cx="4248000" cy="5523722"/>
          </a:xfrm>
        </p:spPr>
        <p:txBody>
          <a:bodyPr>
            <a:noAutofit/>
          </a:bodyPr>
          <a:lstStyle/>
          <a:p>
            <a:pPr lvl="1" indent="0">
              <a:spcBef>
                <a:spcPts val="600"/>
              </a:spcBef>
              <a:buNone/>
              <a:defRPr/>
            </a:pPr>
            <a:r>
              <a:rPr lang="de-DE" sz="1200" b="1" dirty="0"/>
              <a:t>So gelingt Ihnen ein lernförderliches Feedback</a:t>
            </a:r>
            <a:endParaRPr lang="de-DE" dirty="0"/>
          </a:p>
          <a:p>
            <a:pPr lvl="1" indent="0">
              <a:spcBef>
                <a:spcPts val="600"/>
              </a:spcBef>
              <a:buNone/>
              <a:defRPr/>
            </a:pPr>
            <a:r>
              <a:rPr lang="de-DE" sz="1100" dirty="0"/>
              <a:t>Für wirksame Rückmeldungen braucht es nicht nur geeignete Feedback-Instrumente, sondern auch die Berücksichtigung bestimmter </a:t>
            </a:r>
            <a:r>
              <a:rPr lang="de-DE" sz="1100" b="1" dirty="0"/>
              <a:t>Qualitätsmerkmale</a:t>
            </a:r>
            <a:r>
              <a:rPr lang="de-DE" sz="1100" dirty="0"/>
              <a:t>. So sind Rückmeldungen nur dann lernförderlich, wenn sie zielgerichtet, kriteriengeleitet, individuell und idealerweise zeitnah erfolgen. </a:t>
            </a:r>
            <a:endParaRPr dirty="0"/>
          </a:p>
          <a:p>
            <a:pPr lvl="1" indent="0">
              <a:spcBef>
                <a:spcPts val="0"/>
              </a:spcBef>
              <a:spcAft>
                <a:spcPts val="300"/>
              </a:spcAft>
              <a:buNone/>
              <a:defRPr/>
            </a:pPr>
            <a:endParaRPr lang="de-DE" sz="1100" dirty="0"/>
          </a:p>
          <a:p>
            <a:pPr lvl="1" indent="0">
              <a:spcBef>
                <a:spcPts val="600"/>
              </a:spcBef>
              <a:spcAft>
                <a:spcPts val="300"/>
              </a:spcAft>
              <a:buNone/>
              <a:defRPr/>
            </a:pPr>
            <a:r>
              <a:rPr lang="de-DE" sz="1100" b="1" dirty="0"/>
              <a:t>Damit die Rückmeldungen wirksam werden können, müssen sie so gestaltet sein, dass die Lernenden</a:t>
            </a:r>
            <a:endParaRPr dirty="0"/>
          </a:p>
          <a:p>
            <a:pPr marL="228600" lvl="1" indent="-228600">
              <a:spcBef>
                <a:spcPts val="600"/>
              </a:spcBef>
              <a:spcAft>
                <a:spcPts val="300"/>
              </a:spcAft>
              <a:defRPr/>
            </a:pPr>
            <a:r>
              <a:rPr lang="de-DE" sz="1100" dirty="0"/>
              <a:t>durch einen Soll-Ist-Abgleich mit konkreten Lernzielen wissen, wo sie im Lernprozess stehen.</a:t>
            </a:r>
            <a:endParaRPr dirty="0"/>
          </a:p>
          <a:p>
            <a:pPr marL="228600" lvl="1" indent="-228600">
              <a:spcAft>
                <a:spcPts val="300"/>
              </a:spcAft>
              <a:defRPr/>
            </a:pPr>
            <a:r>
              <a:rPr lang="de-DE" sz="1100" dirty="0"/>
              <a:t>Informationen zur Qualität ihrer eigenen Arbeit bzw. ihrem Arbeitsverhalten erhalten.</a:t>
            </a:r>
            <a:endParaRPr dirty="0"/>
          </a:p>
          <a:p>
            <a:pPr marL="228600" lvl="1" indent="-228600">
              <a:spcAft>
                <a:spcPts val="300"/>
              </a:spcAft>
              <a:defRPr/>
            </a:pPr>
            <a:r>
              <a:rPr lang="de-DE" sz="1100" dirty="0"/>
              <a:t>konkrete Vorschläge und Angebote erhalten, wie sie ihre Schwierigkeiten gezielt beheben können.</a:t>
            </a:r>
            <a:endParaRPr dirty="0"/>
          </a:p>
          <a:p>
            <a:pPr marL="228600" lvl="1" indent="-228600">
              <a:spcAft>
                <a:spcPts val="300"/>
              </a:spcAft>
              <a:defRPr/>
            </a:pPr>
            <a:r>
              <a:rPr lang="de-DE" sz="1100" dirty="0"/>
              <a:t>konkrete Hinweise zur Weiterentwicklung ihres Lernverhaltens und ihrer Leistungsfähigkeit nutzen können. </a:t>
            </a:r>
            <a:endParaRPr dirty="0"/>
          </a:p>
          <a:p>
            <a:pPr marL="228600" lvl="1" indent="-228600">
              <a:spcAft>
                <a:spcPts val="300"/>
              </a:spcAft>
              <a:defRPr/>
            </a:pPr>
            <a:r>
              <a:rPr lang="de-DE" sz="1100" dirty="0"/>
              <a:t>die Möglichkeit erhalten, das Feedback umzusetzen.</a:t>
            </a:r>
            <a:endParaRPr dirty="0"/>
          </a:p>
          <a:p>
            <a:pPr marL="228600" lvl="1" indent="-228600">
              <a:spcAft>
                <a:spcPts val="300"/>
              </a:spcAft>
              <a:defRPr/>
            </a:pPr>
            <a:r>
              <a:rPr lang="de-DE" sz="1100" dirty="0"/>
              <a:t>dazu angeregt werden, ihre Lernprozesse zunehmend eigenständig zu gestalten.</a:t>
            </a:r>
            <a:endParaRPr dirty="0"/>
          </a:p>
          <a:p>
            <a:pPr marL="228600" lvl="1" indent="-228600">
              <a:spcAft>
                <a:spcPts val="300"/>
              </a:spcAft>
              <a:defRPr/>
            </a:pPr>
            <a:r>
              <a:rPr lang="de-DE" sz="1100" dirty="0"/>
              <a:t>ihre besonderen Fähigkeiten erkennen und darin unterstützt werden, diese gezielt weiter auszubauen.</a:t>
            </a:r>
            <a:endParaRPr dirty="0"/>
          </a:p>
          <a:p>
            <a:pPr lvl="1" indent="0">
              <a:spcBef>
                <a:spcPts val="0"/>
              </a:spcBef>
              <a:spcAft>
                <a:spcPts val="300"/>
              </a:spcAft>
              <a:buNone/>
              <a:defRPr/>
            </a:pPr>
            <a:endParaRPr lang="de-DE" dirty="0"/>
          </a:p>
        </p:txBody>
      </p:sp>
      <p:sp>
        <p:nvSpPr>
          <p:cNvPr id="908395687"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925006948" name="Inhaltsplatzhalter 5"/>
          <p:cNvSpPr>
            <a:spLocks noGrp="1"/>
          </p:cNvSpPr>
          <p:nvPr>
            <p:ph idx="13"/>
          </p:nvPr>
        </p:nvSpPr>
        <p:spPr bwMode="auto">
          <a:xfrm>
            <a:off x="5923427" y="1567544"/>
            <a:ext cx="4248000" cy="5348862"/>
          </a:xfrm>
        </p:spPr>
        <p:txBody>
          <a:bodyPr wrap="square">
            <a:noAutofit/>
          </a:bodyPr>
          <a:lstStyle/>
          <a:p>
            <a:pPr lvl="1" indent="0">
              <a:spcAft>
                <a:spcPts val="300"/>
              </a:spcAft>
              <a:buNone/>
              <a:defRPr/>
            </a:pPr>
            <a:r>
              <a:rPr lang="de-DE" dirty="0"/>
              <a:t> </a:t>
            </a:r>
            <a:r>
              <a:rPr lang="de-DE" sz="1200" b="1" dirty="0"/>
              <a:t>Beispiele zur Formulierung eines Feedbacks</a:t>
            </a:r>
            <a:endParaRPr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b="1" dirty="0"/>
          </a:p>
          <a:p>
            <a:pPr lvl="1" indent="0">
              <a:spcAft>
                <a:spcPts val="300"/>
              </a:spcAft>
              <a:buNone/>
              <a:defRPr/>
            </a:pPr>
            <a:endParaRPr lang="de-DE" b="1"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sz="400" dirty="0"/>
          </a:p>
          <a:p>
            <a:pPr lvl="1" indent="0">
              <a:spcAft>
                <a:spcPts val="300"/>
              </a:spcAft>
              <a:buNone/>
              <a:defRPr/>
            </a:pPr>
            <a:r>
              <a:rPr lang="de-DE" dirty="0"/>
              <a:t>Im ISB-Prisma-Magazin Prüfungskultur finden Sie Karten mit Impulsfragen zu den drei Feedbackebenen (siehe QR-Code/</a:t>
            </a:r>
            <a:r>
              <a:rPr lang="de-DE" dirty="0">
                <a:hlinkClick r:id="rId3"/>
              </a:rPr>
              <a:t>Link</a:t>
            </a:r>
            <a:r>
              <a:rPr lang="de-DE" dirty="0"/>
              <a:t>). Diese unterstützen Sie mit vielen weiteren Formulierungsvorschlägen beim lernförderlichen Einsatz von Feedback im Unterricht. </a:t>
            </a:r>
            <a:endParaRPr dirty="0"/>
          </a:p>
          <a:p>
            <a:pPr lvl="1" indent="0" defTabSz="180000">
              <a:spcAft>
                <a:spcPts val="300"/>
              </a:spcAft>
              <a:buNone/>
              <a:defRPr/>
            </a:pPr>
            <a:endParaRPr lang="de-DE" dirty="0"/>
          </a:p>
          <a:p>
            <a:pPr lvl="1" indent="0" defTabSz="180000">
              <a:buNone/>
              <a:defRPr/>
            </a:pPr>
            <a:endParaRPr lang="de-DE" dirty="0"/>
          </a:p>
        </p:txBody>
      </p:sp>
      <p:sp>
        <p:nvSpPr>
          <p:cNvPr id="1178734162" name="Title 1"/>
          <p:cNvSpPr txBox="1"/>
          <p:nvPr/>
        </p:nvSpPr>
        <p:spPr bwMode="auto">
          <a:xfrm>
            <a:off x="7787561" y="331538"/>
            <a:ext cx="2382631"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Lernförderliches Feedback - Grundlagen</a:t>
            </a:r>
          </a:p>
        </p:txBody>
      </p:sp>
      <p:pic>
        <p:nvPicPr>
          <p:cNvPr id="1237481031" name="Grafik 20"/>
          <p:cNvPicPr>
            <a:picLocks noChangeAspect="1"/>
          </p:cNvPicPr>
          <p:nvPr/>
        </p:nvPicPr>
        <p:blipFill rotWithShape="1">
          <a:blip r:embed="rId4"/>
          <a:stretch/>
        </p:blipFill>
        <p:spPr bwMode="auto">
          <a:xfrm>
            <a:off x="539813" y="1493226"/>
            <a:ext cx="313789" cy="339463"/>
          </a:xfrm>
          <a:prstGeom prst="rect">
            <a:avLst/>
          </a:prstGeom>
        </p:spPr>
      </p:pic>
      <p:graphicFrame>
        <p:nvGraphicFramePr>
          <p:cNvPr id="1147624216" name="Tabelle 7"/>
          <p:cNvGraphicFramePr>
            <a:graphicFrameLocks noGrp="1"/>
          </p:cNvGraphicFramePr>
          <p:nvPr/>
        </p:nvGraphicFramePr>
        <p:xfrm>
          <a:off x="5929254" y="1922053"/>
          <a:ext cx="4247686" cy="4382727"/>
        </p:xfrm>
        <a:graphic>
          <a:graphicData uri="http://schemas.openxmlformats.org/drawingml/2006/table">
            <a:tbl>
              <a:tblPr firstRow="1" bandRow="1">
                <a:tableStyleId>{F5AB1C69-6EDB-4FF4-983F-18BD219EF322}</a:tableStyleId>
              </a:tblPr>
              <a:tblGrid>
                <a:gridCol w="346745">
                  <a:extLst>
                    <a:ext uri="{9D8B030D-6E8A-4147-A177-3AD203B41FA5}">
                      <a16:colId xmlns:a16="http://schemas.microsoft.com/office/drawing/2014/main" val="20000"/>
                    </a:ext>
                  </a:extLst>
                </a:gridCol>
                <a:gridCol w="1268964">
                  <a:extLst>
                    <a:ext uri="{9D8B030D-6E8A-4147-A177-3AD203B41FA5}">
                      <a16:colId xmlns:a16="http://schemas.microsoft.com/office/drawing/2014/main" val="20001"/>
                    </a:ext>
                  </a:extLst>
                </a:gridCol>
                <a:gridCol w="1259632">
                  <a:extLst>
                    <a:ext uri="{9D8B030D-6E8A-4147-A177-3AD203B41FA5}">
                      <a16:colId xmlns:a16="http://schemas.microsoft.com/office/drawing/2014/main" val="20002"/>
                    </a:ext>
                  </a:extLst>
                </a:gridCol>
                <a:gridCol w="1372345">
                  <a:extLst>
                    <a:ext uri="{9D8B030D-6E8A-4147-A177-3AD203B41FA5}">
                      <a16:colId xmlns:a16="http://schemas.microsoft.com/office/drawing/2014/main" val="20003"/>
                    </a:ext>
                  </a:extLst>
                </a:gridCol>
              </a:tblGrid>
              <a:tr h="378848">
                <a:tc>
                  <a:txBody>
                    <a:bodyPr/>
                    <a:lstStyle/>
                    <a:p>
                      <a:pPr>
                        <a:defRPr/>
                      </a:pPr>
                      <a:endParaRPr lang="de-DE"/>
                    </a:p>
                  </a:txBody>
                  <a:tcPr>
                    <a:solidFill>
                      <a:schemeClr val="bg1"/>
                    </a:solidFill>
                  </a:tcPr>
                </a:tc>
                <a:tc>
                  <a:txBody>
                    <a:bodyPr/>
                    <a:lstStyle/>
                    <a:p>
                      <a:pPr algn="ctr">
                        <a:defRPr/>
                      </a:pPr>
                      <a:r>
                        <a:rPr lang="de-DE" sz="1400"/>
                        <a:t>Feed up</a:t>
                      </a:r>
                    </a:p>
                  </a:txBody>
                  <a:tcPr anchor="ctr">
                    <a:solidFill>
                      <a:srgbClr val="80B597"/>
                    </a:solidFill>
                  </a:tcPr>
                </a:tc>
                <a:tc>
                  <a:txBody>
                    <a:bodyPr/>
                    <a:lstStyle/>
                    <a:p>
                      <a:pPr algn="ctr">
                        <a:defRPr/>
                      </a:pPr>
                      <a:r>
                        <a:rPr lang="de-DE" sz="1400"/>
                        <a:t>Feed back</a:t>
                      </a:r>
                      <a:endParaRPr/>
                    </a:p>
                  </a:txBody>
                  <a:tcPr anchor="ctr">
                    <a:solidFill>
                      <a:srgbClr val="47A976"/>
                    </a:solidFill>
                  </a:tcPr>
                </a:tc>
                <a:tc>
                  <a:txBody>
                    <a:bodyPr/>
                    <a:lstStyle/>
                    <a:p>
                      <a:pPr algn="ctr">
                        <a:defRPr/>
                      </a:pPr>
                      <a:r>
                        <a:rPr lang="de-DE" sz="1400" dirty="0"/>
                        <a:t>Feed </a:t>
                      </a:r>
                      <a:r>
                        <a:rPr lang="de-DE" sz="1400" dirty="0" err="1"/>
                        <a:t>forward</a:t>
                      </a:r>
                      <a:endParaRPr dirty="0"/>
                    </a:p>
                  </a:txBody>
                  <a:tcPr anchor="ctr">
                    <a:solidFill>
                      <a:srgbClr val="3D906D"/>
                    </a:solidFill>
                  </a:tcPr>
                </a:tc>
                <a:extLst>
                  <a:ext uri="{0D108BD9-81ED-4DB2-BD59-A6C34878D82A}">
                    <a16:rowId xmlns:a16="http://schemas.microsoft.com/office/drawing/2014/main" val="10000"/>
                  </a:ext>
                </a:extLst>
              </a:tr>
              <a:tr h="1114187">
                <a:tc>
                  <a:txBody>
                    <a:bodyPr/>
                    <a:lstStyle/>
                    <a:p>
                      <a:pPr algn="ctr">
                        <a:defRPr/>
                      </a:pPr>
                      <a:r>
                        <a:rPr lang="de-DE" sz="1400">
                          <a:solidFill>
                            <a:schemeClr val="bg1"/>
                          </a:solidFill>
                        </a:rPr>
                        <a:t>Aufgabe</a:t>
                      </a:r>
                      <a:endParaRPr/>
                    </a:p>
                  </a:txBody>
                  <a:tcPr vert="vert270" anchor="ctr">
                    <a:solidFill>
                      <a:schemeClr val="bg2">
                        <a:lumMod val="75000"/>
                      </a:schemeClr>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cs typeface="Times New Roman"/>
                        </a:rPr>
                        <a:t>Markiere alle Aufgabenteile, damit du nichts übersiehst.</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cs typeface="Times New Roman"/>
                        </a:rPr>
                        <a:t>Erkläre die Aufgabe in eigenen Worten.</a:t>
                      </a:r>
                      <a:endParaRPr lang="de-DE" sz="1600"/>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(nicht) alle Teile der Aufgabe bearbeitet.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Diesen Fehler machst du noch häufig: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Beachte …, um den Fehler zu  vermeiden.</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Wiederhole die Regeln zu … und mache folgende Übungen: …</a:t>
                      </a:r>
                      <a:endParaRPr/>
                    </a:p>
                  </a:txBody>
                  <a:tcPr>
                    <a:solidFill>
                      <a:srgbClr val="207350"/>
                    </a:solidFill>
                  </a:tcPr>
                </a:tc>
                <a:extLst>
                  <a:ext uri="{0D108BD9-81ED-4DB2-BD59-A6C34878D82A}">
                    <a16:rowId xmlns:a16="http://schemas.microsoft.com/office/drawing/2014/main" val="10001"/>
                  </a:ext>
                </a:extLst>
              </a:tr>
              <a:tr h="1260791">
                <a:tc>
                  <a:txBody>
                    <a:bodyPr/>
                    <a:lstStyle/>
                    <a:p>
                      <a:pPr algn="ctr">
                        <a:defRPr/>
                      </a:pPr>
                      <a:r>
                        <a:rPr lang="de-DE" sz="1400">
                          <a:solidFill>
                            <a:schemeClr val="bg1"/>
                          </a:solidFill>
                        </a:rPr>
                        <a:t>Prozess</a:t>
                      </a:r>
                      <a:endParaRPr/>
                    </a:p>
                  </a:txBody>
                  <a:tcPr vert="vert270" anchor="ctr">
                    <a:solidFill>
                      <a:schemeClr val="bg2">
                        <a:lumMod val="50000"/>
                      </a:schemeClr>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eine passende Strategie gewählt, indem du …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An dieser Stelle wäre … sinnvoller gewesen.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große Fortschritte gemacht bei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bist (noch nicht) strukturiert genug vorgegangen bei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Probiere auch mal folgende Strategie aus: …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Beim nächsten Mal  könnte dir folgendes Vorgehen helfen: …</a:t>
                      </a:r>
                      <a:endParaRPr/>
                    </a:p>
                  </a:txBody>
                  <a:tcPr>
                    <a:solidFill>
                      <a:srgbClr val="207350"/>
                    </a:solidFill>
                  </a:tcPr>
                </a:tc>
                <a:extLst>
                  <a:ext uri="{0D108BD9-81ED-4DB2-BD59-A6C34878D82A}">
                    <a16:rowId xmlns:a16="http://schemas.microsoft.com/office/drawing/2014/main" val="10002"/>
                  </a:ext>
                </a:extLst>
              </a:tr>
              <a:tr h="1517607">
                <a:tc>
                  <a:txBody>
                    <a:bodyPr/>
                    <a:lstStyle/>
                    <a:p>
                      <a:pPr algn="ctr">
                        <a:defRPr/>
                      </a:pPr>
                      <a:r>
                        <a:rPr lang="de-DE" sz="1400">
                          <a:solidFill>
                            <a:schemeClr val="bg1"/>
                          </a:solidFill>
                        </a:rPr>
                        <a:t>Selbstregulierung</a:t>
                      </a:r>
                      <a:endParaRPr/>
                    </a:p>
                  </a:txBody>
                  <a:tcPr vert="vert270" anchor="ctr">
                    <a:solidFill>
                      <a:schemeClr val="bg2">
                        <a:lumMod val="25000"/>
                      </a:schemeClr>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Kontrolliere, ob dein Ergebnis plausibel ist.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dir deine Zeit (noch nicht) passend eingeteilt.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Beim zweiten Versuch war es besser, da du auf … geachtet hast.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hattest … nicht verstanden und dir Hilfe geholt. Super!</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dirty="0">
                          <a:solidFill>
                            <a:schemeClr val="bg1"/>
                          </a:solidFill>
                          <a:latin typeface="+mn-lt"/>
                          <a:ea typeface="+mn-ea"/>
                          <a:cs typeface="Times New Roman"/>
                        </a:rPr>
                        <a:t>An dieser Stelle hast du noch Schwierig-</a:t>
                      </a:r>
                      <a:r>
                        <a:rPr lang="de-DE" sz="1000" dirty="0" err="1">
                          <a:solidFill>
                            <a:schemeClr val="bg1"/>
                          </a:solidFill>
                          <a:latin typeface="+mn-lt"/>
                          <a:ea typeface="+mn-ea"/>
                          <a:cs typeface="Times New Roman"/>
                        </a:rPr>
                        <a:t>keiten</a:t>
                      </a:r>
                      <a:r>
                        <a:rPr lang="de-DE" sz="1000" dirty="0">
                          <a:solidFill>
                            <a:schemeClr val="bg1"/>
                          </a:solidFill>
                          <a:latin typeface="+mn-lt"/>
                          <a:ea typeface="+mn-ea"/>
                          <a:cs typeface="Times New Roman"/>
                        </a:rPr>
                        <a:t>. Wer oder was könnte dir helfen?</a:t>
                      </a:r>
                      <a:endParaRPr dirty="0"/>
                    </a:p>
                    <a:p>
                      <a:pPr marL="0" marR="0" lvl="0" indent="0" algn="l" defTabSz="1007943" rtl="0">
                        <a:lnSpc>
                          <a:spcPct val="100000"/>
                        </a:lnSpc>
                        <a:spcBef>
                          <a:spcPts val="1200"/>
                        </a:spcBef>
                        <a:spcAft>
                          <a:spcPts val="0"/>
                        </a:spcAft>
                        <a:buClrTx/>
                        <a:buSzTx/>
                        <a:buFontTx/>
                        <a:buNone/>
                        <a:defRPr/>
                      </a:pPr>
                      <a:r>
                        <a:rPr lang="de-DE" sz="1000" dirty="0">
                          <a:solidFill>
                            <a:schemeClr val="bg1"/>
                          </a:solidFill>
                          <a:latin typeface="+mn-lt"/>
                          <a:ea typeface="+mn-ea"/>
                          <a:cs typeface="Times New Roman"/>
                        </a:rPr>
                        <a:t>Nimm dir am Ende Zeit deine Lösungen zu kontrollieren.</a:t>
                      </a:r>
                      <a:endParaRPr dirty="0"/>
                    </a:p>
                  </a:txBody>
                  <a:tcPr>
                    <a:solidFill>
                      <a:srgbClr val="207350"/>
                    </a:solidFill>
                  </a:tcPr>
                </a:tc>
                <a:extLst>
                  <a:ext uri="{0D108BD9-81ED-4DB2-BD59-A6C34878D82A}">
                    <a16:rowId xmlns:a16="http://schemas.microsoft.com/office/drawing/2014/main" val="10003"/>
                  </a:ext>
                </a:extLst>
              </a:tr>
            </a:tbl>
          </a:graphicData>
        </a:graphic>
      </p:graphicFrame>
      <p:pic>
        <p:nvPicPr>
          <p:cNvPr id="455989866" name="Grafik 15"/>
          <p:cNvPicPr>
            <a:picLocks noChangeAspect="1"/>
          </p:cNvPicPr>
          <p:nvPr/>
        </p:nvPicPr>
        <p:blipFill rotWithShape="1">
          <a:blip r:embed="rId5"/>
          <a:stretch/>
        </p:blipFill>
        <p:spPr bwMode="auto">
          <a:xfrm>
            <a:off x="5545082" y="1455279"/>
            <a:ext cx="336000" cy="360000"/>
          </a:xfrm>
          <a:prstGeom prst="rect">
            <a:avLst/>
          </a:prstGeom>
        </p:spPr>
      </p:pic>
      <p:sp>
        <p:nvSpPr>
          <p:cNvPr id="431275410"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pic>
        <p:nvPicPr>
          <p:cNvPr id="3" name="Grafik 2" descr="Ein Bild, das Muster, Quadrat, Symmetrie, Kunst enthält.&#10;&#10;KI-generierte Inhalte können fehlerhaft sein.">
            <a:extLst>
              <a:ext uri="{FF2B5EF4-FFF2-40B4-BE49-F238E27FC236}">
                <a16:creationId xmlns:a16="http://schemas.microsoft.com/office/drawing/2014/main" id="{4E758A35-1132-4829-BCE4-7DD38CDDAB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7536" y="6432315"/>
            <a:ext cx="540000" cy="540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24018236" name="Grafik 3"/>
          <p:cNvPicPr>
            <a:picLocks noChangeAspect="1"/>
          </p:cNvPicPr>
          <p:nvPr/>
        </p:nvPicPr>
        <p:blipFill rotWithShape="1">
          <a:blip r:embed="rId3"/>
          <a:srcRect t="18056" b="19817"/>
          <a:stretch/>
        </p:blipFill>
        <p:spPr bwMode="auto">
          <a:xfrm>
            <a:off x="1550505" y="1329839"/>
            <a:ext cx="7400154" cy="4597529"/>
          </a:xfrm>
          <a:prstGeom prst="rect">
            <a:avLst/>
          </a:prstGeom>
        </p:spPr>
      </p:pic>
      <p:sp>
        <p:nvSpPr>
          <p:cNvPr id="713715055" name="Fußzeilenplatzhalter 2"/>
          <p:cNvSpPr>
            <a:spLocks noGrp="1"/>
          </p:cNvSpPr>
          <p:nvPr>
            <p:ph type="ftr" sz="quarter" idx="11"/>
          </p:nvPr>
        </p:nvSpPr>
        <p:spPr bwMode="auto">
          <a:xfrm>
            <a:off x="520699" y="7019675"/>
            <a:ext cx="6059208"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357272956" name="Inhaltsplatzhalter 4"/>
          <p:cNvSpPr>
            <a:spLocks noGrp="1"/>
          </p:cNvSpPr>
          <p:nvPr>
            <p:ph sz="half" idx="13"/>
          </p:nvPr>
        </p:nvSpPr>
        <p:spPr bwMode="auto"/>
        <p:txBody>
          <a:bodyPr anchor="ctr"/>
          <a:lstStyle/>
          <a:p>
            <a:pPr marL="0" indent="0" algn="ctr">
              <a:buNone/>
              <a:defRPr/>
            </a:pPr>
            <a:r>
              <a:rPr lang="de-DE">
                <a:solidFill>
                  <a:schemeClr val="accent3"/>
                </a:solidFill>
              </a:rPr>
              <a:t>Methode: Stapelkarten</a:t>
            </a:r>
            <a:endParaRPr/>
          </a:p>
        </p:txBody>
      </p:sp>
      <p:sp>
        <p:nvSpPr>
          <p:cNvPr id="3778204" name="Title 1"/>
          <p:cNvSpPr txBox="1"/>
          <p:nvPr/>
        </p:nvSpPr>
        <p:spPr bwMode="auto">
          <a:xfrm>
            <a:off x="9266451" y="328613"/>
            <a:ext cx="904662"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Praxismaterial</a:t>
            </a:r>
            <a:endParaRPr/>
          </a:p>
        </p:txBody>
      </p:sp>
      <p:sp>
        <p:nvSpPr>
          <p:cNvPr id="1407842207" name="Textfeld 7"/>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40625550" name="Foliennummernplatzhalter 2"/>
          <p:cNvSpPr>
            <a:spLocks noGrp="1"/>
          </p:cNvSpPr>
          <p:nvPr>
            <p:ph type="sldNum" sz="quarter" idx="16"/>
          </p:nvPr>
        </p:nvSpPr>
        <p:spPr bwMode="auto"/>
        <p:txBody>
          <a:bodyPr/>
          <a:lstStyle/>
          <a:p>
            <a:pPr>
              <a:defRPr/>
            </a:pPr>
            <a:fld id="{C40E4DD3-A1D1-44C2-BAA5-FAF59B503529}" type="slidenum">
              <a:rPr lang="de-DE"/>
              <a:t>7</a:t>
            </a:fld>
            <a:endParaRPr lang="de-DE"/>
          </a:p>
        </p:txBody>
      </p:sp>
      <p:sp>
        <p:nvSpPr>
          <p:cNvPr id="1122929393" name="Inhaltsplatzhalter 3"/>
          <p:cNvSpPr>
            <a:spLocks noGrp="1"/>
          </p:cNvSpPr>
          <p:nvPr>
            <p:ph idx="1"/>
          </p:nvPr>
        </p:nvSpPr>
        <p:spPr bwMode="auto"/>
        <p:txBody>
          <a:bodyPr/>
          <a:lstStyle/>
          <a:p>
            <a:pPr>
              <a:defRPr/>
            </a:pPr>
            <a:r>
              <a:rPr lang="de-DE"/>
              <a:t>„Ein wichtiger Punkt für </a:t>
            </a:r>
            <a:endParaRPr/>
          </a:p>
          <a:p>
            <a:pPr>
              <a:defRPr/>
            </a:pPr>
            <a:r>
              <a:rPr lang="de-DE"/>
              <a:t>mich war … .“</a:t>
            </a:r>
            <a:endParaRPr/>
          </a:p>
        </p:txBody>
      </p:sp>
      <p:sp>
        <p:nvSpPr>
          <p:cNvPr id="1231463290" name="Inhaltsplatzhalter 4"/>
          <p:cNvSpPr>
            <a:spLocks noGrp="1"/>
          </p:cNvSpPr>
          <p:nvPr>
            <p:ph idx="17"/>
          </p:nvPr>
        </p:nvSpPr>
        <p:spPr bwMode="auto"/>
        <p:txBody>
          <a:bodyPr/>
          <a:lstStyle/>
          <a:p>
            <a:pPr indent="0" algn="ctr">
              <a:buNone/>
              <a:defRPr/>
            </a:pPr>
            <a:r>
              <a:rPr lang="de-DE" sz="2400" b="1">
                <a:solidFill>
                  <a:schemeClr val="tx1">
                    <a:lumMod val="65000"/>
                    <a:lumOff val="35000"/>
                  </a:schemeClr>
                </a:solidFill>
              </a:rPr>
              <a:t>„Ich hätte gerne noch mehr erfahren über … .“</a:t>
            </a:r>
            <a:endParaRPr lang="de-DE"/>
          </a:p>
        </p:txBody>
      </p:sp>
      <p:sp>
        <p:nvSpPr>
          <p:cNvPr id="1166786654" name="Inhaltsplatzhalter 5"/>
          <p:cNvSpPr>
            <a:spLocks noGrp="1"/>
          </p:cNvSpPr>
          <p:nvPr>
            <p:ph idx="18"/>
          </p:nvPr>
        </p:nvSpPr>
        <p:spPr bwMode="auto"/>
        <p:txBody>
          <a:bodyPr/>
          <a:lstStyle/>
          <a:p>
            <a:pPr indent="0" algn="ctr">
              <a:buNone/>
              <a:defRPr/>
            </a:pPr>
            <a:r>
              <a:rPr lang="de-DE" sz="2400" b="1">
                <a:solidFill>
                  <a:schemeClr val="tx1">
                    <a:lumMod val="65000"/>
                    <a:lumOff val="35000"/>
                  </a:schemeClr>
                </a:solidFill>
              </a:rPr>
              <a:t>„Mir fällt positiv auf, dass … .“</a:t>
            </a:r>
            <a:endParaRPr lang="de-DE"/>
          </a:p>
        </p:txBody>
      </p:sp>
      <p:sp>
        <p:nvSpPr>
          <p:cNvPr id="160417374" name="Inhaltsplatzhalter 6"/>
          <p:cNvSpPr>
            <a:spLocks noGrp="1"/>
          </p:cNvSpPr>
          <p:nvPr>
            <p:ph idx="19"/>
          </p:nvPr>
        </p:nvSpPr>
        <p:spPr bwMode="auto"/>
        <p:txBody>
          <a:bodyPr/>
          <a:lstStyle/>
          <a:p>
            <a:pPr indent="0" algn="ctr">
              <a:buNone/>
              <a:defRPr/>
            </a:pPr>
            <a:r>
              <a:rPr lang="de-DE" sz="2400" b="1">
                <a:solidFill>
                  <a:schemeClr val="tx1">
                    <a:lumMod val="65000"/>
                    <a:lumOff val="35000"/>
                  </a:schemeClr>
                </a:solidFill>
              </a:rPr>
              <a:t>„Ich fand schwierig nachzuvollziehen, dass … .“</a:t>
            </a:r>
            <a:endParaRPr lang="de-DE"/>
          </a:p>
        </p:txBody>
      </p:sp>
      <p:sp>
        <p:nvSpPr>
          <p:cNvPr id="1466337037" name="Ellipse 14"/>
          <p:cNvSpPr/>
          <p:nvPr/>
        </p:nvSpPr>
        <p:spPr bwMode="auto">
          <a:xfrm>
            <a:off x="4745110" y="3481818"/>
            <a:ext cx="394447" cy="394447"/>
          </a:xfrm>
          <a:custGeom>
            <a:avLst/>
            <a:gdLst>
              <a:gd name="connsiteX0" fmla="*/ 0 w 394447"/>
              <a:gd name="connsiteY0" fmla="*/ 197224 h 394447"/>
              <a:gd name="connsiteX1" fmla="*/ 197224 w 394447"/>
              <a:gd name="connsiteY1" fmla="*/ 0 h 394447"/>
              <a:gd name="connsiteX2" fmla="*/ 394448 w 394447"/>
              <a:gd name="connsiteY2" fmla="*/ 197224 h 394447"/>
              <a:gd name="connsiteX3" fmla="*/ 197224 w 394447"/>
              <a:gd name="connsiteY3" fmla="*/ 394448 h 394447"/>
              <a:gd name="connsiteX4" fmla="*/ 0 w 394447"/>
              <a:gd name="connsiteY4" fmla="*/ 197224 h 39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47" h="394447" fill="none" extrusionOk="0">
                <a:moveTo>
                  <a:pt x="0" y="197224"/>
                </a:moveTo>
                <a:cubicBezTo>
                  <a:pt x="12465" y="76452"/>
                  <a:pt x="90799" y="165"/>
                  <a:pt x="197224" y="0"/>
                </a:cubicBezTo>
                <a:cubicBezTo>
                  <a:pt x="310228" y="6975"/>
                  <a:pt x="387321" y="88147"/>
                  <a:pt x="394448" y="197224"/>
                </a:cubicBezTo>
                <a:cubicBezTo>
                  <a:pt x="403030" y="307393"/>
                  <a:pt x="293753" y="388791"/>
                  <a:pt x="197224" y="394448"/>
                </a:cubicBezTo>
                <a:cubicBezTo>
                  <a:pt x="75306" y="398325"/>
                  <a:pt x="5577" y="298588"/>
                  <a:pt x="0" y="197224"/>
                </a:cubicBezTo>
                <a:close/>
              </a:path>
              <a:path w="394447" h="394447" stroke="0" extrusionOk="0">
                <a:moveTo>
                  <a:pt x="0" y="197224"/>
                </a:moveTo>
                <a:cubicBezTo>
                  <a:pt x="-1227" y="90453"/>
                  <a:pt x="80619" y="-3172"/>
                  <a:pt x="197224" y="0"/>
                </a:cubicBezTo>
                <a:cubicBezTo>
                  <a:pt x="320223" y="-2078"/>
                  <a:pt x="385312" y="104940"/>
                  <a:pt x="394448" y="197224"/>
                </a:cubicBezTo>
                <a:cubicBezTo>
                  <a:pt x="384180" y="309580"/>
                  <a:pt x="301330" y="400146"/>
                  <a:pt x="197224" y="394448"/>
                </a:cubicBezTo>
                <a:cubicBezTo>
                  <a:pt x="105613" y="383244"/>
                  <a:pt x="-3646" y="306984"/>
                  <a:pt x="0" y="197224"/>
                </a:cubicBezTo>
                <a:close/>
              </a:path>
            </a:pathLst>
          </a:cu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1400">
                <a:solidFill>
                  <a:schemeClr val="tx1"/>
                </a:solidFill>
              </a:rPr>
              <a:t>1</a:t>
            </a:r>
            <a:endParaRPr/>
          </a:p>
        </p:txBody>
      </p:sp>
      <p:sp>
        <p:nvSpPr>
          <p:cNvPr id="731320925" name="Ellipse 15"/>
          <p:cNvSpPr/>
          <p:nvPr/>
        </p:nvSpPr>
        <p:spPr bwMode="auto">
          <a:xfrm>
            <a:off x="4744122" y="6428133"/>
            <a:ext cx="394447" cy="394447"/>
          </a:xfrm>
          <a:custGeom>
            <a:avLst/>
            <a:gdLst>
              <a:gd name="connsiteX0" fmla="*/ 0 w 394447"/>
              <a:gd name="connsiteY0" fmla="*/ 197224 h 394447"/>
              <a:gd name="connsiteX1" fmla="*/ 197224 w 394447"/>
              <a:gd name="connsiteY1" fmla="*/ 0 h 394447"/>
              <a:gd name="connsiteX2" fmla="*/ 394448 w 394447"/>
              <a:gd name="connsiteY2" fmla="*/ 197224 h 394447"/>
              <a:gd name="connsiteX3" fmla="*/ 197224 w 394447"/>
              <a:gd name="connsiteY3" fmla="*/ 394448 h 394447"/>
              <a:gd name="connsiteX4" fmla="*/ 0 w 394447"/>
              <a:gd name="connsiteY4" fmla="*/ 197224 h 39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47" h="394447" fill="none" extrusionOk="0">
                <a:moveTo>
                  <a:pt x="0" y="197224"/>
                </a:moveTo>
                <a:cubicBezTo>
                  <a:pt x="2960" y="86678"/>
                  <a:pt x="97991" y="-817"/>
                  <a:pt x="197224" y="0"/>
                </a:cubicBezTo>
                <a:cubicBezTo>
                  <a:pt x="298668" y="4739"/>
                  <a:pt x="396785" y="88648"/>
                  <a:pt x="394448" y="197224"/>
                </a:cubicBezTo>
                <a:cubicBezTo>
                  <a:pt x="399440" y="300703"/>
                  <a:pt x="294384" y="390617"/>
                  <a:pt x="197224" y="394448"/>
                </a:cubicBezTo>
                <a:cubicBezTo>
                  <a:pt x="86893" y="395343"/>
                  <a:pt x="4158" y="314158"/>
                  <a:pt x="0" y="197224"/>
                </a:cubicBezTo>
                <a:close/>
              </a:path>
              <a:path w="394447" h="394447" stroke="0" extrusionOk="0">
                <a:moveTo>
                  <a:pt x="0" y="197224"/>
                </a:moveTo>
                <a:cubicBezTo>
                  <a:pt x="12771" y="76677"/>
                  <a:pt x="96079" y="19738"/>
                  <a:pt x="197224" y="0"/>
                </a:cubicBezTo>
                <a:cubicBezTo>
                  <a:pt x="302770" y="-1868"/>
                  <a:pt x="391630" y="89243"/>
                  <a:pt x="394448" y="197224"/>
                </a:cubicBezTo>
                <a:cubicBezTo>
                  <a:pt x="403667" y="309556"/>
                  <a:pt x="297772" y="405060"/>
                  <a:pt x="197224" y="394448"/>
                </a:cubicBezTo>
                <a:cubicBezTo>
                  <a:pt x="97310" y="401543"/>
                  <a:pt x="-15678" y="315216"/>
                  <a:pt x="0" y="197224"/>
                </a:cubicBezTo>
                <a:close/>
              </a:path>
            </a:pathLst>
          </a:cu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1400">
                <a:solidFill>
                  <a:schemeClr val="tx1"/>
                </a:solidFill>
              </a:rPr>
              <a:t>3</a:t>
            </a:r>
            <a:endParaRPr/>
          </a:p>
        </p:txBody>
      </p:sp>
      <p:sp>
        <p:nvSpPr>
          <p:cNvPr id="491737056" name="Ellipse 16"/>
          <p:cNvSpPr/>
          <p:nvPr/>
        </p:nvSpPr>
        <p:spPr bwMode="auto">
          <a:xfrm>
            <a:off x="9640407" y="6423893"/>
            <a:ext cx="394447" cy="394447"/>
          </a:xfrm>
          <a:custGeom>
            <a:avLst/>
            <a:gdLst>
              <a:gd name="connsiteX0" fmla="*/ 0 w 394447"/>
              <a:gd name="connsiteY0" fmla="*/ 197224 h 394447"/>
              <a:gd name="connsiteX1" fmla="*/ 197224 w 394447"/>
              <a:gd name="connsiteY1" fmla="*/ 0 h 394447"/>
              <a:gd name="connsiteX2" fmla="*/ 394448 w 394447"/>
              <a:gd name="connsiteY2" fmla="*/ 197224 h 394447"/>
              <a:gd name="connsiteX3" fmla="*/ 197224 w 394447"/>
              <a:gd name="connsiteY3" fmla="*/ 394448 h 394447"/>
              <a:gd name="connsiteX4" fmla="*/ 0 w 394447"/>
              <a:gd name="connsiteY4" fmla="*/ 197224 h 39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47" h="394447" fill="none" extrusionOk="0">
                <a:moveTo>
                  <a:pt x="0" y="197224"/>
                </a:moveTo>
                <a:cubicBezTo>
                  <a:pt x="15098" y="93786"/>
                  <a:pt x="83508" y="18920"/>
                  <a:pt x="197224" y="0"/>
                </a:cubicBezTo>
                <a:cubicBezTo>
                  <a:pt x="318093" y="-16155"/>
                  <a:pt x="403006" y="84400"/>
                  <a:pt x="394448" y="197224"/>
                </a:cubicBezTo>
                <a:cubicBezTo>
                  <a:pt x="392710" y="292993"/>
                  <a:pt x="301016" y="388987"/>
                  <a:pt x="197224" y="394448"/>
                </a:cubicBezTo>
                <a:cubicBezTo>
                  <a:pt x="90550" y="373803"/>
                  <a:pt x="11921" y="313615"/>
                  <a:pt x="0" y="197224"/>
                </a:cubicBezTo>
                <a:close/>
              </a:path>
              <a:path w="394447" h="394447" stroke="0" extrusionOk="0">
                <a:moveTo>
                  <a:pt x="0" y="197224"/>
                </a:moveTo>
                <a:cubicBezTo>
                  <a:pt x="2910" y="95206"/>
                  <a:pt x="71430" y="-12578"/>
                  <a:pt x="197224" y="0"/>
                </a:cubicBezTo>
                <a:cubicBezTo>
                  <a:pt x="297371" y="1137"/>
                  <a:pt x="396966" y="87935"/>
                  <a:pt x="394448" y="197224"/>
                </a:cubicBezTo>
                <a:cubicBezTo>
                  <a:pt x="407629" y="302149"/>
                  <a:pt x="317765" y="384033"/>
                  <a:pt x="197224" y="394448"/>
                </a:cubicBezTo>
                <a:cubicBezTo>
                  <a:pt x="80960" y="395056"/>
                  <a:pt x="-4047" y="320343"/>
                  <a:pt x="0" y="197224"/>
                </a:cubicBezTo>
                <a:close/>
              </a:path>
            </a:pathLst>
          </a:cu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1400">
                <a:solidFill>
                  <a:schemeClr val="tx1"/>
                </a:solidFill>
              </a:rPr>
              <a:t>4</a:t>
            </a:r>
            <a:endParaRPr/>
          </a:p>
        </p:txBody>
      </p:sp>
      <p:sp>
        <p:nvSpPr>
          <p:cNvPr id="1301983510" name="Ellipse 17"/>
          <p:cNvSpPr/>
          <p:nvPr/>
        </p:nvSpPr>
        <p:spPr bwMode="auto">
          <a:xfrm>
            <a:off x="9646020" y="3474918"/>
            <a:ext cx="394447" cy="394447"/>
          </a:xfrm>
          <a:custGeom>
            <a:avLst/>
            <a:gdLst>
              <a:gd name="connsiteX0" fmla="*/ 0 w 394447"/>
              <a:gd name="connsiteY0" fmla="*/ 197224 h 394447"/>
              <a:gd name="connsiteX1" fmla="*/ 197224 w 394447"/>
              <a:gd name="connsiteY1" fmla="*/ 0 h 394447"/>
              <a:gd name="connsiteX2" fmla="*/ 394448 w 394447"/>
              <a:gd name="connsiteY2" fmla="*/ 197224 h 394447"/>
              <a:gd name="connsiteX3" fmla="*/ 197224 w 394447"/>
              <a:gd name="connsiteY3" fmla="*/ 394448 h 394447"/>
              <a:gd name="connsiteX4" fmla="*/ 0 w 394447"/>
              <a:gd name="connsiteY4" fmla="*/ 197224 h 39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47" h="394447" fill="none" extrusionOk="0">
                <a:moveTo>
                  <a:pt x="0" y="197224"/>
                </a:moveTo>
                <a:cubicBezTo>
                  <a:pt x="-11129" y="83740"/>
                  <a:pt x="86446" y="3350"/>
                  <a:pt x="197224" y="0"/>
                </a:cubicBezTo>
                <a:cubicBezTo>
                  <a:pt x="309938" y="4352"/>
                  <a:pt x="407087" y="101220"/>
                  <a:pt x="394448" y="197224"/>
                </a:cubicBezTo>
                <a:cubicBezTo>
                  <a:pt x="383843" y="302898"/>
                  <a:pt x="311501" y="400630"/>
                  <a:pt x="197224" y="394448"/>
                </a:cubicBezTo>
                <a:cubicBezTo>
                  <a:pt x="75441" y="411834"/>
                  <a:pt x="-11683" y="295432"/>
                  <a:pt x="0" y="197224"/>
                </a:cubicBezTo>
                <a:close/>
              </a:path>
              <a:path w="394447" h="394447" stroke="0" extrusionOk="0">
                <a:moveTo>
                  <a:pt x="0" y="197224"/>
                </a:moveTo>
                <a:cubicBezTo>
                  <a:pt x="1526" y="86053"/>
                  <a:pt x="92505" y="6592"/>
                  <a:pt x="197224" y="0"/>
                </a:cubicBezTo>
                <a:cubicBezTo>
                  <a:pt x="302700" y="-9597"/>
                  <a:pt x="404442" y="94278"/>
                  <a:pt x="394448" y="197224"/>
                </a:cubicBezTo>
                <a:cubicBezTo>
                  <a:pt x="393916" y="300344"/>
                  <a:pt x="303487" y="395647"/>
                  <a:pt x="197224" y="394448"/>
                </a:cubicBezTo>
                <a:cubicBezTo>
                  <a:pt x="85221" y="379676"/>
                  <a:pt x="10785" y="321700"/>
                  <a:pt x="0" y="197224"/>
                </a:cubicBezTo>
                <a:close/>
              </a:path>
            </a:pathLst>
          </a:cu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1400">
                <a:solidFill>
                  <a:schemeClr val="tx1"/>
                </a:solidFill>
              </a:rPr>
              <a:t>2</a:t>
            </a:r>
            <a:endParaRPr/>
          </a:p>
        </p:txBody>
      </p:sp>
      <p:pic>
        <p:nvPicPr>
          <p:cNvPr id="376125144" name="Grafik 19" descr="Ein Bild, das Entwurf, Zeichnung, Schwarzweiß, Kunst enthält.&#10;&#10;KI-generierte Inhalte können fehlerhaft sein."/>
          <p:cNvPicPr>
            <a:picLocks noChangeAspect="1"/>
          </p:cNvPicPr>
          <p:nvPr/>
        </p:nvPicPr>
        <p:blipFill rotWithShape="1">
          <a:blip r:embed="rId3"/>
          <a:srcRect t="7122" b="12256"/>
          <a:stretch/>
        </p:blipFill>
        <p:spPr bwMode="auto">
          <a:xfrm>
            <a:off x="2231880" y="2928257"/>
            <a:ext cx="1235592" cy="996163"/>
          </a:xfrm>
          <a:prstGeom prst="rect">
            <a:avLst/>
          </a:prstGeom>
        </p:spPr>
      </p:pic>
      <p:pic>
        <p:nvPicPr>
          <p:cNvPr id="137616371" name="Grafik 17" descr="Ein Bild, das Entwurf, Zeichnung, Lineart, Clipart enthält.&#10;&#10;KI-generierte Inhalte können fehlerhaft sein."/>
          <p:cNvPicPr>
            <a:picLocks noChangeAspect="1"/>
          </p:cNvPicPr>
          <p:nvPr/>
        </p:nvPicPr>
        <p:blipFill rotWithShape="1">
          <a:blip r:embed="rId4"/>
          <a:srcRect t="14093" b="8212"/>
          <a:stretch/>
        </p:blipFill>
        <p:spPr bwMode="auto">
          <a:xfrm>
            <a:off x="7231607" y="2946413"/>
            <a:ext cx="1238865" cy="962522"/>
          </a:xfrm>
          <a:prstGeom prst="rect">
            <a:avLst/>
          </a:prstGeom>
        </p:spPr>
      </p:pic>
      <p:pic>
        <p:nvPicPr>
          <p:cNvPr id="1240406152" name="Grafik 18" descr="Ein Bild, das Entwurf, Zeichnung, Lineart, Kinderkunst enthält.&#10;&#10;KI-generierte Inhalte können fehlerhaft sein."/>
          <p:cNvPicPr>
            <a:picLocks noChangeAspect="1"/>
          </p:cNvPicPr>
          <p:nvPr/>
        </p:nvPicPr>
        <p:blipFill rotWithShape="1">
          <a:blip r:embed="rId5"/>
          <a:srcRect l="23488" t="14363" r="22563" b="21072"/>
          <a:stretch/>
        </p:blipFill>
        <p:spPr bwMode="auto">
          <a:xfrm>
            <a:off x="2471891" y="5808067"/>
            <a:ext cx="830856" cy="994351"/>
          </a:xfrm>
          <a:prstGeom prst="rect">
            <a:avLst/>
          </a:prstGeom>
        </p:spPr>
      </p:pic>
      <p:pic>
        <p:nvPicPr>
          <p:cNvPr id="660194213" name="Grafik 17" descr="Ein Bild, das Entwurf, Zeichnung, Lineart, Kinderkunst enthält.&#10;&#10;KI-generierte Inhalte können fehlerhaft sein."/>
          <p:cNvPicPr>
            <a:picLocks noChangeAspect="1"/>
          </p:cNvPicPr>
          <p:nvPr/>
        </p:nvPicPr>
        <p:blipFill rotWithShape="1">
          <a:blip r:embed="rId5"/>
          <a:srcRect l="23488" t="14363" r="22563" b="21072"/>
          <a:stretch/>
        </p:blipFill>
        <p:spPr bwMode="auto">
          <a:xfrm flipV="1">
            <a:off x="7475046" y="5978153"/>
            <a:ext cx="751985" cy="899960"/>
          </a:xfrm>
          <a:prstGeom prst="rect">
            <a:avLst/>
          </a:prstGeom>
        </p:spPr>
      </p:pic>
      <p:sp>
        <p:nvSpPr>
          <p:cNvPr id="1614010809" name="Title 1"/>
          <p:cNvSpPr txBox="1"/>
          <p:nvPr/>
        </p:nvSpPr>
        <p:spPr bwMode="auto">
          <a:xfrm>
            <a:off x="9367441" y="328613"/>
            <a:ext cx="803672"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Stapelkarten</a:t>
            </a:r>
          </a:p>
        </p:txBody>
      </p:sp>
      <p:sp>
        <p:nvSpPr>
          <p:cNvPr id="535550148" name="Textfeld 11"/>
          <p:cNvSpPr txBox="1"/>
          <p:nvPr/>
        </p:nvSpPr>
        <p:spPr bwMode="auto">
          <a:xfrm>
            <a:off x="520698" y="3754183"/>
            <a:ext cx="2302629" cy="246221"/>
          </a:xfrm>
          <a:prstGeom prst="rect">
            <a:avLst/>
          </a:prstGeom>
          <a:noFill/>
        </p:spPr>
        <p:txBody>
          <a:bodyPr wrap="square" rtlCol="0">
            <a:spAutoFit/>
          </a:bodyPr>
          <a:lstStyle/>
          <a:p>
            <a:pPr>
              <a:defRPr/>
            </a:pPr>
            <a:r>
              <a:rPr lang="de-DE" sz="1000" dirty="0">
                <a:cs typeface="Arial"/>
              </a:rPr>
              <a:t>© KI-generierter Bildinhalt/</a:t>
            </a:r>
            <a:r>
              <a:rPr lang="de-DE" sz="1000" dirty="0" err="1">
                <a:cs typeface="Arial"/>
              </a:rPr>
              <a:t>ByLKI</a:t>
            </a:r>
            <a:endParaRPr dirty="0"/>
          </a:p>
        </p:txBody>
      </p:sp>
      <p:sp>
        <p:nvSpPr>
          <p:cNvPr id="319936678" name="Textfeld 15"/>
          <p:cNvSpPr txBox="1"/>
          <p:nvPr/>
        </p:nvSpPr>
        <p:spPr bwMode="auto">
          <a:xfrm>
            <a:off x="5416322" y="3746254"/>
            <a:ext cx="2302629" cy="246221"/>
          </a:xfrm>
          <a:prstGeom prst="rect">
            <a:avLst/>
          </a:prstGeom>
          <a:noFill/>
        </p:spPr>
        <p:txBody>
          <a:bodyPr wrap="square" rtlCol="0">
            <a:spAutoFit/>
          </a:bodyPr>
          <a:lstStyle/>
          <a:p>
            <a:pPr>
              <a:defRPr/>
            </a:pPr>
            <a:r>
              <a:rPr lang="de-DE" sz="1000" dirty="0">
                <a:cs typeface="Arial"/>
              </a:rPr>
              <a:t>© KI-generierter Bildinhalt/</a:t>
            </a:r>
            <a:r>
              <a:rPr lang="de-DE" sz="1000" dirty="0" err="1">
                <a:cs typeface="Arial"/>
              </a:rPr>
              <a:t>ByLKI</a:t>
            </a:r>
            <a:endParaRPr dirty="0"/>
          </a:p>
        </p:txBody>
      </p:sp>
      <p:sp>
        <p:nvSpPr>
          <p:cNvPr id="356207483" name="Textfeld 18"/>
          <p:cNvSpPr txBox="1"/>
          <p:nvPr/>
        </p:nvSpPr>
        <p:spPr bwMode="auto">
          <a:xfrm>
            <a:off x="5428629" y="6689915"/>
            <a:ext cx="2302629" cy="246221"/>
          </a:xfrm>
          <a:prstGeom prst="rect">
            <a:avLst/>
          </a:prstGeom>
          <a:noFill/>
        </p:spPr>
        <p:txBody>
          <a:bodyPr wrap="square" rtlCol="0">
            <a:spAutoFit/>
          </a:bodyPr>
          <a:lstStyle/>
          <a:p>
            <a:pPr>
              <a:defRPr/>
            </a:pPr>
            <a:r>
              <a:rPr lang="de-DE" sz="1000" dirty="0">
                <a:cs typeface="Arial"/>
              </a:rPr>
              <a:t>© KI-generierter Bildinhalt/</a:t>
            </a:r>
            <a:r>
              <a:rPr lang="de-DE" sz="1000" dirty="0" err="1">
                <a:cs typeface="Arial"/>
              </a:rPr>
              <a:t>ByLKI</a:t>
            </a:r>
            <a:endParaRPr dirty="0"/>
          </a:p>
        </p:txBody>
      </p:sp>
      <p:sp>
        <p:nvSpPr>
          <p:cNvPr id="1843809168" name="Textfeld 19"/>
          <p:cNvSpPr txBox="1"/>
          <p:nvPr/>
        </p:nvSpPr>
        <p:spPr bwMode="auto">
          <a:xfrm>
            <a:off x="520698" y="6697470"/>
            <a:ext cx="2302629" cy="246221"/>
          </a:xfrm>
          <a:prstGeom prst="rect">
            <a:avLst/>
          </a:prstGeom>
          <a:noFill/>
        </p:spPr>
        <p:txBody>
          <a:bodyPr wrap="square" rtlCol="0">
            <a:spAutoFit/>
          </a:bodyPr>
          <a:lstStyle/>
          <a:p>
            <a:pPr>
              <a:defRPr/>
            </a:pPr>
            <a:r>
              <a:rPr lang="de-DE" sz="1000" dirty="0">
                <a:cs typeface="Arial"/>
              </a:rPr>
              <a:t>© KI-generierter Bildinhalt/</a:t>
            </a:r>
            <a:r>
              <a:rPr lang="de-DE" sz="1000" dirty="0" err="1">
                <a:cs typeface="Arial"/>
              </a:rPr>
              <a:t>ByLKI</a:t>
            </a:r>
            <a:endParaRPr dirty="0"/>
          </a:p>
        </p:txBody>
      </p:sp>
      <p:sp>
        <p:nvSpPr>
          <p:cNvPr id="2" name="Fußzeilenplatzhalter 1">
            <a:extLst>
              <a:ext uri="{FF2B5EF4-FFF2-40B4-BE49-F238E27FC236}">
                <a16:creationId xmlns:a16="http://schemas.microsoft.com/office/drawing/2014/main" id="{AA2CC901-F7CB-2925-C0A4-CB00E3DE2CA8}"/>
              </a:ext>
            </a:extLst>
          </p:cNvPr>
          <p:cNvSpPr>
            <a:spLocks noGrp="1"/>
          </p:cNvSpPr>
          <p:nvPr>
            <p:ph type="ftr" sz="quarter" idx="15"/>
          </p:nvPr>
        </p:nvSpPr>
        <p:spPr bwMode="auto">
          <a:xfrm>
            <a:off x="520699" y="7019675"/>
            <a:ext cx="6671023" cy="540000"/>
          </a:xfrm>
        </p:spPr>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6337609" name="Foliennummernplatzhalter 2"/>
          <p:cNvSpPr>
            <a:spLocks noGrp="1"/>
          </p:cNvSpPr>
          <p:nvPr>
            <p:ph type="sldNum" sz="quarter" idx="16"/>
          </p:nvPr>
        </p:nvSpPr>
        <p:spPr bwMode="auto"/>
        <p:txBody>
          <a:bodyPr/>
          <a:lstStyle/>
          <a:p>
            <a:pPr>
              <a:defRPr/>
            </a:pPr>
            <a:fld id="{C40E4DD3-A1D1-44C2-BAA5-FAF59B503529}" type="slidenum">
              <a:rPr lang="de-DE"/>
              <a:t>8</a:t>
            </a:fld>
            <a:endParaRPr lang="de-DE"/>
          </a:p>
        </p:txBody>
      </p:sp>
      <p:sp>
        <p:nvSpPr>
          <p:cNvPr id="93482787" name="Inhaltsplatzhalter 3"/>
          <p:cNvSpPr>
            <a:spLocks noGrp="1"/>
          </p:cNvSpPr>
          <p:nvPr>
            <p:ph idx="1"/>
          </p:nvPr>
        </p:nvSpPr>
        <p:spPr bwMode="auto"/>
        <p:txBody>
          <a:bodyPr/>
          <a:lstStyle/>
          <a:p>
            <a:pPr>
              <a:defRPr/>
            </a:pPr>
            <a:r>
              <a:rPr lang="de-DE" sz="2400" b="1">
                <a:solidFill>
                  <a:schemeClr val="tx1">
                    <a:lumMod val="65000"/>
                    <a:lumOff val="35000"/>
                  </a:schemeClr>
                </a:solidFill>
              </a:rPr>
              <a:t>„Für mich wäre es noch verständlicher, wenn du … .“</a:t>
            </a:r>
            <a:endParaRPr lang="de-DE"/>
          </a:p>
        </p:txBody>
      </p:sp>
      <p:sp>
        <p:nvSpPr>
          <p:cNvPr id="159204201" name="Inhaltsplatzhalter 4"/>
          <p:cNvSpPr>
            <a:spLocks noGrp="1"/>
          </p:cNvSpPr>
          <p:nvPr>
            <p:ph idx="17"/>
          </p:nvPr>
        </p:nvSpPr>
        <p:spPr bwMode="auto"/>
        <p:txBody>
          <a:bodyPr/>
          <a:lstStyle/>
          <a:p>
            <a:pPr indent="0" algn="ctr">
              <a:buNone/>
              <a:defRPr/>
            </a:pPr>
            <a:r>
              <a:rPr lang="de-DE"/>
              <a:t>„Ich fand schwierig nachzuvollziehen, dass … .“</a:t>
            </a:r>
            <a:endParaRPr/>
          </a:p>
        </p:txBody>
      </p:sp>
      <p:sp>
        <p:nvSpPr>
          <p:cNvPr id="979619246" name="Inhaltsplatzhalter 5"/>
          <p:cNvSpPr>
            <a:spLocks noGrp="1"/>
          </p:cNvSpPr>
          <p:nvPr>
            <p:ph idx="18"/>
          </p:nvPr>
        </p:nvSpPr>
        <p:spPr bwMode="auto"/>
        <p:txBody>
          <a:bodyPr/>
          <a:lstStyle/>
          <a:p>
            <a:pPr indent="0" algn="ctr">
              <a:buNone/>
              <a:defRPr/>
            </a:pPr>
            <a:r>
              <a:rPr lang="de-DE" sz="2400" b="1">
                <a:solidFill>
                  <a:schemeClr val="tx1">
                    <a:lumMod val="65000"/>
                    <a:lumOff val="35000"/>
                  </a:schemeClr>
                </a:solidFill>
              </a:rPr>
              <a:t>„Besonders gelungen </a:t>
            </a:r>
            <a:endParaRPr/>
          </a:p>
          <a:p>
            <a:pPr indent="0" algn="ctr">
              <a:buNone/>
              <a:defRPr/>
            </a:pPr>
            <a:r>
              <a:rPr lang="de-DE" sz="2400" b="1">
                <a:solidFill>
                  <a:schemeClr val="tx1">
                    <a:lumMod val="65000"/>
                    <a:lumOff val="35000"/>
                  </a:schemeClr>
                </a:solidFill>
              </a:rPr>
              <a:t>finde ich … .“</a:t>
            </a:r>
            <a:endParaRPr lang="de-DE"/>
          </a:p>
        </p:txBody>
      </p:sp>
      <p:sp>
        <p:nvSpPr>
          <p:cNvPr id="1368506339" name="Inhaltsplatzhalter 6"/>
          <p:cNvSpPr>
            <a:spLocks noGrp="1"/>
          </p:cNvSpPr>
          <p:nvPr>
            <p:ph idx="19"/>
          </p:nvPr>
        </p:nvSpPr>
        <p:spPr bwMode="auto"/>
        <p:txBody>
          <a:bodyPr/>
          <a:lstStyle/>
          <a:p>
            <a:pPr indent="0" algn="ctr">
              <a:buNone/>
              <a:defRPr/>
            </a:pPr>
            <a:r>
              <a:rPr lang="de-DE" sz="2400" b="1" dirty="0">
                <a:solidFill>
                  <a:schemeClr val="tx1">
                    <a:lumMod val="65000"/>
                    <a:lumOff val="35000"/>
                  </a:schemeClr>
                </a:solidFill>
              </a:rPr>
              <a:t>„Ich frage mich, ob man … noch deutlicher herausarbeiten könnte?“</a:t>
            </a:r>
            <a:endParaRPr lang="de-DE" dirty="0"/>
          </a:p>
        </p:txBody>
      </p:sp>
      <p:sp>
        <p:nvSpPr>
          <p:cNvPr id="2078464050" name="Ellipse 14"/>
          <p:cNvSpPr/>
          <p:nvPr/>
        </p:nvSpPr>
        <p:spPr bwMode="auto">
          <a:xfrm>
            <a:off x="4660268" y="3477105"/>
            <a:ext cx="394447" cy="394447"/>
          </a:xfrm>
          <a:custGeom>
            <a:avLst/>
            <a:gdLst>
              <a:gd name="connsiteX0" fmla="*/ 0 w 394447"/>
              <a:gd name="connsiteY0" fmla="*/ 197224 h 394447"/>
              <a:gd name="connsiteX1" fmla="*/ 197224 w 394447"/>
              <a:gd name="connsiteY1" fmla="*/ 0 h 394447"/>
              <a:gd name="connsiteX2" fmla="*/ 394448 w 394447"/>
              <a:gd name="connsiteY2" fmla="*/ 197224 h 394447"/>
              <a:gd name="connsiteX3" fmla="*/ 197224 w 394447"/>
              <a:gd name="connsiteY3" fmla="*/ 394448 h 394447"/>
              <a:gd name="connsiteX4" fmla="*/ 0 w 394447"/>
              <a:gd name="connsiteY4" fmla="*/ 197224 h 39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47" h="394447" fill="none" extrusionOk="0">
                <a:moveTo>
                  <a:pt x="0" y="197224"/>
                </a:moveTo>
                <a:cubicBezTo>
                  <a:pt x="12465" y="76452"/>
                  <a:pt x="90799" y="165"/>
                  <a:pt x="197224" y="0"/>
                </a:cubicBezTo>
                <a:cubicBezTo>
                  <a:pt x="310228" y="6975"/>
                  <a:pt x="387321" y="88147"/>
                  <a:pt x="394448" y="197224"/>
                </a:cubicBezTo>
                <a:cubicBezTo>
                  <a:pt x="403030" y="307393"/>
                  <a:pt x="293753" y="388791"/>
                  <a:pt x="197224" y="394448"/>
                </a:cubicBezTo>
                <a:cubicBezTo>
                  <a:pt x="75306" y="398325"/>
                  <a:pt x="5577" y="298588"/>
                  <a:pt x="0" y="197224"/>
                </a:cubicBezTo>
                <a:close/>
              </a:path>
              <a:path w="394447" h="394447" stroke="0" extrusionOk="0">
                <a:moveTo>
                  <a:pt x="0" y="197224"/>
                </a:moveTo>
                <a:cubicBezTo>
                  <a:pt x="-1227" y="90453"/>
                  <a:pt x="80619" y="-3172"/>
                  <a:pt x="197224" y="0"/>
                </a:cubicBezTo>
                <a:cubicBezTo>
                  <a:pt x="320223" y="-2078"/>
                  <a:pt x="385312" y="104940"/>
                  <a:pt x="394448" y="197224"/>
                </a:cubicBezTo>
                <a:cubicBezTo>
                  <a:pt x="384180" y="309580"/>
                  <a:pt x="301330" y="400146"/>
                  <a:pt x="197224" y="394448"/>
                </a:cubicBezTo>
                <a:cubicBezTo>
                  <a:pt x="105613" y="383244"/>
                  <a:pt x="-3646" y="306984"/>
                  <a:pt x="0" y="197224"/>
                </a:cubicBezTo>
                <a:close/>
              </a:path>
            </a:pathLst>
          </a:cu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1400">
                <a:solidFill>
                  <a:schemeClr val="tx1"/>
                </a:solidFill>
              </a:rPr>
              <a:t>5</a:t>
            </a:r>
            <a:endParaRPr/>
          </a:p>
        </p:txBody>
      </p:sp>
      <p:sp>
        <p:nvSpPr>
          <p:cNvPr id="1387714857" name="Ellipse 15"/>
          <p:cNvSpPr/>
          <p:nvPr/>
        </p:nvSpPr>
        <p:spPr bwMode="auto">
          <a:xfrm>
            <a:off x="4744122" y="6428133"/>
            <a:ext cx="394447" cy="394447"/>
          </a:xfrm>
          <a:custGeom>
            <a:avLst/>
            <a:gdLst>
              <a:gd name="connsiteX0" fmla="*/ 0 w 394447"/>
              <a:gd name="connsiteY0" fmla="*/ 197224 h 394447"/>
              <a:gd name="connsiteX1" fmla="*/ 197224 w 394447"/>
              <a:gd name="connsiteY1" fmla="*/ 0 h 394447"/>
              <a:gd name="connsiteX2" fmla="*/ 394448 w 394447"/>
              <a:gd name="connsiteY2" fmla="*/ 197224 h 394447"/>
              <a:gd name="connsiteX3" fmla="*/ 197224 w 394447"/>
              <a:gd name="connsiteY3" fmla="*/ 394448 h 394447"/>
              <a:gd name="connsiteX4" fmla="*/ 0 w 394447"/>
              <a:gd name="connsiteY4" fmla="*/ 197224 h 39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47" h="394447" fill="none" extrusionOk="0">
                <a:moveTo>
                  <a:pt x="0" y="197224"/>
                </a:moveTo>
                <a:cubicBezTo>
                  <a:pt x="2960" y="86678"/>
                  <a:pt x="97991" y="-817"/>
                  <a:pt x="197224" y="0"/>
                </a:cubicBezTo>
                <a:cubicBezTo>
                  <a:pt x="298668" y="4739"/>
                  <a:pt x="396785" y="88648"/>
                  <a:pt x="394448" y="197224"/>
                </a:cubicBezTo>
                <a:cubicBezTo>
                  <a:pt x="399440" y="300703"/>
                  <a:pt x="294384" y="390617"/>
                  <a:pt x="197224" y="394448"/>
                </a:cubicBezTo>
                <a:cubicBezTo>
                  <a:pt x="86893" y="395343"/>
                  <a:pt x="4158" y="314158"/>
                  <a:pt x="0" y="197224"/>
                </a:cubicBezTo>
                <a:close/>
              </a:path>
              <a:path w="394447" h="394447" stroke="0" extrusionOk="0">
                <a:moveTo>
                  <a:pt x="0" y="197224"/>
                </a:moveTo>
                <a:cubicBezTo>
                  <a:pt x="12771" y="76677"/>
                  <a:pt x="96079" y="19738"/>
                  <a:pt x="197224" y="0"/>
                </a:cubicBezTo>
                <a:cubicBezTo>
                  <a:pt x="302770" y="-1868"/>
                  <a:pt x="391630" y="89243"/>
                  <a:pt x="394448" y="197224"/>
                </a:cubicBezTo>
                <a:cubicBezTo>
                  <a:pt x="403667" y="309556"/>
                  <a:pt x="297772" y="405060"/>
                  <a:pt x="197224" y="394448"/>
                </a:cubicBezTo>
                <a:cubicBezTo>
                  <a:pt x="97310" y="401543"/>
                  <a:pt x="-15678" y="315216"/>
                  <a:pt x="0" y="197224"/>
                </a:cubicBezTo>
                <a:close/>
              </a:path>
            </a:pathLst>
          </a:cu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1400">
                <a:solidFill>
                  <a:schemeClr val="tx1"/>
                </a:solidFill>
              </a:rPr>
              <a:t>7</a:t>
            </a:r>
            <a:endParaRPr/>
          </a:p>
        </p:txBody>
      </p:sp>
      <p:sp>
        <p:nvSpPr>
          <p:cNvPr id="33203503" name="Ellipse 16"/>
          <p:cNvSpPr/>
          <p:nvPr/>
        </p:nvSpPr>
        <p:spPr bwMode="auto">
          <a:xfrm>
            <a:off x="9640407" y="6419181"/>
            <a:ext cx="394447" cy="394447"/>
          </a:xfrm>
          <a:custGeom>
            <a:avLst/>
            <a:gdLst>
              <a:gd name="connsiteX0" fmla="*/ 0 w 394447"/>
              <a:gd name="connsiteY0" fmla="*/ 197224 h 394447"/>
              <a:gd name="connsiteX1" fmla="*/ 197224 w 394447"/>
              <a:gd name="connsiteY1" fmla="*/ 0 h 394447"/>
              <a:gd name="connsiteX2" fmla="*/ 394448 w 394447"/>
              <a:gd name="connsiteY2" fmla="*/ 197224 h 394447"/>
              <a:gd name="connsiteX3" fmla="*/ 197224 w 394447"/>
              <a:gd name="connsiteY3" fmla="*/ 394448 h 394447"/>
              <a:gd name="connsiteX4" fmla="*/ 0 w 394447"/>
              <a:gd name="connsiteY4" fmla="*/ 197224 h 39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47" h="394447" fill="none" extrusionOk="0">
                <a:moveTo>
                  <a:pt x="0" y="197224"/>
                </a:moveTo>
                <a:cubicBezTo>
                  <a:pt x="15098" y="93786"/>
                  <a:pt x="83508" y="18920"/>
                  <a:pt x="197224" y="0"/>
                </a:cubicBezTo>
                <a:cubicBezTo>
                  <a:pt x="318093" y="-16155"/>
                  <a:pt x="403006" y="84400"/>
                  <a:pt x="394448" y="197224"/>
                </a:cubicBezTo>
                <a:cubicBezTo>
                  <a:pt x="392710" y="292993"/>
                  <a:pt x="301016" y="388987"/>
                  <a:pt x="197224" y="394448"/>
                </a:cubicBezTo>
                <a:cubicBezTo>
                  <a:pt x="90550" y="373803"/>
                  <a:pt x="11921" y="313615"/>
                  <a:pt x="0" y="197224"/>
                </a:cubicBezTo>
                <a:close/>
              </a:path>
              <a:path w="394447" h="394447" stroke="0" extrusionOk="0">
                <a:moveTo>
                  <a:pt x="0" y="197224"/>
                </a:moveTo>
                <a:cubicBezTo>
                  <a:pt x="2910" y="95206"/>
                  <a:pt x="71430" y="-12578"/>
                  <a:pt x="197224" y="0"/>
                </a:cubicBezTo>
                <a:cubicBezTo>
                  <a:pt x="297371" y="1137"/>
                  <a:pt x="396966" y="87935"/>
                  <a:pt x="394448" y="197224"/>
                </a:cubicBezTo>
                <a:cubicBezTo>
                  <a:pt x="407629" y="302149"/>
                  <a:pt x="317765" y="384033"/>
                  <a:pt x="197224" y="394448"/>
                </a:cubicBezTo>
                <a:cubicBezTo>
                  <a:pt x="80960" y="395056"/>
                  <a:pt x="-4047" y="320343"/>
                  <a:pt x="0" y="197224"/>
                </a:cubicBezTo>
                <a:close/>
              </a:path>
            </a:pathLst>
          </a:cu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1400">
                <a:solidFill>
                  <a:schemeClr val="tx1"/>
                </a:solidFill>
              </a:rPr>
              <a:t>8</a:t>
            </a:r>
            <a:endParaRPr/>
          </a:p>
        </p:txBody>
      </p:sp>
      <p:sp>
        <p:nvSpPr>
          <p:cNvPr id="1907407934" name="Ellipse 17"/>
          <p:cNvSpPr/>
          <p:nvPr/>
        </p:nvSpPr>
        <p:spPr bwMode="auto">
          <a:xfrm>
            <a:off x="9650733" y="3474918"/>
            <a:ext cx="394447" cy="394447"/>
          </a:xfrm>
          <a:custGeom>
            <a:avLst/>
            <a:gdLst>
              <a:gd name="connsiteX0" fmla="*/ 0 w 394447"/>
              <a:gd name="connsiteY0" fmla="*/ 197224 h 394447"/>
              <a:gd name="connsiteX1" fmla="*/ 197224 w 394447"/>
              <a:gd name="connsiteY1" fmla="*/ 0 h 394447"/>
              <a:gd name="connsiteX2" fmla="*/ 394448 w 394447"/>
              <a:gd name="connsiteY2" fmla="*/ 197224 h 394447"/>
              <a:gd name="connsiteX3" fmla="*/ 197224 w 394447"/>
              <a:gd name="connsiteY3" fmla="*/ 394448 h 394447"/>
              <a:gd name="connsiteX4" fmla="*/ 0 w 394447"/>
              <a:gd name="connsiteY4" fmla="*/ 197224 h 39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47" h="394447" fill="none" extrusionOk="0">
                <a:moveTo>
                  <a:pt x="0" y="197224"/>
                </a:moveTo>
                <a:cubicBezTo>
                  <a:pt x="-11129" y="83740"/>
                  <a:pt x="86446" y="3350"/>
                  <a:pt x="197224" y="0"/>
                </a:cubicBezTo>
                <a:cubicBezTo>
                  <a:pt x="309938" y="4352"/>
                  <a:pt x="407087" y="101220"/>
                  <a:pt x="394448" y="197224"/>
                </a:cubicBezTo>
                <a:cubicBezTo>
                  <a:pt x="383843" y="302898"/>
                  <a:pt x="311501" y="400630"/>
                  <a:pt x="197224" y="394448"/>
                </a:cubicBezTo>
                <a:cubicBezTo>
                  <a:pt x="75441" y="411834"/>
                  <a:pt x="-11683" y="295432"/>
                  <a:pt x="0" y="197224"/>
                </a:cubicBezTo>
                <a:close/>
              </a:path>
              <a:path w="394447" h="394447" stroke="0" extrusionOk="0">
                <a:moveTo>
                  <a:pt x="0" y="197224"/>
                </a:moveTo>
                <a:cubicBezTo>
                  <a:pt x="1526" y="86053"/>
                  <a:pt x="92505" y="6592"/>
                  <a:pt x="197224" y="0"/>
                </a:cubicBezTo>
                <a:cubicBezTo>
                  <a:pt x="302700" y="-9597"/>
                  <a:pt x="404442" y="94278"/>
                  <a:pt x="394448" y="197224"/>
                </a:cubicBezTo>
                <a:cubicBezTo>
                  <a:pt x="393916" y="300344"/>
                  <a:pt x="303487" y="395647"/>
                  <a:pt x="197224" y="394448"/>
                </a:cubicBezTo>
                <a:cubicBezTo>
                  <a:pt x="85221" y="379676"/>
                  <a:pt x="10785" y="321700"/>
                  <a:pt x="0" y="197224"/>
                </a:cubicBezTo>
                <a:close/>
              </a:path>
            </a:pathLst>
          </a:cu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1400">
                <a:solidFill>
                  <a:schemeClr val="tx1"/>
                </a:solidFill>
              </a:rPr>
              <a:t>6</a:t>
            </a:r>
            <a:endParaRPr/>
          </a:p>
        </p:txBody>
      </p:sp>
      <p:pic>
        <p:nvPicPr>
          <p:cNvPr id="326026221" name="Grafik 15" descr="Ein Bild, das Entwurf, Zeichnung, Lineart, Grafiken enthält.&#10;&#10;KI-generierte Inhalte können fehlerhaft sein."/>
          <p:cNvPicPr>
            <a:picLocks noChangeAspect="1"/>
          </p:cNvPicPr>
          <p:nvPr/>
        </p:nvPicPr>
        <p:blipFill rotWithShape="1">
          <a:blip r:embed="rId3"/>
          <a:srcRect r="1540" b="15561"/>
          <a:stretch/>
        </p:blipFill>
        <p:spPr bwMode="auto">
          <a:xfrm>
            <a:off x="2371515" y="2928521"/>
            <a:ext cx="1075143" cy="922038"/>
          </a:xfrm>
          <a:prstGeom prst="rect">
            <a:avLst/>
          </a:prstGeom>
        </p:spPr>
      </p:pic>
      <p:pic>
        <p:nvPicPr>
          <p:cNvPr id="1756851597" name="Grafik 15" descr="Ein Bild, das Entwurf, Zeichnung, Stilllebenfotografie, Tasse enthält.&#10;&#10;KI-generierte Inhalte können fehlerhaft sein."/>
          <p:cNvPicPr>
            <a:picLocks noChangeAspect="1"/>
          </p:cNvPicPr>
          <p:nvPr/>
        </p:nvPicPr>
        <p:blipFill rotWithShape="1">
          <a:blip r:embed="rId4"/>
          <a:stretch/>
        </p:blipFill>
        <p:spPr bwMode="auto">
          <a:xfrm>
            <a:off x="2424357" y="5883666"/>
            <a:ext cx="1007317" cy="1007317"/>
          </a:xfrm>
          <a:prstGeom prst="rect">
            <a:avLst/>
          </a:prstGeom>
        </p:spPr>
      </p:pic>
      <p:pic>
        <p:nvPicPr>
          <p:cNvPr id="2108297690" name="Grafik 15"/>
          <p:cNvPicPr>
            <a:picLocks noChangeAspect="1"/>
          </p:cNvPicPr>
          <p:nvPr/>
        </p:nvPicPr>
        <p:blipFill rotWithShape="1">
          <a:blip r:embed="rId5"/>
          <a:stretch/>
        </p:blipFill>
        <p:spPr bwMode="auto">
          <a:xfrm>
            <a:off x="7057591" y="3031900"/>
            <a:ext cx="1487376" cy="559893"/>
          </a:xfrm>
          <a:prstGeom prst="rect">
            <a:avLst/>
          </a:prstGeom>
        </p:spPr>
      </p:pic>
      <p:pic>
        <p:nvPicPr>
          <p:cNvPr id="1257478488" name="Grafik 16" descr="Ein Bild, das Entwurf, Zeichnung, Kunst, Darstellung enthält.&#10;&#10;KI-generierte Inhalte können fehlerhaft sein."/>
          <p:cNvPicPr>
            <a:picLocks noChangeAspect="1"/>
          </p:cNvPicPr>
          <p:nvPr/>
        </p:nvPicPr>
        <p:blipFill rotWithShape="1">
          <a:blip r:embed="rId6"/>
          <a:srcRect l="5488" t="15493" r="8093" b="13718"/>
          <a:stretch/>
        </p:blipFill>
        <p:spPr bwMode="auto">
          <a:xfrm>
            <a:off x="7328447" y="6062493"/>
            <a:ext cx="945663" cy="774614"/>
          </a:xfrm>
          <a:prstGeom prst="rect">
            <a:avLst/>
          </a:prstGeom>
        </p:spPr>
      </p:pic>
      <p:sp>
        <p:nvSpPr>
          <p:cNvPr id="555710025" name="Title 1"/>
          <p:cNvSpPr txBox="1"/>
          <p:nvPr/>
        </p:nvSpPr>
        <p:spPr bwMode="auto">
          <a:xfrm>
            <a:off x="9367441" y="328613"/>
            <a:ext cx="803672"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Stapelkarten</a:t>
            </a:r>
          </a:p>
        </p:txBody>
      </p:sp>
      <p:sp>
        <p:nvSpPr>
          <p:cNvPr id="526808986" name="Textfeld 16"/>
          <p:cNvSpPr txBox="1"/>
          <p:nvPr/>
        </p:nvSpPr>
        <p:spPr bwMode="auto">
          <a:xfrm>
            <a:off x="501846" y="3768322"/>
            <a:ext cx="2302629" cy="246221"/>
          </a:xfrm>
          <a:prstGeom prst="rect">
            <a:avLst/>
          </a:prstGeom>
          <a:noFill/>
        </p:spPr>
        <p:txBody>
          <a:bodyPr wrap="square" rtlCol="0">
            <a:spAutoFit/>
          </a:bodyPr>
          <a:lstStyle/>
          <a:p>
            <a:pPr>
              <a:defRPr/>
            </a:pPr>
            <a:r>
              <a:rPr lang="de-DE" sz="1000" dirty="0">
                <a:cs typeface="Arial"/>
              </a:rPr>
              <a:t>© KI-generierter Bildinhalt/</a:t>
            </a:r>
            <a:r>
              <a:rPr lang="de-DE" sz="1000" dirty="0" err="1">
                <a:cs typeface="Arial"/>
              </a:rPr>
              <a:t>ByLKI</a:t>
            </a:r>
            <a:endParaRPr dirty="0"/>
          </a:p>
        </p:txBody>
      </p:sp>
      <p:sp>
        <p:nvSpPr>
          <p:cNvPr id="1014232571" name="Textfeld 18"/>
          <p:cNvSpPr txBox="1"/>
          <p:nvPr/>
        </p:nvSpPr>
        <p:spPr bwMode="auto">
          <a:xfrm>
            <a:off x="5397470" y="3760393"/>
            <a:ext cx="2302629" cy="246221"/>
          </a:xfrm>
          <a:prstGeom prst="rect">
            <a:avLst/>
          </a:prstGeom>
          <a:noFill/>
        </p:spPr>
        <p:txBody>
          <a:bodyPr wrap="square" rtlCol="0">
            <a:spAutoFit/>
          </a:bodyPr>
          <a:lstStyle/>
          <a:p>
            <a:pPr>
              <a:defRPr/>
            </a:pPr>
            <a:r>
              <a:rPr lang="de-DE" sz="1000" dirty="0">
                <a:cs typeface="Arial"/>
              </a:rPr>
              <a:t>© KI-generierter Bildinhalt/</a:t>
            </a:r>
            <a:r>
              <a:rPr lang="de-DE" sz="1000" dirty="0" err="1">
                <a:cs typeface="Arial"/>
              </a:rPr>
              <a:t>ByLKI</a:t>
            </a:r>
            <a:endParaRPr dirty="0"/>
          </a:p>
        </p:txBody>
      </p:sp>
      <p:sp>
        <p:nvSpPr>
          <p:cNvPr id="1497811624" name="Textfeld 19"/>
          <p:cNvSpPr txBox="1"/>
          <p:nvPr/>
        </p:nvSpPr>
        <p:spPr bwMode="auto">
          <a:xfrm>
            <a:off x="5409777" y="6704054"/>
            <a:ext cx="2302629" cy="246221"/>
          </a:xfrm>
          <a:prstGeom prst="rect">
            <a:avLst/>
          </a:prstGeom>
          <a:noFill/>
        </p:spPr>
        <p:txBody>
          <a:bodyPr wrap="square" rtlCol="0">
            <a:spAutoFit/>
          </a:bodyPr>
          <a:lstStyle/>
          <a:p>
            <a:pPr>
              <a:defRPr/>
            </a:pPr>
            <a:r>
              <a:rPr lang="de-DE" sz="1000" dirty="0">
                <a:cs typeface="Arial"/>
              </a:rPr>
              <a:t>© KI-generierter Bildinhalt/</a:t>
            </a:r>
            <a:r>
              <a:rPr lang="de-DE" sz="1000" dirty="0" err="1">
                <a:cs typeface="Arial"/>
              </a:rPr>
              <a:t>ByLKI</a:t>
            </a:r>
            <a:endParaRPr dirty="0"/>
          </a:p>
        </p:txBody>
      </p:sp>
      <p:sp>
        <p:nvSpPr>
          <p:cNvPr id="1077351301" name="Textfeld 20"/>
          <p:cNvSpPr txBox="1"/>
          <p:nvPr/>
        </p:nvSpPr>
        <p:spPr bwMode="auto">
          <a:xfrm>
            <a:off x="501846" y="6711609"/>
            <a:ext cx="2302629" cy="246221"/>
          </a:xfrm>
          <a:prstGeom prst="rect">
            <a:avLst/>
          </a:prstGeom>
          <a:noFill/>
        </p:spPr>
        <p:txBody>
          <a:bodyPr wrap="square" rtlCol="0">
            <a:spAutoFit/>
          </a:bodyPr>
          <a:lstStyle/>
          <a:p>
            <a:pPr>
              <a:defRPr/>
            </a:pPr>
            <a:r>
              <a:rPr lang="de-DE" sz="1000" dirty="0">
                <a:cs typeface="Arial"/>
              </a:rPr>
              <a:t>© KI-generierter Bildinhalt/</a:t>
            </a:r>
            <a:r>
              <a:rPr lang="de-DE" sz="1000" dirty="0" err="1">
                <a:cs typeface="Arial"/>
              </a:rPr>
              <a:t>ByLKI</a:t>
            </a:r>
            <a:endParaRPr dirty="0"/>
          </a:p>
        </p:txBody>
      </p:sp>
      <p:sp>
        <p:nvSpPr>
          <p:cNvPr id="5" name="Fußzeilenplatzhalter 1">
            <a:extLst>
              <a:ext uri="{FF2B5EF4-FFF2-40B4-BE49-F238E27FC236}">
                <a16:creationId xmlns:a16="http://schemas.microsoft.com/office/drawing/2014/main" id="{EEAD7598-31EB-78E8-0C0C-ABB0C725CCBF}"/>
              </a:ext>
            </a:extLst>
          </p:cNvPr>
          <p:cNvSpPr>
            <a:spLocks noGrp="1"/>
          </p:cNvSpPr>
          <p:nvPr>
            <p:ph type="ftr" sz="quarter" idx="15"/>
          </p:nvPr>
        </p:nvSpPr>
        <p:spPr bwMode="auto">
          <a:xfrm>
            <a:off x="520699" y="7019675"/>
            <a:ext cx="6671023" cy="540000"/>
          </a:xfrm>
        </p:spPr>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95554579" name="Fußzeilenplatzhalter 1"/>
          <p:cNvSpPr>
            <a:spLocks noGrp="1"/>
          </p:cNvSpPr>
          <p:nvPr>
            <p:ph type="ftr" sz="quarter" idx="15"/>
          </p:nvPr>
        </p:nvSpPr>
        <p:spPr bwMode="auto"/>
        <p:txBody>
          <a:bodyPr/>
          <a:lstStyle/>
          <a:p>
            <a:pPr algn="l">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2097722099" name="Foliennummernplatzhalter 2"/>
          <p:cNvSpPr>
            <a:spLocks noGrp="1"/>
          </p:cNvSpPr>
          <p:nvPr>
            <p:ph type="sldNum" sz="quarter" idx="16"/>
          </p:nvPr>
        </p:nvSpPr>
        <p:spPr bwMode="auto"/>
        <p:txBody>
          <a:bodyPr/>
          <a:lstStyle/>
          <a:p>
            <a:pPr>
              <a:defRPr/>
            </a:pPr>
            <a:fld id="{C40E4DD3-A1D1-44C2-BAA5-FAF59B503529}" type="slidenum">
              <a:rPr lang="de-DE"/>
              <a:t>9</a:t>
            </a:fld>
            <a:endParaRPr lang="de-DE"/>
          </a:p>
        </p:txBody>
      </p:sp>
      <p:sp>
        <p:nvSpPr>
          <p:cNvPr id="1575052025" name="Inhaltsplatzhalter 3"/>
          <p:cNvSpPr>
            <a:spLocks noGrp="1"/>
          </p:cNvSpPr>
          <p:nvPr>
            <p:ph idx="1"/>
          </p:nvPr>
        </p:nvSpPr>
        <p:spPr bwMode="auto"/>
        <p:txBody>
          <a:bodyPr/>
          <a:lstStyle/>
          <a:p>
            <a:pPr>
              <a:defRPr/>
            </a:pPr>
            <a:r>
              <a:rPr lang="de-DE" sz="2400" b="1">
                <a:solidFill>
                  <a:schemeClr val="tx1">
                    <a:lumMod val="65000"/>
                    <a:lumOff val="35000"/>
                  </a:schemeClr>
                </a:solidFill>
              </a:rPr>
              <a:t>„Zur Verbesserung von … könntest du noch … .“</a:t>
            </a:r>
            <a:endParaRPr lang="de-DE"/>
          </a:p>
        </p:txBody>
      </p:sp>
      <p:sp>
        <p:nvSpPr>
          <p:cNvPr id="1672840402" name="Inhaltsplatzhalter 4"/>
          <p:cNvSpPr>
            <a:spLocks noGrp="1"/>
          </p:cNvSpPr>
          <p:nvPr>
            <p:ph idx="17"/>
          </p:nvPr>
        </p:nvSpPr>
        <p:spPr bwMode="auto"/>
        <p:txBody>
          <a:bodyPr/>
          <a:lstStyle/>
          <a:p>
            <a:pPr indent="0" algn="ctr">
              <a:buNone/>
              <a:defRPr/>
            </a:pPr>
            <a:r>
              <a:rPr lang="de-DE" sz="2400" b="1">
                <a:solidFill>
                  <a:schemeClr val="tx1">
                    <a:lumMod val="65000"/>
                    <a:lumOff val="35000"/>
                  </a:schemeClr>
                </a:solidFill>
              </a:rPr>
              <a:t>„An folgenden Stellen könntest du noch überlegen, ob … .“</a:t>
            </a:r>
            <a:endParaRPr lang="de-DE"/>
          </a:p>
        </p:txBody>
      </p:sp>
      <p:sp>
        <p:nvSpPr>
          <p:cNvPr id="1880762066" name="Inhaltsplatzhalter 5"/>
          <p:cNvSpPr>
            <a:spLocks noGrp="1"/>
          </p:cNvSpPr>
          <p:nvPr>
            <p:ph idx="18"/>
          </p:nvPr>
        </p:nvSpPr>
        <p:spPr bwMode="auto"/>
        <p:txBody>
          <a:bodyPr/>
          <a:lstStyle/>
          <a:p>
            <a:pPr marL="0" indent="0" algn="ctr">
              <a:buNone/>
              <a:defRPr/>
            </a:pPr>
            <a:r>
              <a:rPr lang="de-DE" sz="2400" b="1">
                <a:solidFill>
                  <a:schemeClr val="tx1">
                    <a:lumMod val="65000"/>
                    <a:lumOff val="35000"/>
                  </a:schemeClr>
                </a:solidFill>
              </a:rPr>
              <a:t>„Dieser Bereich wirkt leer/überfüllt/… .</a:t>
            </a:r>
            <a:endParaRPr lang="de-DE"/>
          </a:p>
          <a:p>
            <a:pPr marL="0" indent="0" algn="ctr">
              <a:buNone/>
              <a:defRPr/>
            </a:pPr>
            <a:r>
              <a:rPr lang="de-DE" sz="2400" b="1">
                <a:solidFill>
                  <a:schemeClr val="tx1">
                    <a:lumMod val="65000"/>
                    <a:lumOff val="35000"/>
                  </a:schemeClr>
                </a:solidFill>
              </a:rPr>
              <a:t>Vielleicht könnte man … ?“</a:t>
            </a:r>
            <a:endParaRPr lang="de-DE"/>
          </a:p>
        </p:txBody>
      </p:sp>
      <p:sp>
        <p:nvSpPr>
          <p:cNvPr id="1138037921" name="Inhaltsplatzhalter 6"/>
          <p:cNvSpPr>
            <a:spLocks noGrp="1"/>
          </p:cNvSpPr>
          <p:nvPr>
            <p:ph idx="19"/>
          </p:nvPr>
        </p:nvSpPr>
        <p:spPr bwMode="auto"/>
        <p:txBody>
          <a:bodyPr/>
          <a:lstStyle/>
          <a:p>
            <a:pPr marL="0" indent="0" algn="ctr">
              <a:buNone/>
              <a:defRPr/>
            </a:pPr>
            <a:r>
              <a:rPr lang="de-DE" sz="2400" b="1">
                <a:solidFill>
                  <a:schemeClr val="tx1">
                    <a:lumMod val="65000"/>
                    <a:lumOff val="35000"/>
                  </a:schemeClr>
                </a:solidFill>
              </a:rPr>
              <a:t>„Die Farbauswahl ist (ansprechend/düster/lebendig/</a:t>
            </a:r>
            <a:endParaRPr lang="de-DE"/>
          </a:p>
          <a:p>
            <a:pPr marL="0" indent="0" algn="ctr">
              <a:buNone/>
              <a:defRPr/>
            </a:pPr>
            <a:r>
              <a:rPr lang="de-DE" sz="2400" b="1">
                <a:solidFill>
                  <a:schemeClr val="tx1">
                    <a:lumMod val="65000"/>
                    <a:lumOff val="35000"/>
                  </a:schemeClr>
                </a:solidFill>
              </a:rPr>
              <a:t>kontrastarm usw.) … .“</a:t>
            </a:r>
            <a:endParaRPr lang="de-DE"/>
          </a:p>
        </p:txBody>
      </p:sp>
      <p:sp>
        <p:nvSpPr>
          <p:cNvPr id="121218435" name="Ellipse 14"/>
          <p:cNvSpPr/>
          <p:nvPr/>
        </p:nvSpPr>
        <p:spPr bwMode="auto">
          <a:xfrm>
            <a:off x="4660268" y="3477105"/>
            <a:ext cx="394447" cy="394447"/>
          </a:xfrm>
          <a:custGeom>
            <a:avLst/>
            <a:gdLst>
              <a:gd name="connsiteX0" fmla="*/ 0 w 394447"/>
              <a:gd name="connsiteY0" fmla="*/ 197224 h 394447"/>
              <a:gd name="connsiteX1" fmla="*/ 197224 w 394447"/>
              <a:gd name="connsiteY1" fmla="*/ 0 h 394447"/>
              <a:gd name="connsiteX2" fmla="*/ 394448 w 394447"/>
              <a:gd name="connsiteY2" fmla="*/ 197224 h 394447"/>
              <a:gd name="connsiteX3" fmla="*/ 197224 w 394447"/>
              <a:gd name="connsiteY3" fmla="*/ 394448 h 394447"/>
              <a:gd name="connsiteX4" fmla="*/ 0 w 394447"/>
              <a:gd name="connsiteY4" fmla="*/ 197224 h 39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47" h="394447" fill="none" extrusionOk="0">
                <a:moveTo>
                  <a:pt x="0" y="197224"/>
                </a:moveTo>
                <a:cubicBezTo>
                  <a:pt x="12465" y="76452"/>
                  <a:pt x="90799" y="165"/>
                  <a:pt x="197224" y="0"/>
                </a:cubicBezTo>
                <a:cubicBezTo>
                  <a:pt x="310228" y="6975"/>
                  <a:pt x="387321" y="88147"/>
                  <a:pt x="394448" y="197224"/>
                </a:cubicBezTo>
                <a:cubicBezTo>
                  <a:pt x="403030" y="307393"/>
                  <a:pt x="293753" y="388791"/>
                  <a:pt x="197224" y="394448"/>
                </a:cubicBezTo>
                <a:cubicBezTo>
                  <a:pt x="75306" y="398325"/>
                  <a:pt x="5577" y="298588"/>
                  <a:pt x="0" y="197224"/>
                </a:cubicBezTo>
                <a:close/>
              </a:path>
              <a:path w="394447" h="394447" stroke="0" extrusionOk="0">
                <a:moveTo>
                  <a:pt x="0" y="197224"/>
                </a:moveTo>
                <a:cubicBezTo>
                  <a:pt x="-1227" y="90453"/>
                  <a:pt x="80619" y="-3172"/>
                  <a:pt x="197224" y="0"/>
                </a:cubicBezTo>
                <a:cubicBezTo>
                  <a:pt x="320223" y="-2078"/>
                  <a:pt x="385312" y="104940"/>
                  <a:pt x="394448" y="197224"/>
                </a:cubicBezTo>
                <a:cubicBezTo>
                  <a:pt x="384180" y="309580"/>
                  <a:pt x="301330" y="400146"/>
                  <a:pt x="197224" y="394448"/>
                </a:cubicBezTo>
                <a:cubicBezTo>
                  <a:pt x="105613" y="383244"/>
                  <a:pt x="-3646" y="306984"/>
                  <a:pt x="0" y="197224"/>
                </a:cubicBezTo>
                <a:close/>
              </a:path>
            </a:pathLst>
          </a:cu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1400">
                <a:solidFill>
                  <a:schemeClr val="tx1"/>
                </a:solidFill>
              </a:rPr>
              <a:t>9</a:t>
            </a:r>
            <a:endParaRPr sz="1400"/>
          </a:p>
        </p:txBody>
      </p:sp>
      <p:sp>
        <p:nvSpPr>
          <p:cNvPr id="590034843" name="Ellipse 15"/>
          <p:cNvSpPr/>
          <p:nvPr/>
        </p:nvSpPr>
        <p:spPr bwMode="auto">
          <a:xfrm>
            <a:off x="4744122" y="6428133"/>
            <a:ext cx="394447" cy="394447"/>
          </a:xfrm>
          <a:custGeom>
            <a:avLst/>
            <a:gdLst>
              <a:gd name="connsiteX0" fmla="*/ 0 w 394447"/>
              <a:gd name="connsiteY0" fmla="*/ 197224 h 394447"/>
              <a:gd name="connsiteX1" fmla="*/ 197224 w 394447"/>
              <a:gd name="connsiteY1" fmla="*/ 0 h 394447"/>
              <a:gd name="connsiteX2" fmla="*/ 394448 w 394447"/>
              <a:gd name="connsiteY2" fmla="*/ 197224 h 394447"/>
              <a:gd name="connsiteX3" fmla="*/ 197224 w 394447"/>
              <a:gd name="connsiteY3" fmla="*/ 394448 h 394447"/>
              <a:gd name="connsiteX4" fmla="*/ 0 w 394447"/>
              <a:gd name="connsiteY4" fmla="*/ 197224 h 39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47" h="394447" fill="none" extrusionOk="0">
                <a:moveTo>
                  <a:pt x="0" y="197224"/>
                </a:moveTo>
                <a:cubicBezTo>
                  <a:pt x="2960" y="86678"/>
                  <a:pt x="97991" y="-817"/>
                  <a:pt x="197224" y="0"/>
                </a:cubicBezTo>
                <a:cubicBezTo>
                  <a:pt x="298668" y="4739"/>
                  <a:pt x="396785" y="88648"/>
                  <a:pt x="394448" y="197224"/>
                </a:cubicBezTo>
                <a:cubicBezTo>
                  <a:pt x="399440" y="300703"/>
                  <a:pt x="294384" y="390617"/>
                  <a:pt x="197224" y="394448"/>
                </a:cubicBezTo>
                <a:cubicBezTo>
                  <a:pt x="86893" y="395343"/>
                  <a:pt x="4158" y="314158"/>
                  <a:pt x="0" y="197224"/>
                </a:cubicBezTo>
                <a:close/>
              </a:path>
              <a:path w="394447" h="394447" stroke="0" extrusionOk="0">
                <a:moveTo>
                  <a:pt x="0" y="197224"/>
                </a:moveTo>
                <a:cubicBezTo>
                  <a:pt x="12771" y="76677"/>
                  <a:pt x="96079" y="19738"/>
                  <a:pt x="197224" y="0"/>
                </a:cubicBezTo>
                <a:cubicBezTo>
                  <a:pt x="302770" y="-1868"/>
                  <a:pt x="391630" y="89243"/>
                  <a:pt x="394448" y="197224"/>
                </a:cubicBezTo>
                <a:cubicBezTo>
                  <a:pt x="403667" y="309556"/>
                  <a:pt x="297772" y="405060"/>
                  <a:pt x="197224" y="394448"/>
                </a:cubicBezTo>
                <a:cubicBezTo>
                  <a:pt x="97310" y="401543"/>
                  <a:pt x="-15678" y="315216"/>
                  <a:pt x="0" y="197224"/>
                </a:cubicBezTo>
                <a:close/>
              </a:path>
            </a:pathLst>
          </a:cu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1400">
                <a:solidFill>
                  <a:schemeClr val="tx1"/>
                </a:solidFill>
              </a:rPr>
              <a:t>11</a:t>
            </a:r>
            <a:endParaRPr sz="1400"/>
          </a:p>
        </p:txBody>
      </p:sp>
      <p:sp>
        <p:nvSpPr>
          <p:cNvPr id="1335443935" name="Ellipse 16"/>
          <p:cNvSpPr/>
          <p:nvPr/>
        </p:nvSpPr>
        <p:spPr bwMode="auto">
          <a:xfrm>
            <a:off x="9645120" y="6428606"/>
            <a:ext cx="394447" cy="394447"/>
          </a:xfrm>
          <a:custGeom>
            <a:avLst/>
            <a:gdLst>
              <a:gd name="connsiteX0" fmla="*/ 0 w 394447"/>
              <a:gd name="connsiteY0" fmla="*/ 197224 h 394447"/>
              <a:gd name="connsiteX1" fmla="*/ 197224 w 394447"/>
              <a:gd name="connsiteY1" fmla="*/ 0 h 394447"/>
              <a:gd name="connsiteX2" fmla="*/ 394448 w 394447"/>
              <a:gd name="connsiteY2" fmla="*/ 197224 h 394447"/>
              <a:gd name="connsiteX3" fmla="*/ 197224 w 394447"/>
              <a:gd name="connsiteY3" fmla="*/ 394448 h 394447"/>
              <a:gd name="connsiteX4" fmla="*/ 0 w 394447"/>
              <a:gd name="connsiteY4" fmla="*/ 197224 h 39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47" h="394447" fill="none" extrusionOk="0">
                <a:moveTo>
                  <a:pt x="0" y="197224"/>
                </a:moveTo>
                <a:cubicBezTo>
                  <a:pt x="15098" y="93786"/>
                  <a:pt x="83508" y="18920"/>
                  <a:pt x="197224" y="0"/>
                </a:cubicBezTo>
                <a:cubicBezTo>
                  <a:pt x="318093" y="-16155"/>
                  <a:pt x="403006" y="84400"/>
                  <a:pt x="394448" y="197224"/>
                </a:cubicBezTo>
                <a:cubicBezTo>
                  <a:pt x="392710" y="292993"/>
                  <a:pt x="301016" y="388987"/>
                  <a:pt x="197224" y="394448"/>
                </a:cubicBezTo>
                <a:cubicBezTo>
                  <a:pt x="90550" y="373803"/>
                  <a:pt x="11921" y="313615"/>
                  <a:pt x="0" y="197224"/>
                </a:cubicBezTo>
                <a:close/>
              </a:path>
              <a:path w="394447" h="394447" stroke="0" extrusionOk="0">
                <a:moveTo>
                  <a:pt x="0" y="197224"/>
                </a:moveTo>
                <a:cubicBezTo>
                  <a:pt x="2910" y="95206"/>
                  <a:pt x="71430" y="-12578"/>
                  <a:pt x="197224" y="0"/>
                </a:cubicBezTo>
                <a:cubicBezTo>
                  <a:pt x="297371" y="1137"/>
                  <a:pt x="396966" y="87935"/>
                  <a:pt x="394448" y="197224"/>
                </a:cubicBezTo>
                <a:cubicBezTo>
                  <a:pt x="407629" y="302149"/>
                  <a:pt x="317765" y="384033"/>
                  <a:pt x="197224" y="394448"/>
                </a:cubicBezTo>
                <a:cubicBezTo>
                  <a:pt x="80960" y="395056"/>
                  <a:pt x="-4047" y="320343"/>
                  <a:pt x="0" y="197224"/>
                </a:cubicBezTo>
                <a:close/>
              </a:path>
            </a:pathLst>
          </a:cu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1400">
                <a:solidFill>
                  <a:schemeClr val="tx1"/>
                </a:solidFill>
              </a:rPr>
              <a:t>12</a:t>
            </a:r>
            <a:endParaRPr sz="1400"/>
          </a:p>
        </p:txBody>
      </p:sp>
      <p:sp>
        <p:nvSpPr>
          <p:cNvPr id="1533645745" name="Ellipse 17"/>
          <p:cNvSpPr/>
          <p:nvPr/>
        </p:nvSpPr>
        <p:spPr bwMode="auto">
          <a:xfrm>
            <a:off x="9664872" y="3474918"/>
            <a:ext cx="394447" cy="394447"/>
          </a:xfrm>
          <a:custGeom>
            <a:avLst/>
            <a:gdLst>
              <a:gd name="connsiteX0" fmla="*/ 0 w 394447"/>
              <a:gd name="connsiteY0" fmla="*/ 197224 h 394447"/>
              <a:gd name="connsiteX1" fmla="*/ 197224 w 394447"/>
              <a:gd name="connsiteY1" fmla="*/ 0 h 394447"/>
              <a:gd name="connsiteX2" fmla="*/ 394448 w 394447"/>
              <a:gd name="connsiteY2" fmla="*/ 197224 h 394447"/>
              <a:gd name="connsiteX3" fmla="*/ 197224 w 394447"/>
              <a:gd name="connsiteY3" fmla="*/ 394448 h 394447"/>
              <a:gd name="connsiteX4" fmla="*/ 0 w 394447"/>
              <a:gd name="connsiteY4" fmla="*/ 197224 h 39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47" h="394447" fill="none" extrusionOk="0">
                <a:moveTo>
                  <a:pt x="0" y="197224"/>
                </a:moveTo>
                <a:cubicBezTo>
                  <a:pt x="-11129" y="83740"/>
                  <a:pt x="86446" y="3350"/>
                  <a:pt x="197224" y="0"/>
                </a:cubicBezTo>
                <a:cubicBezTo>
                  <a:pt x="309938" y="4352"/>
                  <a:pt x="407087" y="101220"/>
                  <a:pt x="394448" y="197224"/>
                </a:cubicBezTo>
                <a:cubicBezTo>
                  <a:pt x="383843" y="302898"/>
                  <a:pt x="311501" y="400630"/>
                  <a:pt x="197224" y="394448"/>
                </a:cubicBezTo>
                <a:cubicBezTo>
                  <a:pt x="75441" y="411834"/>
                  <a:pt x="-11683" y="295432"/>
                  <a:pt x="0" y="197224"/>
                </a:cubicBezTo>
                <a:close/>
              </a:path>
              <a:path w="394447" h="394447" stroke="0" extrusionOk="0">
                <a:moveTo>
                  <a:pt x="0" y="197224"/>
                </a:moveTo>
                <a:cubicBezTo>
                  <a:pt x="1526" y="86053"/>
                  <a:pt x="92505" y="6592"/>
                  <a:pt x="197224" y="0"/>
                </a:cubicBezTo>
                <a:cubicBezTo>
                  <a:pt x="302700" y="-9597"/>
                  <a:pt x="404442" y="94278"/>
                  <a:pt x="394448" y="197224"/>
                </a:cubicBezTo>
                <a:cubicBezTo>
                  <a:pt x="393916" y="300344"/>
                  <a:pt x="303487" y="395647"/>
                  <a:pt x="197224" y="394448"/>
                </a:cubicBezTo>
                <a:cubicBezTo>
                  <a:pt x="85221" y="379676"/>
                  <a:pt x="10785" y="321700"/>
                  <a:pt x="0" y="197224"/>
                </a:cubicBezTo>
                <a:close/>
              </a:path>
            </a:pathLst>
          </a:cu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1400">
                <a:solidFill>
                  <a:schemeClr val="tx1"/>
                </a:solidFill>
              </a:rPr>
              <a:t>10</a:t>
            </a:r>
            <a:endParaRPr sz="1400"/>
          </a:p>
        </p:txBody>
      </p:sp>
      <p:pic>
        <p:nvPicPr>
          <p:cNvPr id="1775499660" name="Grafik 18" descr="Ein Bild, das Entwurf, Zeichnung, Design, Kunst enthält.&#10;&#10;KI-generierte Inhalte können fehlerhaft sein."/>
          <p:cNvPicPr>
            <a:picLocks noChangeAspect="1"/>
          </p:cNvPicPr>
          <p:nvPr/>
        </p:nvPicPr>
        <p:blipFill rotWithShape="1">
          <a:blip r:embed="rId3"/>
          <a:srcRect l="15910" t="10221" b="12468"/>
          <a:stretch/>
        </p:blipFill>
        <p:spPr bwMode="auto">
          <a:xfrm>
            <a:off x="2420056" y="2945283"/>
            <a:ext cx="1091851" cy="1003825"/>
          </a:xfrm>
          <a:prstGeom prst="rect">
            <a:avLst/>
          </a:prstGeom>
        </p:spPr>
      </p:pic>
      <p:pic>
        <p:nvPicPr>
          <p:cNvPr id="872859327" name="Grafik 21"/>
          <p:cNvPicPr>
            <a:picLocks noChangeAspect="1"/>
          </p:cNvPicPr>
          <p:nvPr/>
        </p:nvPicPr>
        <p:blipFill rotWithShape="1">
          <a:blip r:embed="rId4"/>
          <a:stretch/>
        </p:blipFill>
        <p:spPr bwMode="auto">
          <a:xfrm>
            <a:off x="7352222" y="3028956"/>
            <a:ext cx="805773" cy="789998"/>
          </a:xfrm>
          <a:prstGeom prst="rect">
            <a:avLst/>
          </a:prstGeom>
        </p:spPr>
      </p:pic>
      <p:pic>
        <p:nvPicPr>
          <p:cNvPr id="726754344" name="Grafik 20" descr="Ein Bild, das Eimer, Entwurf, Behälter, Schwarzweiß enthält.&#10;&#10;KI-generierte Inhalte können fehlerhaft sein."/>
          <p:cNvPicPr>
            <a:picLocks noChangeAspect="1"/>
          </p:cNvPicPr>
          <p:nvPr/>
        </p:nvPicPr>
        <p:blipFill rotWithShape="1">
          <a:blip r:embed="rId5"/>
          <a:srcRect l="16441" t="15583" r="19390" b="12590"/>
          <a:stretch/>
        </p:blipFill>
        <p:spPr bwMode="auto">
          <a:xfrm>
            <a:off x="7450325" y="6076984"/>
            <a:ext cx="701907" cy="785656"/>
          </a:xfrm>
          <a:prstGeom prst="rect">
            <a:avLst/>
          </a:prstGeom>
        </p:spPr>
      </p:pic>
      <p:pic>
        <p:nvPicPr>
          <p:cNvPr id="2107286723" name="Grafik 19"/>
          <p:cNvPicPr>
            <a:picLocks noChangeAspect="1"/>
          </p:cNvPicPr>
          <p:nvPr/>
        </p:nvPicPr>
        <p:blipFill rotWithShape="1">
          <a:blip r:embed="rId6"/>
          <a:stretch/>
        </p:blipFill>
        <p:spPr bwMode="auto">
          <a:xfrm>
            <a:off x="2592409" y="6142074"/>
            <a:ext cx="682390" cy="720566"/>
          </a:xfrm>
          <a:prstGeom prst="rect">
            <a:avLst/>
          </a:prstGeom>
        </p:spPr>
      </p:pic>
      <p:sp>
        <p:nvSpPr>
          <p:cNvPr id="1065774464" name="Title 1"/>
          <p:cNvSpPr txBox="1"/>
          <p:nvPr/>
        </p:nvSpPr>
        <p:spPr bwMode="auto">
          <a:xfrm>
            <a:off x="9367441" y="328613"/>
            <a:ext cx="803672"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Stapelkarten</a:t>
            </a:r>
          </a:p>
        </p:txBody>
      </p:sp>
      <p:sp>
        <p:nvSpPr>
          <p:cNvPr id="715157965" name="Textfeld 16"/>
          <p:cNvSpPr txBox="1"/>
          <p:nvPr/>
        </p:nvSpPr>
        <p:spPr bwMode="auto">
          <a:xfrm>
            <a:off x="515985" y="3758896"/>
            <a:ext cx="2302629" cy="246221"/>
          </a:xfrm>
          <a:prstGeom prst="rect">
            <a:avLst/>
          </a:prstGeom>
          <a:noFill/>
        </p:spPr>
        <p:txBody>
          <a:bodyPr wrap="square" rtlCol="0">
            <a:spAutoFit/>
          </a:bodyPr>
          <a:lstStyle/>
          <a:p>
            <a:pPr>
              <a:defRPr/>
            </a:pPr>
            <a:r>
              <a:rPr lang="de-DE" sz="1000" dirty="0">
                <a:cs typeface="Arial"/>
              </a:rPr>
              <a:t>© KI-generierter Bildinhalt/</a:t>
            </a:r>
            <a:r>
              <a:rPr lang="de-DE" sz="1000" dirty="0" err="1">
                <a:cs typeface="Arial"/>
              </a:rPr>
              <a:t>ByLKI</a:t>
            </a:r>
            <a:endParaRPr dirty="0"/>
          </a:p>
        </p:txBody>
      </p:sp>
      <p:sp>
        <p:nvSpPr>
          <p:cNvPr id="290638038" name="Textfeld 17"/>
          <p:cNvSpPr txBox="1"/>
          <p:nvPr/>
        </p:nvSpPr>
        <p:spPr bwMode="auto">
          <a:xfrm>
            <a:off x="5411609" y="3750967"/>
            <a:ext cx="2302629" cy="246221"/>
          </a:xfrm>
          <a:prstGeom prst="rect">
            <a:avLst/>
          </a:prstGeom>
          <a:noFill/>
        </p:spPr>
        <p:txBody>
          <a:bodyPr wrap="square" rtlCol="0">
            <a:spAutoFit/>
          </a:bodyPr>
          <a:lstStyle/>
          <a:p>
            <a:pPr>
              <a:defRPr/>
            </a:pPr>
            <a:r>
              <a:rPr lang="de-DE" sz="1000" dirty="0">
                <a:cs typeface="Arial"/>
              </a:rPr>
              <a:t>© KI-generierter Bildinhalt/</a:t>
            </a:r>
            <a:r>
              <a:rPr lang="de-DE" sz="1000" dirty="0" err="1">
                <a:cs typeface="Arial"/>
              </a:rPr>
              <a:t>ByLKI</a:t>
            </a:r>
            <a:endParaRPr dirty="0"/>
          </a:p>
        </p:txBody>
      </p:sp>
      <p:sp>
        <p:nvSpPr>
          <p:cNvPr id="837837266" name="Textfeld 18"/>
          <p:cNvSpPr txBox="1"/>
          <p:nvPr/>
        </p:nvSpPr>
        <p:spPr bwMode="auto">
          <a:xfrm>
            <a:off x="5423916" y="6694628"/>
            <a:ext cx="2302629" cy="246221"/>
          </a:xfrm>
          <a:prstGeom prst="rect">
            <a:avLst/>
          </a:prstGeom>
          <a:noFill/>
        </p:spPr>
        <p:txBody>
          <a:bodyPr wrap="square" rtlCol="0">
            <a:spAutoFit/>
          </a:bodyPr>
          <a:lstStyle/>
          <a:p>
            <a:pPr>
              <a:defRPr/>
            </a:pPr>
            <a:r>
              <a:rPr lang="de-DE" sz="1000" dirty="0">
                <a:cs typeface="Arial"/>
              </a:rPr>
              <a:t>© KI-generierter Bildinhalt/</a:t>
            </a:r>
            <a:r>
              <a:rPr lang="de-DE" sz="1000" dirty="0" err="1">
                <a:cs typeface="Arial"/>
              </a:rPr>
              <a:t>ByLKI</a:t>
            </a:r>
            <a:endParaRPr dirty="0"/>
          </a:p>
        </p:txBody>
      </p:sp>
      <p:sp>
        <p:nvSpPr>
          <p:cNvPr id="87408130" name="Textfeld 19"/>
          <p:cNvSpPr txBox="1"/>
          <p:nvPr/>
        </p:nvSpPr>
        <p:spPr bwMode="auto">
          <a:xfrm>
            <a:off x="515985" y="6702183"/>
            <a:ext cx="2302629" cy="246221"/>
          </a:xfrm>
          <a:prstGeom prst="rect">
            <a:avLst/>
          </a:prstGeom>
          <a:noFill/>
        </p:spPr>
        <p:txBody>
          <a:bodyPr wrap="square" rtlCol="0">
            <a:spAutoFit/>
          </a:bodyPr>
          <a:lstStyle/>
          <a:p>
            <a:pPr>
              <a:defRPr/>
            </a:pPr>
            <a:r>
              <a:rPr lang="de-DE" sz="1000" dirty="0">
                <a:cs typeface="Arial"/>
              </a:rPr>
              <a:t>© KI-generierter Bildinhalt/</a:t>
            </a:r>
            <a:r>
              <a:rPr lang="de-DE" sz="1000" dirty="0" err="1">
                <a:cs typeface="Arial"/>
              </a:rPr>
              <a:t>ByLKI</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theme/theme1.xml><?xml version="1.0" encoding="utf-8"?>
<a:theme xmlns:a="http://schemas.openxmlformats.org/drawingml/2006/main" name="Office">
  <a:themeElements>
    <a:clrScheme name="Benutzerdefiniert">
      <a:dk1>
        <a:sysClr val="windowText" lastClr="000000"/>
      </a:dk1>
      <a:lt1>
        <a:sysClr val="window" lastClr="FFFFFF"/>
      </a:lt1>
      <a:dk2>
        <a:srgbClr val="0E2841"/>
      </a:dk2>
      <a:lt2>
        <a:srgbClr val="E8E8E8"/>
      </a:lt2>
      <a:accent1>
        <a:srgbClr val="156082"/>
      </a:accent1>
      <a:accent2>
        <a:srgbClr val="E97132"/>
      </a:accent2>
      <a:accent3>
        <a:srgbClr val="1A7950"/>
      </a:accent3>
      <a:accent4>
        <a:srgbClr val="0F9ED5"/>
      </a:accent4>
      <a:accent5>
        <a:srgbClr val="A02B93"/>
      </a:accent5>
      <a:accent6>
        <a:srgbClr val="8BB31D"/>
      </a:accent6>
      <a:hlink>
        <a:srgbClr val="467886"/>
      </a:hlink>
      <a:folHlink>
        <a:srgbClr val="96607D"/>
      </a:folHlink>
    </a:clrScheme>
    <a:fontScheme name="Benutzerdefiniert 5">
      <a:majorFont>
        <a:latin typeface="PT Sans bold"/>
        <a:ea typeface="Arial"/>
        <a:cs typeface="Arial"/>
      </a:majorFont>
      <a:minorFont>
        <a:latin typeface="PT San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D04533AC71B584EBEB477B9C3D73EEE" ma:contentTypeVersion="10" ma:contentTypeDescription="Ein neues Dokument erstellen." ma:contentTypeScope="" ma:versionID="82881f39f47dbd9bf6c665921455e467">
  <xsd:schema xmlns:xsd="http://www.w3.org/2001/XMLSchema" xmlns:xs="http://www.w3.org/2001/XMLSchema" xmlns:p="http://schemas.microsoft.com/office/2006/metadata/properties" xmlns:ns2="ad921415-874d-4e8e-9e00-a70ef448a7ac" xmlns:ns3="931dcf2d-8c0f-4d54-9b9b-939962ab7d35" targetNamespace="http://schemas.microsoft.com/office/2006/metadata/properties" ma:root="true" ma:fieldsID="23f8529e9a2caa2546ced3cdfafc1f39" ns2:_="" ns3:_="">
    <xsd:import namespace="ad921415-874d-4e8e-9e00-a70ef448a7ac"/>
    <xsd:import namespace="931dcf2d-8c0f-4d54-9b9b-939962ab7d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921415-874d-4e8e-9e00-a70ef448a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5576514e-cca1-4154-bbb0-a800f925d9e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1dcf2d-8c0f-4d54-9b9b-939962ab7d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e5f62e7-ff37-4250-91ec-591fa7e04c6e}" ma:internalName="TaxCatchAll" ma:showField="CatchAllData" ma:web="931dcf2d-8c0f-4d54-9b9b-939962ab7d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This value indicates the number of saves or revisions. The application is responsible for updating this value after each revision.</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31dcf2d-8c0f-4d54-9b9b-939962ab7d35" xsi:nil="true"/>
    <lcf76f155ced4ddcb4097134ff3c332f xmlns="ad921415-874d-4e8e-9e00-a70ef448a7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01539E-D497-4F92-9DD9-74B639612851}">
  <ds:schemaRefs>
    <ds:schemaRef ds:uri="http://schemas.microsoft.com/sharepoint/v3/contenttype/forms"/>
  </ds:schemaRefs>
</ds:datastoreItem>
</file>

<file path=customXml/itemProps2.xml><?xml version="1.0" encoding="utf-8"?>
<ds:datastoreItem xmlns:ds="http://schemas.openxmlformats.org/officeDocument/2006/customXml" ds:itemID="{E5CA2CC3-76E4-47F1-87E7-F9F70F087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921415-874d-4e8e-9e00-a70ef448a7ac"/>
    <ds:schemaRef ds:uri="931dcf2d-8c0f-4d54-9b9b-939962ab7d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 ds:uri="http://www.w3.org/2001/XMLSchema-instance"/>
  </ds:schemaRefs>
</ds:datastoreItem>
</file>

<file path=customXml/itemProps3.xml><?xml version="1.0" encoding="utf-8"?>
<ds:datastoreItem xmlns:ds="http://schemas.openxmlformats.org/officeDocument/2006/customXml" ds:itemID="{2FEFF7FB-CC7B-4DDE-A191-0469BB89B032}">
  <ds:schemaRefs>
    <ds:schemaRef ds:uri="http://schemas.microsoft.com/office/2006/metadata/properties"/>
    <ds:schemaRef ds:uri="http://schemas.microsoft.com/office/infopath/2007/PartnerControls"/>
    <ds:schemaRef ds:uri="931dcf2d-8c0f-4d54-9b9b-939962ab7d35"/>
    <ds:schemaRef ds:uri="ad921415-874d-4e8e-9e00-a70ef448a7ac"/>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1719</Words>
  <Application>Microsoft Office PowerPoint</Application>
  <PresentationFormat>Benutzerdefiniert</PresentationFormat>
  <Paragraphs>214</Paragraphs>
  <Slides>10</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Aptos</vt:lpstr>
      <vt:lpstr>Arial</vt:lpstr>
      <vt:lpstr>PT Sans</vt:lpstr>
      <vt:lpstr>PT Sans bold</vt:lpstr>
      <vt:lpstr>Times New Roman</vt:lpstr>
      <vt:lpstr>Office</vt:lpstr>
      <vt:lpstr>PowerPoint-Präsentation</vt:lpstr>
      <vt:lpstr>„Feedback vom Stapel“</vt:lpstr>
      <vt:lpstr>„Feedback vom Stapel“</vt:lpstr>
      <vt:lpstr>Rückmeldungen geben – Lernförderliches Feedback – Seite 1 </vt:lpstr>
      <vt:lpstr>Rückmeldungen geben – Lernförderliches Feedback – Seite 2 </vt:lpstr>
      <vt:lpstr>PowerPoint-Präsentation</vt:lpstr>
      <vt:lpstr>PowerPoint-Präsentation</vt:lpstr>
      <vt:lpstr>PowerPoint-Präsentation</vt:lpstr>
      <vt:lpstr>PowerPoint-Präsentation</vt:lpstr>
      <vt:lpstr>PowerPoint-Präsentation</vt:lpstr>
    </vt:vector>
  </TitlesOfParts>
  <Company>Zentrale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Stapelfeedback</dc:title>
  <dc:creator>Quaß, Sven</dc:creator>
  <cp:lastModifiedBy>Pangratz, Maria</cp:lastModifiedBy>
  <cp:revision>150</cp:revision>
  <dcterms:created xsi:type="dcterms:W3CDTF">2026-03-23T08:53:58Z</dcterms:created>
  <dcterms:modified xsi:type="dcterms:W3CDTF">2026-05-13T07:12:18Z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0x0101004D04533AC71B584EBEB477B9C3D73EEE</vt:lpwstr>
  </property>
  <property fmtid="{D5CDD505-2E9C-101B-9397-08002B2CF9AE}" pid="3" name="MediaServiceImageTags">
    <vt:lpwstr/>
  </property>
</Properties>
</file>