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1" r:id="rId2"/>
    <p:sldId id="256" r:id="rId3"/>
    <p:sldId id="257" r:id="rId4"/>
    <p:sldId id="258" r:id="rId5"/>
    <p:sldId id="262" r:id="rId6"/>
    <p:sldId id="260" r:id="rId7"/>
  </p:sldIdLst>
  <p:sldSz cx="10691813" cy="7559675"/>
  <p:notesSz cx="6797675" cy="9926638"/>
  <p:defaultTextStyle>
    <a:defPPr>
      <a:defRPr lang="en-US"/>
    </a:defPPr>
    <a:lvl1pPr marL="0" algn="l" defTabSz="457200" rtl="0">
      <a:defRPr sz="1800">
        <a:solidFill>
          <a:schemeClr val="tx1"/>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p:defaultTextStyle>
  <p:extLst>
    <p:ext uri="{EFAFB233-063F-42B5-8137-9DF3F51BA10A}">
      <p15:sldGuideLst xmlns:p15="http://schemas.microsoft.com/office/powerpoint/2012/main">
        <p15:guide id="1" pos="3367">
          <p15:clr>
            <a:srgbClr val="A4A3A4"/>
          </p15:clr>
        </p15:guide>
        <p15:guide id="2" orient="horz" pos="23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the, Lena (StMUK)" initials="ML(" lastIdx="10" clrIdx="0"/>
  <p:cmAuthor id="2" name="Lehmer, Malin" initials="LM" lastIdx="5" clrIdx="1">
    <p:extLst>
      <p:ext uri="{19B8F6BF-5375-455C-9EA6-DF929625EA0E}">
        <p15:presenceInfo xmlns:p15="http://schemas.microsoft.com/office/powerpoint/2012/main" userId="Lehmer, Mal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88" y="-1692"/>
      </p:cViewPr>
      <p:guideLst>
        <p:guide pos="3367"/>
        <p:guide orient="horz" pos="23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9A79064-89E3-A74A-BAE6-8025EF721BBD}" type="doc">
      <dgm:prSet loTypeId="urn:microsoft.com/office/officeart/2005/8/layout/matrix1#1" loCatId="" qsTypeId="urn:microsoft.com/office/officeart/2005/8/quickstyle/simple1#1" qsCatId="simple" csTypeId="urn:microsoft.com/office/officeart/2005/8/colors/accent3_2" csCatId="accent3" phldr="1"/>
      <dgm:spPr bwMode="auto"/>
      <dgm:t>
        <a:bodyPr/>
        <a:lstStyle/>
        <a:p>
          <a:pPr>
            <a:defRPr/>
          </a:pPr>
          <a:endParaRPr lang="de-DE"/>
        </a:p>
      </dgm:t>
    </dgm:pt>
    <dgm:pt modelId="{DD1DE3BC-FDAF-3C4E-8305-09E96FCB812C}">
      <dgm:prSet phldrT="[Text]" custT="1"/>
      <dgm:spPr bwMode="auto">
        <a:solidFill>
          <a:srgbClr val="8BB31D"/>
        </a:solidFill>
      </dgm:spPr>
      <dgm:t>
        <a:bodyPr/>
        <a:lstStyle/>
        <a:p>
          <a:pPr>
            <a:defRPr/>
          </a:pPr>
          <a:r>
            <a:rPr lang="de-DE" sz="1100" b="1">
              <a:solidFill>
                <a:schemeClr val="bg1"/>
              </a:solidFill>
            </a:rPr>
            <a:t>Feed Up: </a:t>
          </a:r>
          <a:r>
            <a:rPr lang="de-DE" sz="1100" b="0">
              <a:solidFill>
                <a:schemeClr val="bg1"/>
              </a:solidFill>
            </a:rPr>
            <a:t>Was sind meine Ziele?</a:t>
          </a:r>
          <a:endParaRPr/>
        </a:p>
        <a:p>
          <a:pPr>
            <a:defRPr/>
          </a:pPr>
          <a:r>
            <a:rPr lang="de-DE" sz="1100" b="1">
              <a:solidFill>
                <a:schemeClr val="bg1"/>
              </a:solidFill>
            </a:rPr>
            <a:t>Feed Back: </a:t>
          </a:r>
          <a:r>
            <a:rPr lang="de-DE" sz="1100" b="0">
              <a:solidFill>
                <a:schemeClr val="bg1"/>
              </a:solidFill>
            </a:rPr>
            <a:t>Wie gut komme ich voran?</a:t>
          </a:r>
          <a:endParaRPr/>
        </a:p>
        <a:p>
          <a:pPr>
            <a:defRPr/>
          </a:pPr>
          <a:r>
            <a:rPr lang="de-DE" sz="1100" b="1">
              <a:solidFill>
                <a:schemeClr val="bg1"/>
              </a:solidFill>
            </a:rPr>
            <a:t>Feed Forward: </a:t>
          </a:r>
          <a:r>
            <a:rPr lang="de-DE" sz="1100" b="0">
              <a:solidFill>
                <a:schemeClr val="bg1"/>
              </a:solidFill>
            </a:rPr>
            <a:t>Was sind die nächsten  Schritte?</a:t>
          </a:r>
          <a:endParaRPr/>
        </a:p>
      </dgm:t>
    </dgm:pt>
    <dgm:pt modelId="{A048FAF9-C757-3449-87CC-28F33EDFBDE1}" type="parTrans" cxnId="{DD28097B-4DEE-B64F-AC2A-151E5E1ACFD8}">
      <dgm:prSet/>
      <dgm:spPr bwMode="auto"/>
      <dgm:t>
        <a:bodyPr/>
        <a:lstStyle/>
        <a:p>
          <a:pPr>
            <a:defRPr/>
          </a:pPr>
          <a:endParaRPr lang="de-DE"/>
        </a:p>
      </dgm:t>
    </dgm:pt>
    <dgm:pt modelId="{AC791A60-A93F-CE40-87C7-6CCBC804F52C}" type="sibTrans" cxnId="{DD28097B-4DEE-B64F-AC2A-151E5E1ACFD8}">
      <dgm:prSet/>
      <dgm:spPr bwMode="auto"/>
      <dgm:t>
        <a:bodyPr/>
        <a:lstStyle/>
        <a:p>
          <a:pPr>
            <a:defRPr/>
          </a:pPr>
          <a:endParaRPr lang="de-DE"/>
        </a:p>
      </dgm:t>
    </dgm:pt>
    <dgm:pt modelId="{B314EF06-2A20-9742-997B-349CA6F962CA}">
      <dgm:prSet phldrT="[Text]" custT="1"/>
      <dgm:spPr bwMode="auto"/>
      <dgm:t>
        <a:bodyPr/>
        <a:lstStyle/>
        <a:p>
          <a:pPr>
            <a:defRPr/>
          </a:pPr>
          <a:r>
            <a:rPr lang="de-DE" sz="1600" b="1"/>
            <a:t>Aufgabe</a:t>
          </a:r>
          <a:endParaRPr/>
        </a:p>
      </dgm:t>
    </dgm:pt>
    <dgm:pt modelId="{299D9E1A-F8D0-9742-A234-C4AEDA95B4B4}" type="parTrans" cxnId="{03632C2F-324D-6547-8546-695225E03C38}">
      <dgm:prSet/>
      <dgm:spPr bwMode="auto"/>
      <dgm:t>
        <a:bodyPr/>
        <a:lstStyle/>
        <a:p>
          <a:pPr>
            <a:defRPr/>
          </a:pPr>
          <a:endParaRPr lang="de-DE"/>
        </a:p>
      </dgm:t>
    </dgm:pt>
    <dgm:pt modelId="{8A434FCA-DB09-1E4B-BD97-40535938E876}" type="sibTrans" cxnId="{03632C2F-324D-6547-8546-695225E03C38}">
      <dgm:prSet/>
      <dgm:spPr bwMode="auto"/>
      <dgm:t>
        <a:bodyPr/>
        <a:lstStyle/>
        <a:p>
          <a:pPr>
            <a:defRPr/>
          </a:pPr>
          <a:endParaRPr lang="de-DE"/>
        </a:p>
      </dgm:t>
    </dgm:pt>
    <dgm:pt modelId="{EAAD08C3-2C0E-B048-8CFD-6ABAA4346E65}">
      <dgm:prSet phldrT="[Text]" custT="1"/>
      <dgm:spPr bwMode="auto"/>
      <dgm:t>
        <a:bodyPr/>
        <a:lstStyle/>
        <a:p>
          <a:pPr>
            <a:defRPr/>
          </a:pPr>
          <a:r>
            <a:rPr lang="de-DE" sz="1600" b="1" dirty="0"/>
            <a:t>Lernprozess</a:t>
          </a:r>
          <a:endParaRPr dirty="0"/>
        </a:p>
      </dgm:t>
    </dgm:pt>
    <dgm:pt modelId="{880E3DAA-4A27-354B-8CC7-37B36A060406}" type="parTrans" cxnId="{DBD975F9-4DFB-CF49-8B7F-3D7753874ECD}">
      <dgm:prSet/>
      <dgm:spPr bwMode="auto"/>
      <dgm:t>
        <a:bodyPr/>
        <a:lstStyle/>
        <a:p>
          <a:pPr>
            <a:defRPr/>
          </a:pPr>
          <a:endParaRPr lang="de-DE"/>
        </a:p>
      </dgm:t>
    </dgm:pt>
    <dgm:pt modelId="{8AB11F12-3211-A845-846A-E6E84BE40964}" type="sibTrans" cxnId="{DBD975F9-4DFB-CF49-8B7F-3D7753874ECD}">
      <dgm:prSet/>
      <dgm:spPr bwMode="auto"/>
      <dgm:t>
        <a:bodyPr/>
        <a:lstStyle/>
        <a:p>
          <a:pPr>
            <a:defRPr/>
          </a:pPr>
          <a:endParaRPr lang="de-DE"/>
        </a:p>
      </dgm:t>
    </dgm:pt>
    <dgm:pt modelId="{B32D632F-3A1B-3C43-B431-76A1A2CE3994}">
      <dgm:prSet phldrT="[Text]" custT="1"/>
      <dgm:spPr bwMode="auto"/>
      <dgm:t>
        <a:bodyPr/>
        <a:lstStyle/>
        <a:p>
          <a:pPr>
            <a:defRPr/>
          </a:pPr>
          <a:r>
            <a:rPr lang="de-DE" sz="1600" b="1"/>
            <a:t>Selbstregulation</a:t>
          </a:r>
          <a:endParaRPr/>
        </a:p>
      </dgm:t>
    </dgm:pt>
    <dgm:pt modelId="{5B5C4370-3DFF-FC42-83A1-CBE27CA2990D}" type="parTrans" cxnId="{931A41B2-8FF4-3A49-A679-76D5D12F12F1}">
      <dgm:prSet/>
      <dgm:spPr bwMode="auto"/>
      <dgm:t>
        <a:bodyPr/>
        <a:lstStyle/>
        <a:p>
          <a:pPr>
            <a:defRPr/>
          </a:pPr>
          <a:endParaRPr lang="de-DE"/>
        </a:p>
      </dgm:t>
    </dgm:pt>
    <dgm:pt modelId="{5DD65379-6BDC-F247-9FD1-3CDDA6CFC6E1}" type="sibTrans" cxnId="{931A41B2-8FF4-3A49-A679-76D5D12F12F1}">
      <dgm:prSet/>
      <dgm:spPr bwMode="auto"/>
      <dgm:t>
        <a:bodyPr/>
        <a:lstStyle/>
        <a:p>
          <a:pPr>
            <a:defRPr/>
          </a:pPr>
          <a:endParaRPr lang="de-DE"/>
        </a:p>
      </dgm:t>
    </dgm:pt>
    <dgm:pt modelId="{E428F5B1-78F6-D444-BFF2-8A2E4C921B17}">
      <dgm:prSet phldrT="[Text]" custT="1"/>
      <dgm:spPr bwMode="auto">
        <a:solidFill>
          <a:schemeClr val="bg2">
            <a:lumMod val="50000"/>
          </a:schemeClr>
        </a:solidFill>
      </dgm:spPr>
      <dgm:t>
        <a:bodyPr/>
        <a:lstStyle/>
        <a:p>
          <a:pPr>
            <a:defRPr/>
          </a:pPr>
          <a:r>
            <a:rPr lang="de-DE" sz="1600" b="1"/>
            <a:t>Person/Selbst</a:t>
          </a:r>
          <a:endParaRPr/>
        </a:p>
      </dgm:t>
    </dgm:pt>
    <dgm:pt modelId="{EC2D7BC6-A177-7C46-B984-B33CD7A46373}" type="parTrans" cxnId="{693D5578-6096-944F-8B7B-55490C2CBB5E}">
      <dgm:prSet/>
      <dgm:spPr bwMode="auto"/>
      <dgm:t>
        <a:bodyPr/>
        <a:lstStyle/>
        <a:p>
          <a:pPr>
            <a:defRPr/>
          </a:pPr>
          <a:endParaRPr lang="de-DE"/>
        </a:p>
      </dgm:t>
    </dgm:pt>
    <dgm:pt modelId="{FA79E7AE-9D3E-0F4D-9DF5-77DD31BE44C4}" type="sibTrans" cxnId="{693D5578-6096-944F-8B7B-55490C2CBB5E}">
      <dgm:prSet/>
      <dgm:spPr bwMode="auto"/>
      <dgm:t>
        <a:bodyPr/>
        <a:lstStyle/>
        <a:p>
          <a:pPr>
            <a:defRPr/>
          </a:pPr>
          <a:endParaRPr lang="de-DE"/>
        </a:p>
      </dgm:t>
    </dgm:pt>
    <dgm:pt modelId="{66D3EA69-FA57-BA41-A848-20DF56350EDA}" type="pres">
      <dgm:prSet presAssocID="{39A79064-89E3-A74A-BAE6-8025EF721BBD}" presName="diagram" presStyleCnt="0">
        <dgm:presLayoutVars>
          <dgm:chMax val="1"/>
          <dgm:dir/>
          <dgm:animLvl val="ctr"/>
          <dgm:resizeHandles val="exact"/>
        </dgm:presLayoutVars>
      </dgm:prSet>
      <dgm:spPr bwMode="auto"/>
    </dgm:pt>
    <dgm:pt modelId="{22CEE8F4-52A0-6E45-8287-346C11DC2E28}" type="pres">
      <dgm:prSet presAssocID="{39A79064-89E3-A74A-BAE6-8025EF721BBD}" presName="matrix" presStyleCnt="0"/>
      <dgm:spPr bwMode="auto"/>
    </dgm:pt>
    <dgm:pt modelId="{C660BB81-8C82-0A4C-9A17-0E1BC4BAC84C}" type="pres">
      <dgm:prSet presAssocID="{39A79064-89E3-A74A-BAE6-8025EF721BBD}" presName="tile1" presStyleLbl="node1" presStyleIdx="0" presStyleCnt="4" custLinFactNeighborY="-7156"/>
      <dgm:spPr bwMode="auto"/>
    </dgm:pt>
    <dgm:pt modelId="{F85EEA75-C317-D540-9A22-8805BE6D4C52}" type="pres">
      <dgm:prSet presAssocID="{39A79064-89E3-A74A-BAE6-8025EF721BBD}" presName="tile1text" presStyleLbl="node1" presStyleIdx="0" presStyleCnt="4">
        <dgm:presLayoutVars>
          <dgm:chMax val="0"/>
          <dgm:chPref val="0"/>
          <dgm:bulletEnabled val="1"/>
        </dgm:presLayoutVars>
      </dgm:prSet>
      <dgm:spPr bwMode="auto"/>
    </dgm:pt>
    <dgm:pt modelId="{754820DF-799C-B04F-A6A0-80179818415D}" type="pres">
      <dgm:prSet presAssocID="{39A79064-89E3-A74A-BAE6-8025EF721BBD}" presName="tile2" presStyleLbl="node1" presStyleIdx="1" presStyleCnt="4" custLinFactNeighborY="-375"/>
      <dgm:spPr bwMode="auto"/>
    </dgm:pt>
    <dgm:pt modelId="{61107C36-72A2-DF45-9477-340AA1D3D851}" type="pres">
      <dgm:prSet presAssocID="{39A79064-89E3-A74A-BAE6-8025EF721BBD}" presName="tile2text" presStyleLbl="node1" presStyleIdx="1" presStyleCnt="4">
        <dgm:presLayoutVars>
          <dgm:chMax val="0"/>
          <dgm:chPref val="0"/>
          <dgm:bulletEnabled val="1"/>
        </dgm:presLayoutVars>
      </dgm:prSet>
      <dgm:spPr bwMode="auto"/>
    </dgm:pt>
    <dgm:pt modelId="{8019F8E5-10B7-C745-A416-88F88F84956E}" type="pres">
      <dgm:prSet presAssocID="{39A79064-89E3-A74A-BAE6-8025EF721BBD}" presName="tile3" presStyleLbl="node1" presStyleIdx="2" presStyleCnt="4"/>
      <dgm:spPr bwMode="auto"/>
    </dgm:pt>
    <dgm:pt modelId="{68EACBE5-D773-7E4A-94E3-2A89B0963705}" type="pres">
      <dgm:prSet presAssocID="{39A79064-89E3-A74A-BAE6-8025EF721BBD}" presName="tile3text" presStyleLbl="node1" presStyleIdx="2" presStyleCnt="4">
        <dgm:presLayoutVars>
          <dgm:chMax val="0"/>
          <dgm:chPref val="0"/>
          <dgm:bulletEnabled val="1"/>
        </dgm:presLayoutVars>
      </dgm:prSet>
      <dgm:spPr bwMode="auto"/>
    </dgm:pt>
    <dgm:pt modelId="{4ACDAE2B-43F7-DE45-8C50-297060246888}" type="pres">
      <dgm:prSet presAssocID="{39A79064-89E3-A74A-BAE6-8025EF721BBD}" presName="tile4" presStyleLbl="node1" presStyleIdx="3" presStyleCnt="4" custLinFactNeighborX="2627" custLinFactNeighborY="4095"/>
      <dgm:spPr bwMode="auto"/>
    </dgm:pt>
    <dgm:pt modelId="{387625BF-5BC5-5247-BD25-2F87C6B245DE}" type="pres">
      <dgm:prSet presAssocID="{39A79064-89E3-A74A-BAE6-8025EF721BBD}" presName="tile4text" presStyleLbl="node1" presStyleIdx="3" presStyleCnt="4">
        <dgm:presLayoutVars>
          <dgm:chMax val="0"/>
          <dgm:chPref val="0"/>
          <dgm:bulletEnabled val="1"/>
        </dgm:presLayoutVars>
      </dgm:prSet>
      <dgm:spPr bwMode="auto"/>
    </dgm:pt>
    <dgm:pt modelId="{79B236B4-79BE-C54C-9900-AD195BA57133}" type="pres">
      <dgm:prSet presAssocID="{39A79064-89E3-A74A-BAE6-8025EF721BBD}" presName="centerTile" presStyleLbl="fgShp" presStyleIdx="0" presStyleCnt="1" custScaleX="207158" custScaleY="184348">
        <dgm:presLayoutVars>
          <dgm:chMax val="0"/>
          <dgm:chPref val="0"/>
        </dgm:presLayoutVars>
      </dgm:prSet>
      <dgm:spPr bwMode="auto"/>
    </dgm:pt>
  </dgm:ptLst>
  <dgm:cxnLst>
    <dgm:cxn modelId="{B9A0991C-7D33-374F-BF88-F377E3394E08}" type="presOf" srcId="{DD1DE3BC-FDAF-3C4E-8305-09E96FCB812C}" destId="{79B236B4-79BE-C54C-9900-AD195BA57133}" srcOrd="0" destOrd="0" presId="urn:microsoft.com/office/officeart/2005/8/layout/matrix1#1"/>
    <dgm:cxn modelId="{15DB5326-0695-4B47-97B2-C1DBE83ED819}" type="presOf" srcId="{EAAD08C3-2C0E-B048-8CFD-6ABAA4346E65}" destId="{61107C36-72A2-DF45-9477-340AA1D3D851}" srcOrd="1" destOrd="0" presId="urn:microsoft.com/office/officeart/2005/8/layout/matrix1#1"/>
    <dgm:cxn modelId="{03632C2F-324D-6547-8546-695225E03C38}" srcId="{DD1DE3BC-FDAF-3C4E-8305-09E96FCB812C}" destId="{B314EF06-2A20-9742-997B-349CA6F962CA}" srcOrd="0" destOrd="0" parTransId="{299D9E1A-F8D0-9742-A234-C4AEDA95B4B4}" sibTransId="{8A434FCA-DB09-1E4B-BD97-40535938E876}"/>
    <dgm:cxn modelId="{90865937-D759-1E4A-9AA9-FED1DDCEADFE}" type="presOf" srcId="{B32D632F-3A1B-3C43-B431-76A1A2CE3994}" destId="{68EACBE5-D773-7E4A-94E3-2A89B0963705}" srcOrd="1" destOrd="0" presId="urn:microsoft.com/office/officeart/2005/8/layout/matrix1#1"/>
    <dgm:cxn modelId="{DBA05951-CB00-764F-AD29-A25171795244}" type="presOf" srcId="{E428F5B1-78F6-D444-BFF2-8A2E4C921B17}" destId="{387625BF-5BC5-5247-BD25-2F87C6B245DE}" srcOrd="1" destOrd="0" presId="urn:microsoft.com/office/officeart/2005/8/layout/matrix1#1"/>
    <dgm:cxn modelId="{693D5578-6096-944F-8B7B-55490C2CBB5E}" srcId="{DD1DE3BC-FDAF-3C4E-8305-09E96FCB812C}" destId="{E428F5B1-78F6-D444-BFF2-8A2E4C921B17}" srcOrd="3" destOrd="0" parTransId="{EC2D7BC6-A177-7C46-B984-B33CD7A46373}" sibTransId="{FA79E7AE-9D3E-0F4D-9DF5-77DD31BE44C4}"/>
    <dgm:cxn modelId="{DD28097B-4DEE-B64F-AC2A-151E5E1ACFD8}" srcId="{39A79064-89E3-A74A-BAE6-8025EF721BBD}" destId="{DD1DE3BC-FDAF-3C4E-8305-09E96FCB812C}" srcOrd="0" destOrd="0" parTransId="{A048FAF9-C757-3449-87CC-28F33EDFBDE1}" sibTransId="{AC791A60-A93F-CE40-87C7-6CCBC804F52C}"/>
    <dgm:cxn modelId="{5F7EE48D-C053-574B-91BA-8F87E0D3AB6F}" type="presOf" srcId="{B32D632F-3A1B-3C43-B431-76A1A2CE3994}" destId="{8019F8E5-10B7-C745-A416-88F88F84956E}" srcOrd="0" destOrd="0" presId="urn:microsoft.com/office/officeart/2005/8/layout/matrix1#1"/>
    <dgm:cxn modelId="{4BA4C492-5675-5647-8A9A-316C81346AD5}" type="presOf" srcId="{B314EF06-2A20-9742-997B-349CA6F962CA}" destId="{F85EEA75-C317-D540-9A22-8805BE6D4C52}" srcOrd="1" destOrd="0" presId="urn:microsoft.com/office/officeart/2005/8/layout/matrix1#1"/>
    <dgm:cxn modelId="{931A41B2-8FF4-3A49-A679-76D5D12F12F1}" srcId="{DD1DE3BC-FDAF-3C4E-8305-09E96FCB812C}" destId="{B32D632F-3A1B-3C43-B431-76A1A2CE3994}" srcOrd="2" destOrd="0" parTransId="{5B5C4370-3DFF-FC42-83A1-CBE27CA2990D}" sibTransId="{5DD65379-6BDC-F247-9FD1-3CDDA6CFC6E1}"/>
    <dgm:cxn modelId="{57CD63BB-C853-7545-824F-AFA20CD375FF}" type="presOf" srcId="{39A79064-89E3-A74A-BAE6-8025EF721BBD}" destId="{66D3EA69-FA57-BA41-A848-20DF56350EDA}" srcOrd="0" destOrd="0" presId="urn:microsoft.com/office/officeart/2005/8/layout/matrix1#1"/>
    <dgm:cxn modelId="{E0A067C0-C4E1-4D4B-B99B-6F5D8BCC9D8E}" type="presOf" srcId="{E428F5B1-78F6-D444-BFF2-8A2E4C921B17}" destId="{4ACDAE2B-43F7-DE45-8C50-297060246888}" srcOrd="0" destOrd="0" presId="urn:microsoft.com/office/officeart/2005/8/layout/matrix1#1"/>
    <dgm:cxn modelId="{4F38A0E7-3735-BA4C-A1BF-FD9B677A875B}" type="presOf" srcId="{EAAD08C3-2C0E-B048-8CFD-6ABAA4346E65}" destId="{754820DF-799C-B04F-A6A0-80179818415D}" srcOrd="0" destOrd="0" presId="urn:microsoft.com/office/officeart/2005/8/layout/matrix1#1"/>
    <dgm:cxn modelId="{8D2447F8-A41E-4148-AAF0-4F445D003D3E}" type="presOf" srcId="{B314EF06-2A20-9742-997B-349CA6F962CA}" destId="{C660BB81-8C82-0A4C-9A17-0E1BC4BAC84C}" srcOrd="0" destOrd="0" presId="urn:microsoft.com/office/officeart/2005/8/layout/matrix1#1"/>
    <dgm:cxn modelId="{DBD975F9-4DFB-CF49-8B7F-3D7753874ECD}" srcId="{DD1DE3BC-FDAF-3C4E-8305-09E96FCB812C}" destId="{EAAD08C3-2C0E-B048-8CFD-6ABAA4346E65}" srcOrd="1" destOrd="0" parTransId="{880E3DAA-4A27-354B-8CC7-37B36A060406}" sibTransId="{8AB11F12-3211-A845-846A-E6E84BE40964}"/>
    <dgm:cxn modelId="{8C267918-C55B-434D-8BE0-3B409D5F82EC}" type="presParOf" srcId="{66D3EA69-FA57-BA41-A848-20DF56350EDA}" destId="{22CEE8F4-52A0-6E45-8287-346C11DC2E28}" srcOrd="0" destOrd="0" presId="urn:microsoft.com/office/officeart/2005/8/layout/matrix1#1"/>
    <dgm:cxn modelId="{BD34D0BE-8766-4540-823E-9B97E83676DB}" type="presParOf" srcId="{22CEE8F4-52A0-6E45-8287-346C11DC2E28}" destId="{C660BB81-8C82-0A4C-9A17-0E1BC4BAC84C}" srcOrd="0" destOrd="0" presId="urn:microsoft.com/office/officeart/2005/8/layout/matrix1#1"/>
    <dgm:cxn modelId="{7A88589E-F718-BB46-829D-AD82B329E55C}" type="presParOf" srcId="{22CEE8F4-52A0-6E45-8287-346C11DC2E28}" destId="{F85EEA75-C317-D540-9A22-8805BE6D4C52}" srcOrd="1" destOrd="0" presId="urn:microsoft.com/office/officeart/2005/8/layout/matrix1#1"/>
    <dgm:cxn modelId="{17BDF87A-16C7-BA4B-AAE3-EABD62A83D88}" type="presParOf" srcId="{22CEE8F4-52A0-6E45-8287-346C11DC2E28}" destId="{754820DF-799C-B04F-A6A0-80179818415D}" srcOrd="2" destOrd="0" presId="urn:microsoft.com/office/officeart/2005/8/layout/matrix1#1"/>
    <dgm:cxn modelId="{59C27EC6-5867-684D-8FC9-331B9311B21C}" type="presParOf" srcId="{22CEE8F4-52A0-6E45-8287-346C11DC2E28}" destId="{61107C36-72A2-DF45-9477-340AA1D3D851}" srcOrd="3" destOrd="0" presId="urn:microsoft.com/office/officeart/2005/8/layout/matrix1#1"/>
    <dgm:cxn modelId="{26537B71-72AC-C048-BCD7-BCF1686EF12D}" type="presParOf" srcId="{22CEE8F4-52A0-6E45-8287-346C11DC2E28}" destId="{8019F8E5-10B7-C745-A416-88F88F84956E}" srcOrd="4" destOrd="0" presId="urn:microsoft.com/office/officeart/2005/8/layout/matrix1#1"/>
    <dgm:cxn modelId="{0E25F1EC-D1C3-1344-9391-61554876E4E7}" type="presParOf" srcId="{22CEE8F4-52A0-6E45-8287-346C11DC2E28}" destId="{68EACBE5-D773-7E4A-94E3-2A89B0963705}" srcOrd="5" destOrd="0" presId="urn:microsoft.com/office/officeart/2005/8/layout/matrix1#1"/>
    <dgm:cxn modelId="{33CD323A-ABEE-4449-9363-488819DA4C37}" type="presParOf" srcId="{22CEE8F4-52A0-6E45-8287-346C11DC2E28}" destId="{4ACDAE2B-43F7-DE45-8C50-297060246888}" srcOrd="6" destOrd="0" presId="urn:microsoft.com/office/officeart/2005/8/layout/matrix1#1"/>
    <dgm:cxn modelId="{3492AAB9-7BA1-C842-9DA9-FB28F5239233}" type="presParOf" srcId="{22CEE8F4-52A0-6E45-8287-346C11DC2E28}" destId="{387625BF-5BC5-5247-BD25-2F87C6B245DE}" srcOrd="7" destOrd="0" presId="urn:microsoft.com/office/officeart/2005/8/layout/matrix1#1"/>
    <dgm:cxn modelId="{2CB20E40-FA2C-814A-96D9-7B5E97BC29AB}" type="presParOf" srcId="{66D3EA69-FA57-BA41-A848-20DF56350EDA}" destId="{79B236B4-79BE-C54C-9900-AD195BA57133}" srcOrd="1" destOrd="0" presId="urn:microsoft.com/office/officeart/2005/8/layout/matrix1#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60BB81-8C82-0A4C-9A17-0E1BC4BAC84C}">
      <dsp:nvSpPr>
        <dsp:cNvPr id="0" name=""/>
        <dsp:cNvSpPr/>
      </dsp:nvSpPr>
      <dsp:spPr bwMode="auto">
        <a:xfrm rot="16200000">
          <a:off x="467607" y="-467607"/>
          <a:ext cx="1189653" cy="2124869"/>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Aufgabe</a:t>
          </a:r>
          <a:endParaRPr kern="1200"/>
        </a:p>
      </dsp:txBody>
      <dsp:txXfrm rot="5400000">
        <a:off x="0" y="0"/>
        <a:ext cx="2124869" cy="892240"/>
      </dsp:txXfrm>
    </dsp:sp>
    <dsp:sp modelId="{754820DF-799C-B04F-A6A0-80179818415D}">
      <dsp:nvSpPr>
        <dsp:cNvPr id="0" name=""/>
        <dsp:cNvSpPr/>
      </dsp:nvSpPr>
      <dsp:spPr bwMode="auto">
        <a:xfrm>
          <a:off x="2124869" y="0"/>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dirty="0"/>
            <a:t>Lernprozess</a:t>
          </a:r>
          <a:endParaRPr kern="1200" dirty="0"/>
        </a:p>
      </dsp:txBody>
      <dsp:txXfrm>
        <a:off x="2124869" y="0"/>
        <a:ext cx="2124869" cy="892240"/>
      </dsp:txXfrm>
    </dsp:sp>
    <dsp:sp modelId="{8019F8E5-10B7-C745-A416-88F88F84956E}">
      <dsp:nvSpPr>
        <dsp:cNvPr id="0" name=""/>
        <dsp:cNvSpPr/>
      </dsp:nvSpPr>
      <dsp:spPr bwMode="auto">
        <a:xfrm rot="10800000">
          <a:off x="0" y="1189653"/>
          <a:ext cx="2124869" cy="1189653"/>
        </a:xfrm>
        <a:prstGeom prst="round1Rect">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Selbstregulation</a:t>
          </a:r>
          <a:endParaRPr kern="1200"/>
        </a:p>
      </dsp:txBody>
      <dsp:txXfrm rot="10800000">
        <a:off x="0" y="1487066"/>
        <a:ext cx="2124869" cy="892240"/>
      </dsp:txXfrm>
    </dsp:sp>
    <dsp:sp modelId="{4ACDAE2B-43F7-DE45-8C50-297060246888}">
      <dsp:nvSpPr>
        <dsp:cNvPr id="0" name=""/>
        <dsp:cNvSpPr/>
      </dsp:nvSpPr>
      <dsp:spPr bwMode="auto">
        <a:xfrm rot="5400000">
          <a:off x="2592476" y="722045"/>
          <a:ext cx="1189653" cy="2124869"/>
        </a:xfrm>
        <a:prstGeom prst="round1Rect">
          <a:avLst/>
        </a:prstGeom>
        <a:solidFill>
          <a:schemeClr val="bg2">
            <a:lumMod val="50000"/>
          </a:schemeClr>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defRPr/>
          </a:pPr>
          <a:r>
            <a:rPr lang="de-DE" sz="1600" b="1" kern="1200"/>
            <a:t>Person/Selbst</a:t>
          </a:r>
          <a:endParaRPr kern="1200"/>
        </a:p>
      </dsp:txBody>
      <dsp:txXfrm rot="-5400000">
        <a:off x="2124869" y="1487066"/>
        <a:ext cx="2124869" cy="892240"/>
      </dsp:txXfrm>
    </dsp:sp>
    <dsp:sp modelId="{79B236B4-79BE-C54C-9900-AD195BA57133}">
      <dsp:nvSpPr>
        <dsp:cNvPr id="0" name=""/>
        <dsp:cNvSpPr/>
      </dsp:nvSpPr>
      <dsp:spPr bwMode="auto">
        <a:xfrm>
          <a:off x="804318" y="641377"/>
          <a:ext cx="2641101" cy="1096551"/>
        </a:xfrm>
        <a:prstGeom prst="roundRect">
          <a:avLst/>
        </a:prstGeom>
        <a:solidFill>
          <a:srgbClr val="8BB31D"/>
        </a:solidFill>
        <a:ln w="19050" cap="flat" cmpd="sng" algn="ctr">
          <a:solidFill>
            <a:schemeClr val="lt1">
              <a:hueOff val="0"/>
              <a:satOff val="0"/>
              <a:lumOff val="0"/>
              <a:alphaOff val="0"/>
            </a:schemeClr>
          </a:solidFill>
          <a:prstDash val="solid"/>
          <a:miter lim="800000"/>
        </a:ln>
        <a:effectLst/>
      </dsp:spPr>
      <dsp:style>
        <a:lnRef idx="2">
          <a:srgbClr val="000000"/>
        </a:lnRef>
        <a:fillRef idx="1">
          <a:srgbClr val="000000"/>
        </a:fillRef>
        <a:effectRef idx="0">
          <a:srgbClr val="000000"/>
        </a:effectRef>
        <a:fontRef idx="minor"/>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defRPr/>
          </a:pPr>
          <a:r>
            <a:rPr lang="de-DE" sz="1100" b="1" kern="1200">
              <a:solidFill>
                <a:schemeClr val="bg1"/>
              </a:solidFill>
            </a:rPr>
            <a:t>Feed Up: </a:t>
          </a:r>
          <a:r>
            <a:rPr lang="de-DE" sz="1100" b="0" kern="1200">
              <a:solidFill>
                <a:schemeClr val="bg1"/>
              </a:solidFill>
            </a:rPr>
            <a:t>Was sind meine Ziele?</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Back: </a:t>
          </a:r>
          <a:r>
            <a:rPr lang="de-DE" sz="1100" b="0" kern="1200">
              <a:solidFill>
                <a:schemeClr val="bg1"/>
              </a:solidFill>
            </a:rPr>
            <a:t>Wie gut komme ich voran?</a:t>
          </a:r>
          <a:endParaRPr kern="1200"/>
        </a:p>
        <a:p>
          <a:pPr marL="0" lvl="0" indent="0" algn="ctr" defTabSz="488950">
            <a:lnSpc>
              <a:spcPct val="90000"/>
            </a:lnSpc>
            <a:spcBef>
              <a:spcPct val="0"/>
            </a:spcBef>
            <a:spcAft>
              <a:spcPct val="35000"/>
            </a:spcAft>
            <a:buNone/>
            <a:defRPr/>
          </a:pPr>
          <a:r>
            <a:rPr lang="de-DE" sz="1100" b="1" kern="1200">
              <a:solidFill>
                <a:schemeClr val="bg1"/>
              </a:solidFill>
            </a:rPr>
            <a:t>Feed Forward: </a:t>
          </a:r>
          <a:r>
            <a:rPr lang="de-DE" sz="1100" b="0" kern="1200">
              <a:solidFill>
                <a:schemeClr val="bg1"/>
              </a:solidFill>
            </a:rPr>
            <a:t>Was sind die nächsten  Schritte?</a:t>
          </a:r>
          <a:endParaRPr kern="1200"/>
        </a:p>
      </dsp:txBody>
      <dsp:txXfrm>
        <a:off x="857847" y="694906"/>
        <a:ext cx="2534043" cy="989493"/>
      </dsp:txXfrm>
    </dsp:sp>
  </dsp:spTree>
</dsp:drawing>
</file>

<file path=ppt/diagrams/layout1.xml><?xml version="1.0" encoding="utf-8"?>
<dgm:layoutDef xmlns:dgm="http://schemas.openxmlformats.org/drawingml/2006/diagram" xmlns:a="http://schemas.openxmlformats.org/drawingml/2006/main" uniqueId="urn:microsoft.com/office/officeart/2005/8/layout/matrix1#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varLst>
      <dgm:chMax val="1"/>
      <dgm:dir/>
      <dgm:animLvl val="ctr"/>
      <dgm:resizeHandles val="exact"/>
    </dgm:var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onstrLst/>
            <dgm:ruleLst/>
            <dgm:choose name="Name2">
              <dgm:if name="Name3" func="var" arg="dir" op="equ" val="norm">
                <dgm:presOf axis="ch ch desOrSelf" ptType="node node node" st="1 1 1" cnt="1 1 0"/>
              </dgm:if>
              <dgm:else name="Name4">
                <dgm:presOf axis="ch ch desOrSelf" ptType="node node node" st="1 2 1" cnt="1 1 0"/>
              </dgm:else>
            </dgm:choose>
          </dgm:layoutNode>
          <dgm:layoutNode name="tile1text" styleLbl="node1">
            <dgm:shape xmlns:r="http://schemas.openxmlformats.org/officeDocument/2006/relationships" rot="270" type="rect" r:blip="" hideGeom="1">
              <dgm:adjLst>
                <dgm:adj idx="1" val="0.2"/>
              </dgm:adjLst>
            </dgm:shape>
            <dgm:constrLst/>
            <dgm:ruleLst>
              <dgm:rule type="primFontSz" val="5" fact="NaN" max="NaN"/>
            </dgm:ruleLst>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choose name="Name8">
              <dgm:if name="Name9" func="var" arg="dir" op="equ" val="norm">
                <dgm:presOf axis="ch ch desOrSelf" ptType="node node node" st="1 1 1" cnt="1 1 0"/>
              </dgm:if>
              <dgm:else name="Name10">
                <dgm:presOf axis="ch ch desOrSelf" ptType="node node node" st="1 2 1" cnt="1 1 0"/>
              </dgm:else>
            </dgm:choose>
          </dgm:layoutNode>
          <dgm:layoutNode name="tile2" styleLbl="node1">
            <dgm:alg type="sp"/>
            <dgm:shape xmlns:r="http://schemas.openxmlformats.org/officeDocument/2006/relationships" type="round1Rect" r:blip="">
              <dgm:adjLst/>
            </dgm:shape>
            <dgm:constrLst/>
            <dgm:ruleLst/>
            <dgm:choose name="Name11">
              <dgm:if name="Name12" func="var" arg="dir" op="equ" val="norm">
                <dgm:presOf axis="ch ch desOrSelf" ptType="node node node" st="1 2 1" cnt="1 1 0"/>
              </dgm:if>
              <dgm:else name="Name13">
                <dgm:presOf axis="ch ch desOrSelf" ptType="node node node" st="1 1 1" cnt="1 1 0"/>
              </dgm:else>
            </dgm:choose>
          </dgm:layoutNode>
          <dgm:layoutNode name="tile2text" styleLbl="node1">
            <dgm:shape xmlns:r="http://schemas.openxmlformats.org/officeDocument/2006/relationships" type="rect" r:blip="" hideGeom="1">
              <dgm:adjLst/>
            </dgm:shape>
            <dgm:constrLst/>
            <dgm:ruleLst>
              <dgm:rule type="primFontSz" val="5" fact="NaN" max="NaN"/>
            </dgm:ruleLst>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choose name="Name17">
              <dgm:if name="Name18" func="var" arg="dir" op="equ" val="norm">
                <dgm:presOf axis="ch ch desOrSelf" ptType="node node node" st="1 2 1" cnt="1 1 0"/>
              </dgm:if>
              <dgm:else name="Name19">
                <dgm:presOf axis="ch ch desOrSelf" ptType="node node node" st="1 1 1" cnt="1 1 0"/>
              </dgm:else>
            </dgm:choose>
          </dgm:layoutNode>
          <dgm:layoutNode name="tile3" styleLbl="node1">
            <dgm:alg type="sp"/>
            <dgm:shape xmlns:r="http://schemas.openxmlformats.org/officeDocument/2006/relationships" rot="180" type="round1Rect" r:blip="">
              <dgm:adjLst/>
            </dgm:shape>
            <dgm:constrLst/>
            <dgm:ruleLst/>
            <dgm:choose name="Name20">
              <dgm:if name="Name21" func="var" arg="dir" op="equ" val="norm">
                <dgm:presOf axis="ch ch desOrSelf" ptType="node node node" st="1 3 1" cnt="1 1 0"/>
              </dgm:if>
              <dgm:else name="Name22">
                <dgm:presOf axis="ch ch desOrSelf" ptType="node node node" st="1 4 1" cnt="1 1 0"/>
              </dgm:else>
            </dgm:choose>
          </dgm:layoutNode>
          <dgm:layoutNode name="tile3text" styleLbl="node1">
            <dgm:shape xmlns:r="http://schemas.openxmlformats.org/officeDocument/2006/relationships" rot="180" type="rect" r:blip="" hideGeom="1">
              <dgm:adjLst/>
            </dgm:shape>
            <dgm:constrLst/>
            <dgm:ruleLst>
              <dgm:rule type="primFontSz" val="5" fact="NaN" max="NaN"/>
            </dgm:ruleLst>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choose name="Name26">
              <dgm:if name="Name27" func="var" arg="dir" op="equ" val="norm">
                <dgm:presOf axis="ch ch desOrSelf" ptType="node node node" st="1 3 1" cnt="1 1 0"/>
              </dgm:if>
              <dgm:else name="Name28">
                <dgm:presOf axis="ch ch desOrSelf" ptType="node node node" st="1 4 1" cnt="1 1 0"/>
              </dgm:else>
            </dgm:choose>
          </dgm:layoutNode>
          <dgm:layoutNode name="tile4" styleLbl="node1">
            <dgm:alg type="sp"/>
            <dgm:shape xmlns:r="http://schemas.openxmlformats.org/officeDocument/2006/relationships" rot="90" type="round1Rect" r:blip="">
              <dgm:adjLst/>
            </dgm:shape>
            <dgm:constrLst/>
            <dgm:ruleLst/>
            <dgm:choose name="Name29">
              <dgm:if name="Name30" func="var" arg="dir" op="equ" val="norm">
                <dgm:presOf axis="ch ch desOrSelf" ptType="node node node" st="1 4 1" cnt="1 1 0"/>
              </dgm:if>
              <dgm:else name="Name31">
                <dgm:presOf axis="ch ch desOrSelf" ptType="node node node" st="1 3 1" cnt="1 1 0"/>
              </dgm:else>
            </dgm:choose>
          </dgm:layoutNode>
          <dgm:layoutNode name="tile4text" styleLbl="node1">
            <dgm:shape xmlns:r="http://schemas.openxmlformats.org/officeDocument/2006/relationships" rot="90" type="rect" r:blip="" hideGeom="1">
              <dgm:adjLst/>
            </dgm:shape>
            <dgm:constrLst/>
            <dgm:ruleLst>
              <dgm:rule type="primFontSz" val="5" fact="NaN" max="NaN"/>
            </dgm:ruleLst>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choose name="Name35">
              <dgm:if name="Name36" func="var" arg="dir" op="equ" val="norm">
                <dgm:presOf axis="ch ch desOrSelf" ptType="node node node" st="1 4 1" cnt="1 1 0"/>
              </dgm:if>
              <dgm:else name="Name37">
                <dgm:presOf axis="ch ch desOrSelf" ptType="node node node" st="1 3 1" cnt="1 1 0"/>
              </dgm:else>
            </dgm:choose>
          </dgm:layoutNode>
        </dgm:layoutNode>
        <dgm:layoutNode name="centerTile" styleLbl="fgShp">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varLst>
            <dgm:chMax val="0"/>
            <dgm:chPref val="0"/>
          </dgm:var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alig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asst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b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callout">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con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dk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fgAcc0">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2">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3">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4">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AccFollowNod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ImgPlace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hp">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fg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ln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0">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node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1D1">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2">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3">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1D4">
    <dgm:scene3d>
      <a:camera prst="orthographicFront"/>
      <a:lightRig rig="threePt" dir="t"/>
    </dgm:scene3d>
    <dgm:sp3d/>
    <dgm:txPr/>
    <dgm:style>
      <a:lnRef idx="2">
        <a:srgbClr val="000000"/>
      </a:lnRef>
      <a:fillRef idx="0">
        <a:srgbClr val="000000"/>
      </a:fillRef>
      <a:effectRef idx="0">
        <a:srgbClr val="000000"/>
      </a:effectRef>
      <a:fontRef idx="minor"/>
    </dgm:style>
  </dgm:styleLbl>
  <dgm:styleLbl name="parChTrans2D1">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2">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3">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parChTrans2D4">
    <dgm:scene3d>
      <a:camera prst="orthographicFront"/>
      <a:lightRig rig="threePt" dir="t"/>
    </dgm:scene3d>
    <dgm:sp3d/>
    <dgm:txPr/>
    <dgm:style>
      <a:lnRef idx="2">
        <a:srgbClr val="000000"/>
      </a:lnRef>
      <a:fillRef idx="1">
        <a:srgbClr val="000000"/>
      </a:fillRef>
      <a:effectRef idx="0">
        <a:srgbClr val="000000"/>
      </a:effectRef>
      <a:fontRef idx="minor">
        <a:schemeClr val="lt1"/>
      </a:fontRef>
    </dgm:style>
  </dgm:styleLbl>
  <dgm:styleLbl name="revTx">
    <dgm:scene3d>
      <a:camera prst="orthographicFront"/>
      <a:lightRig rig="threePt" dir="t"/>
    </dgm:scene3d>
    <dgm:sp3d/>
    <dgm:txPr/>
    <dgm:style>
      <a:lnRef idx="0">
        <a:srgbClr val="000000"/>
      </a:lnRef>
      <a:fillRef idx="0">
        <a:srgbClr val="000000"/>
      </a:fillRef>
      <a:effectRef idx="0">
        <a:srgbClr val="000000"/>
      </a:effectRef>
      <a:fontRef idx="minor"/>
    </dgm:style>
  </dgm:styleLbl>
  <dgm:styleLbl name="sibTrans1D1">
    <dgm:scene3d>
      <a:camera prst="orthographicFront"/>
      <a:lightRig rig="threePt" dir="t"/>
    </dgm:scene3d>
    <dgm:sp3d/>
    <dgm:txPr/>
    <dgm:style>
      <a:lnRef idx="1">
        <a:srgbClr val="000000"/>
      </a:lnRef>
      <a:fillRef idx="0">
        <a:srgbClr val="000000"/>
      </a:fillRef>
      <a:effectRef idx="0">
        <a:srgbClr val="000000"/>
      </a:effectRef>
      <a:fontRef idx="minor"/>
    </dgm:style>
  </dgm:styleLbl>
  <dgm:styleLbl name="sibTrans2D1">
    <dgm:scene3d>
      <a:camera prst="orthographicFront"/>
      <a:lightRig rig="threePt" dir="t"/>
    </dgm:scene3d>
    <dgm:sp3d/>
    <dgm:txPr/>
    <dgm:style>
      <a:lnRef idx="0">
        <a:srgbClr val="000000"/>
      </a:lnRef>
      <a:fillRef idx="1">
        <a:srgbClr val="000000"/>
      </a:fillRef>
      <a:effectRef idx="0">
        <a:srgbClr val="000000"/>
      </a:effectRef>
      <a:fontRef idx="minor">
        <a:schemeClr val="lt1"/>
      </a:fontRef>
    </dgm:style>
  </dgm:styleLbl>
  <dgm:styleLbl name="solidAlign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B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solidFgAcc1">
    <dgm:scene3d>
      <a:camera prst="orthographicFront"/>
      <a:lightRig rig="threePt" dir="t"/>
    </dgm:scene3d>
    <dgm:sp3d/>
    <dgm:txPr/>
    <dgm:style>
      <a:lnRef idx="2">
        <a:srgbClr val="000000"/>
      </a:lnRef>
      <a:fillRef idx="1">
        <a:srgbClr val="000000"/>
      </a:fillRef>
      <a:effectRef idx="0">
        <a:srgbClr val="000000"/>
      </a:effectRef>
      <a:fontRef idx="minor"/>
    </dgm:style>
  </dgm:styleLbl>
  <dgm:styleLbl name="trAlignAcc1">
    <dgm:scene3d>
      <a:camera prst="orthographicFront"/>
      <a:lightRig rig="threePt" dir="t"/>
    </dgm:scene3d>
    <dgm:sp3d/>
    <dgm:txPr/>
    <dgm:style>
      <a:lnRef idx="1">
        <a:srgbClr val="000000"/>
      </a:lnRef>
      <a:fillRef idx="1">
        <a:srgbClr val="000000"/>
      </a:fillRef>
      <a:effectRef idx="0">
        <a:srgbClr val="000000"/>
      </a:effectRef>
      <a:fontRef idx="minor"/>
    </dgm:style>
  </dgm:styleLbl>
  <dgm:styleLbl name="trBgShp">
    <dgm:scene3d>
      <a:camera prst="orthographicFront"/>
      <a:lightRig rig="threePt" dir="t"/>
    </dgm:scene3d>
    <dgm:sp3d/>
    <dgm:txPr/>
    <dgm:style>
      <a:lnRef idx="0">
        <a:srgbClr val="000000"/>
      </a:lnRef>
      <a:fillRef idx="1">
        <a:srgbClr val="000000"/>
      </a:fillRef>
      <a:effectRef idx="0">
        <a:srgbClr val="000000"/>
      </a:effectRef>
      <a:fontRef idx="minor"/>
    </dgm:style>
  </dgm:styleLbl>
  <dgm:styleLbl name="vennNode1">
    <dgm:scene3d>
      <a:camera prst="orthographicFront"/>
      <a:lightRig rig="threePt" dir="t"/>
    </dgm:scene3d>
    <dgm:sp3d/>
    <dgm:txPr/>
    <dgm:style>
      <a:lnRef idx="2">
        <a:srgbClr val="000000"/>
      </a:lnRef>
      <a:fillRef idx="1">
        <a:srgbClr val="000000"/>
      </a:fillRef>
      <a:effectRef idx="0">
        <a:srgbClr val="00000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2093096959" name="Kopfzeilenplatzhalter 1"/>
          <p:cNvSpPr>
            <a:spLocks noGrp="1"/>
          </p:cNvSpPr>
          <p:nvPr>
            <p:ph type="hdr" sz="quarter"/>
          </p:nvPr>
        </p:nvSpPr>
        <p:spPr bwMode="auto">
          <a:xfrm>
            <a:off x="0" y="0"/>
            <a:ext cx="2945659" cy="498056"/>
          </a:xfrm>
          <a:prstGeom prst="rect">
            <a:avLst/>
          </a:prstGeom>
        </p:spPr>
        <p:txBody>
          <a:bodyPr vert="horz" lIns="91440" tIns="45720" rIns="91440" bIns="45720" rtlCol="0"/>
          <a:lstStyle>
            <a:lvl1pPr algn="l">
              <a:defRPr sz="1200"/>
            </a:lvl1pPr>
          </a:lstStyle>
          <a:p>
            <a:pPr>
              <a:defRPr/>
            </a:pPr>
            <a:endParaRPr lang="de-DE"/>
          </a:p>
        </p:txBody>
      </p:sp>
      <p:sp>
        <p:nvSpPr>
          <p:cNvPr id="580114109" name="Datumsplatzhalter 2"/>
          <p:cNvSpPr>
            <a:spLocks noGrp="1"/>
          </p:cNvSpPr>
          <p:nvPr>
            <p:ph type="dt" idx="1"/>
          </p:nvPr>
        </p:nvSpPr>
        <p:spPr bwMode="auto">
          <a:xfrm>
            <a:off x="3850443" y="0"/>
            <a:ext cx="2945659" cy="498056"/>
          </a:xfrm>
          <a:prstGeom prst="rect">
            <a:avLst/>
          </a:prstGeom>
        </p:spPr>
        <p:txBody>
          <a:bodyPr vert="horz" lIns="91440" tIns="45720" rIns="91440" bIns="45720" rtlCol="0"/>
          <a:lstStyle>
            <a:lvl1pPr algn="r">
              <a:defRPr sz="1200"/>
            </a:lvl1pPr>
          </a:lstStyle>
          <a:p>
            <a:pPr>
              <a:defRPr/>
            </a:pPr>
            <a:fld id="{0A1EC7AF-7C43-4DDC-BC4A-6E5DC5E32414}" type="datetimeFigureOut">
              <a:rPr lang="de-DE"/>
              <a:t>15.05.2026</a:t>
            </a:fld>
            <a:endParaRPr lang="de-DE"/>
          </a:p>
        </p:txBody>
      </p:sp>
      <p:sp>
        <p:nvSpPr>
          <p:cNvPr id="704770969" name="Folienbildplatzhalter 3"/>
          <p:cNvSpPr>
            <a:spLocks noGrp="1" noRot="1" noChangeAspect="1"/>
          </p:cNvSpPr>
          <p:nvPr>
            <p:ph type="sldImg" idx="2"/>
          </p:nvPr>
        </p:nvSpPr>
        <p:spPr bwMode="auto">
          <a:xfrm>
            <a:off x="1030288" y="1241425"/>
            <a:ext cx="4737100" cy="3349625"/>
          </a:xfrm>
          <a:prstGeom prst="rect">
            <a:avLst/>
          </a:prstGeom>
          <a:noFill/>
          <a:ln w="12700">
            <a:solidFill>
              <a:prstClr val="black"/>
            </a:solidFill>
          </a:ln>
        </p:spPr>
        <p:txBody>
          <a:bodyPr vert="horz" lIns="91440" tIns="45720" rIns="91440" bIns="45720" rtlCol="0" anchor="ctr"/>
          <a:lstStyle/>
          <a:p>
            <a:pPr>
              <a:defRPr/>
            </a:pPr>
            <a:endParaRPr lang="de-DE"/>
          </a:p>
        </p:txBody>
      </p:sp>
      <p:sp>
        <p:nvSpPr>
          <p:cNvPr id="943694597" name="Notizenplatzhalter 4"/>
          <p:cNvSpPr>
            <a:spLocks noGrp="1"/>
          </p:cNvSpPr>
          <p:nvPr>
            <p:ph type="body" sz="quarter" idx="3"/>
          </p:nvPr>
        </p:nvSpPr>
        <p:spPr bwMode="auto">
          <a:xfrm>
            <a:off x="679768" y="4777194"/>
            <a:ext cx="5438140" cy="3908614"/>
          </a:xfrm>
          <a:prstGeom prst="rect">
            <a:avLst/>
          </a:prstGeom>
        </p:spPr>
        <p:txBody>
          <a:bodyPr vert="horz" lIns="91440" tIns="45720" rIns="91440" bIns="45720" rtlCol="0"/>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a:p>
        </p:txBody>
      </p:sp>
      <p:sp>
        <p:nvSpPr>
          <p:cNvPr id="1587164301" name="Fußzeilenplatzhalter 5"/>
          <p:cNvSpPr>
            <a:spLocks noGrp="1"/>
          </p:cNvSpPr>
          <p:nvPr>
            <p:ph type="ftr" sz="quarter" idx="4"/>
          </p:nvPr>
        </p:nvSpPr>
        <p:spPr bwMode="auto">
          <a:xfrm>
            <a:off x="0" y="9428584"/>
            <a:ext cx="2945659" cy="498055"/>
          </a:xfrm>
          <a:prstGeom prst="rect">
            <a:avLst/>
          </a:prstGeom>
        </p:spPr>
        <p:txBody>
          <a:bodyPr vert="horz" lIns="91440" tIns="45720" rIns="91440" bIns="45720" rtlCol="0" anchor="b"/>
          <a:lstStyle>
            <a:lvl1pPr algn="l">
              <a:defRPr sz="1200"/>
            </a:lvl1pPr>
          </a:lstStyle>
          <a:p>
            <a:pPr>
              <a:defRPr/>
            </a:pPr>
            <a:endParaRPr lang="de-DE"/>
          </a:p>
        </p:txBody>
      </p:sp>
      <p:sp>
        <p:nvSpPr>
          <p:cNvPr id="561135265" name="Foliennummernplatzhalter 6"/>
          <p:cNvSpPr>
            <a:spLocks noGrp="1"/>
          </p:cNvSpPr>
          <p:nvPr>
            <p:ph type="sldNum" sz="quarter" idx="5"/>
          </p:nvPr>
        </p:nvSpPr>
        <p:spPr bwMode="auto">
          <a:xfrm>
            <a:off x="3850443" y="9428584"/>
            <a:ext cx="2945659" cy="498055"/>
          </a:xfrm>
          <a:prstGeom prst="rect">
            <a:avLst/>
          </a:prstGeom>
        </p:spPr>
        <p:txBody>
          <a:bodyPr vert="horz" lIns="91440" tIns="45720" rIns="91440" bIns="45720" rtlCol="0" anchor="b"/>
          <a:lstStyle>
            <a:lvl1pPr algn="r">
              <a:defRPr sz="1200"/>
            </a:lvl1pPr>
          </a:lstStyle>
          <a:p>
            <a:pPr>
              <a:defRPr/>
            </a:pPr>
            <a:fld id="{AA199608-497C-429B-8FFC-7249BAB31E59}" type="slidenum">
              <a:rPr lang="de-DE"/>
              <a:t>‹Nr.›</a:t>
            </a:fld>
            <a:endParaRPr lang="de-DE"/>
          </a:p>
        </p:txBody>
      </p:sp>
    </p:spTree>
  </p:cSld>
  <p:clrMap bg1="lt1" tx1="dk1" bg2="lt2" tx2="dk2" accent1="accent1" accent2="accent2" accent3="accent3" accent4="accent4" accent5="accent5" accent6="accent6" hlink="hlink" folHlink="folHlink"/>
  <p:notesStyle>
    <a:lvl1pPr marL="0" algn="l" defTabSz="914400" rtl="0">
      <a:defRPr sz="1200">
        <a:solidFill>
          <a:schemeClr val="tx1"/>
        </a:solidFill>
        <a:latin typeface="+mn-lt"/>
        <a:ea typeface="+mn-ea"/>
        <a:cs typeface="+mn-cs"/>
      </a:defRPr>
    </a:lvl1pPr>
    <a:lvl2pPr marL="457200" algn="l" defTabSz="914400" rtl="0">
      <a:defRPr sz="1200">
        <a:solidFill>
          <a:schemeClr val="tx1"/>
        </a:solidFill>
        <a:latin typeface="+mn-lt"/>
        <a:ea typeface="+mn-ea"/>
        <a:cs typeface="+mn-cs"/>
      </a:defRPr>
    </a:lvl2pPr>
    <a:lvl3pPr marL="914400" algn="l" defTabSz="914400" rtl="0">
      <a:defRPr sz="1200">
        <a:solidFill>
          <a:schemeClr val="tx1"/>
        </a:solidFill>
        <a:latin typeface="+mn-lt"/>
        <a:ea typeface="+mn-ea"/>
        <a:cs typeface="+mn-cs"/>
      </a:defRPr>
    </a:lvl3pPr>
    <a:lvl4pPr marL="1371600" algn="l" defTabSz="914400" rtl="0">
      <a:defRPr sz="1200">
        <a:solidFill>
          <a:schemeClr val="tx1"/>
        </a:solidFill>
        <a:latin typeface="+mn-lt"/>
        <a:ea typeface="+mn-ea"/>
        <a:cs typeface="+mn-cs"/>
      </a:defRPr>
    </a:lvl4pPr>
    <a:lvl5pPr marL="1828800" algn="l" defTabSz="914400" rtl="0">
      <a:defRPr sz="1200">
        <a:solidFill>
          <a:schemeClr val="tx1"/>
        </a:solidFill>
        <a:latin typeface="+mn-lt"/>
        <a:ea typeface="+mn-ea"/>
        <a:cs typeface="+mn-cs"/>
      </a:defRPr>
    </a:lvl5pPr>
    <a:lvl6pPr marL="2286000" algn="l" defTabSz="914400" rtl="0">
      <a:defRPr sz="1200">
        <a:solidFill>
          <a:schemeClr val="tx1"/>
        </a:solidFill>
        <a:latin typeface="+mn-lt"/>
        <a:ea typeface="+mn-ea"/>
        <a:cs typeface="+mn-cs"/>
      </a:defRPr>
    </a:lvl6pPr>
    <a:lvl7pPr marL="2743200" algn="l" defTabSz="914400" rtl="0">
      <a:defRPr sz="1200">
        <a:solidFill>
          <a:schemeClr val="tx1"/>
        </a:solidFill>
        <a:latin typeface="+mn-lt"/>
        <a:ea typeface="+mn-ea"/>
        <a:cs typeface="+mn-cs"/>
      </a:defRPr>
    </a:lvl7pPr>
    <a:lvl8pPr marL="3200400" algn="l" defTabSz="914400" rtl="0">
      <a:defRPr sz="1200">
        <a:solidFill>
          <a:schemeClr val="tx1"/>
        </a:solidFill>
        <a:latin typeface="+mn-lt"/>
        <a:ea typeface="+mn-ea"/>
        <a:cs typeface="+mn-cs"/>
      </a:defRPr>
    </a:lvl8pPr>
    <a:lvl9pPr marL="3657600" algn="l" defTabSz="914400" rtl="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774060268" name="Slide Image Placeholder 1"/>
          <p:cNvSpPr>
            <a:spLocks noGrp="1" noRot="1" noChangeAspect="1"/>
          </p:cNvSpPr>
          <p:nvPr>
            <p:ph type="sldImg"/>
          </p:nvPr>
        </p:nvSpPr>
        <p:spPr bwMode="auto">
          <a:xfrm>
            <a:off x="1246188" y="1143000"/>
            <a:ext cx="4365625" cy="3086100"/>
          </a:xfrm>
        </p:spPr>
      </p:sp>
      <p:sp>
        <p:nvSpPr>
          <p:cNvPr id="165240975" name="Notes Placeholder 2"/>
          <p:cNvSpPr>
            <a:spLocks noGrp="1"/>
          </p:cNvSpPr>
          <p:nvPr>
            <p:ph type="body" idx="1"/>
          </p:nvPr>
        </p:nvSpPr>
        <p:spPr bwMode="auto"/>
        <p:txBody>
          <a:bodyPr/>
          <a:lstStyle/>
          <a:p>
            <a:pPr>
              <a:defRPr/>
            </a:pPr>
            <a:endParaRPr dirty="0"/>
          </a:p>
        </p:txBody>
      </p:sp>
      <p:sp>
        <p:nvSpPr>
          <p:cNvPr id="1918191883" name="Slide Number Placeholder 3"/>
          <p:cNvSpPr>
            <a:spLocks noGrp="1"/>
          </p:cNvSpPr>
          <p:nvPr>
            <p:ph type="sldNum" sz="quarter" idx="10"/>
          </p:nvPr>
        </p:nvSpPr>
        <p:spPr bwMode="auto"/>
        <p:txBody>
          <a:bodyPr/>
          <a:lstStyle/>
          <a:p>
            <a:pPr>
              <a:defRPr/>
            </a:pPr>
            <a:fld id="{0FA12FFB-62B8-30ED-8988-941E0873CA31}" type="slidenum">
              <a:rPr/>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F2223F4E-8D9B-C8B5-1DBB-59757896265C}" type="slidenum">
              <a:rPr/>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C93F44D-08AB-F6CD-C035-292B5CF412F5}" type="slidenum">
              <a:rPr/>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A891F81-F820-0B4F-301C-D02BB72F5FA9}" type="slidenum">
              <a:rPr/>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19C405A6-6F0B-C11A-0A16-2A64E9E36010}" type="slidenum">
              <a:rPr/>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bwMode="auto">
        <a:xfrm>
          <a:off x="0" y="0"/>
          <a:ext cx="0" cy="0"/>
          <a:chOff x="0" y="0"/>
          <a:chExt cx="0" cy="0"/>
        </a:xfrm>
      </p:grpSpPr>
      <p:sp>
        <p:nvSpPr>
          <p:cNvPr id="2" name="Slide Image Placeholder 1"/>
          <p:cNvSpPr>
            <a:spLocks noGrp="1" noRot="1" noChangeAspect="1"/>
          </p:cNvSpPr>
          <p:nvPr>
            <p:ph type="sldImg"/>
          </p:nvPr>
        </p:nvSpPr>
        <p:spPr bwMode="auto">
          <a:xfrm>
            <a:off x="1246188" y="1143000"/>
            <a:ext cx="4365625" cy="3086100"/>
          </a:xfrm>
        </p:spPr>
      </p:sp>
      <p:sp>
        <p:nvSpPr>
          <p:cNvPr id="3" name="Notes Placeholder 2"/>
          <p:cNvSpPr>
            <a:spLocks noGrp="1"/>
          </p:cNvSpPr>
          <p:nvPr>
            <p:ph type="body" idx="1"/>
          </p:nvPr>
        </p:nvSpPr>
        <p:spPr bwMode="auto"/>
        <p:txBody>
          <a:bodyPr/>
          <a:lstStyle/>
          <a:p>
            <a:pPr>
              <a:defRPr/>
            </a:pPr>
            <a:endParaRPr dirty="0"/>
          </a:p>
        </p:txBody>
      </p:sp>
      <p:sp>
        <p:nvSpPr>
          <p:cNvPr id="4" name="Slide Number Placeholder 3"/>
          <p:cNvSpPr>
            <a:spLocks noGrp="1"/>
          </p:cNvSpPr>
          <p:nvPr>
            <p:ph type="sldNum" sz="quarter" idx="10"/>
          </p:nvPr>
        </p:nvSpPr>
        <p:spPr bwMode="auto"/>
        <p:txBody>
          <a:bodyPr/>
          <a:lstStyle/>
          <a:p>
            <a:pPr>
              <a:defRPr/>
            </a:pPr>
            <a:fld id="{80885463-25A9-308D-5B5E-583AB91DA861}" type="slidenum">
              <a:rPr/>
              <a:t>6</a:t>
            </a:fld>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userDrawn="1">
  <p:cSld name="Titelfolie">
    <p:spTree>
      <p:nvGrpSpPr>
        <p:cNvPr id="1" name=""/>
        <p:cNvGrpSpPr/>
        <p:nvPr/>
      </p:nvGrpSpPr>
      <p:grpSpPr bwMode="auto">
        <a:xfrm>
          <a:off x="0" y="0"/>
          <a:ext cx="0" cy="0"/>
          <a:chOff x="0" y="0"/>
          <a:chExt cx="0" cy="0"/>
        </a:xfrm>
      </p:grpSpPr>
      <p:sp>
        <p:nvSpPr>
          <p:cNvPr id="1093031976" name="Title 1"/>
          <p:cNvSpPr>
            <a:spLocks noGrp="1"/>
          </p:cNvSpPr>
          <p:nvPr>
            <p:ph type="ctrTitle"/>
          </p:nvPr>
        </p:nvSpPr>
        <p:spPr bwMode="auto">
          <a:xfrm>
            <a:off x="801886" y="1237197"/>
            <a:ext cx="9088041" cy="2631887"/>
          </a:xfrm>
        </p:spPr>
        <p:txBody>
          <a:bodyPr anchor="b"/>
          <a:lstStyle>
            <a:lvl1pPr algn="ctr">
              <a:defRPr sz="6600"/>
            </a:lvl1pPr>
          </a:lstStyle>
          <a:p>
            <a:pPr>
              <a:defRPr/>
            </a:pPr>
            <a:r>
              <a:rPr lang="de-DE"/>
              <a:t>Mastertitelformat bearbeiten</a:t>
            </a:r>
            <a:endParaRPr lang="en-US"/>
          </a:p>
        </p:txBody>
      </p:sp>
      <p:sp>
        <p:nvSpPr>
          <p:cNvPr id="1892823385" name="Subtitle 2"/>
          <p:cNvSpPr>
            <a:spLocks noGrp="1"/>
          </p:cNvSpPr>
          <p:nvPr>
            <p:ph type="subTitle" idx="1"/>
          </p:nvPr>
        </p:nvSpPr>
        <p:spPr bwMode="auto">
          <a:xfrm>
            <a:off x="1336477" y="3970580"/>
            <a:ext cx="8018860" cy="1825171"/>
          </a:xfrm>
        </p:spPr>
        <p:txBody>
          <a:bodyPr/>
          <a:lstStyle>
            <a:lvl1pPr marL="0" indent="0" algn="ctr">
              <a:buNone/>
              <a:defRPr sz="2650"/>
            </a:lvl1pPr>
            <a:lvl2pPr marL="503972" indent="0" algn="ctr">
              <a:buNone/>
              <a:defRPr sz="2200"/>
            </a:lvl2pPr>
            <a:lvl3pPr marL="1007943" indent="0" algn="ctr">
              <a:buNone/>
              <a:defRPr sz="2000"/>
            </a:lvl3pPr>
            <a:lvl4pPr marL="1511915" indent="0" algn="ctr">
              <a:buNone/>
              <a:defRPr sz="1750"/>
            </a:lvl4pPr>
            <a:lvl5pPr marL="2015886" indent="0" algn="ctr">
              <a:buNone/>
              <a:defRPr sz="1750"/>
            </a:lvl5pPr>
            <a:lvl6pPr marL="2519858" indent="0" algn="ctr">
              <a:buNone/>
              <a:defRPr sz="1750"/>
            </a:lvl6pPr>
            <a:lvl7pPr marL="3023829" indent="0" algn="ctr">
              <a:buNone/>
              <a:defRPr sz="1750"/>
            </a:lvl7pPr>
            <a:lvl8pPr marL="3527801" indent="0" algn="ctr">
              <a:buNone/>
              <a:defRPr sz="1750"/>
            </a:lvl8pPr>
            <a:lvl9pPr marL="4031772" indent="0" algn="ctr">
              <a:buNone/>
              <a:defRPr sz="1750"/>
            </a:lvl9pPr>
          </a:lstStyle>
          <a:p>
            <a:pPr>
              <a:defRPr/>
            </a:pPr>
            <a:r>
              <a:rPr lang="de-DE"/>
              <a:t>Master-Untertitelformat bearbeiten</a:t>
            </a:r>
            <a:endParaRPr lang="en-US"/>
          </a:p>
        </p:txBody>
      </p:sp>
      <p:sp>
        <p:nvSpPr>
          <p:cNvPr id="971432802" name="Date Placeholder 3"/>
          <p:cNvSpPr>
            <a:spLocks noGrp="1"/>
          </p:cNvSpPr>
          <p:nvPr>
            <p:ph type="dt" sz="half" idx="10"/>
          </p:nvPr>
        </p:nvSpPr>
        <p:spPr bwMode="auto">
          <a:xfrm>
            <a:off x="-2647116" y="5925871"/>
            <a:ext cx="2405658" cy="402483"/>
          </a:xfrm>
        </p:spPr>
        <p:txBody>
          <a:bodyPr/>
          <a:lstStyle/>
          <a:p>
            <a:pPr>
              <a:defRPr/>
            </a:pPr>
            <a:fld id="{448AC260-D0C7-48BB-BD72-9919B16F65DA}" type="datetime1">
              <a:rPr lang="de-DE"/>
              <a:t>15.05.2026</a:t>
            </a:fld>
            <a:endParaRPr lang="de-DE"/>
          </a:p>
        </p:txBody>
      </p:sp>
      <p:sp>
        <p:nvSpPr>
          <p:cNvPr id="1569139588" name="Footer Placeholder 4"/>
          <p:cNvSpPr>
            <a:spLocks noGrp="1"/>
          </p:cNvSpPr>
          <p:nvPr>
            <p:ph type="ftr" sz="quarter" idx="11"/>
          </p:nvPr>
        </p:nvSpPr>
        <p:spPr bwMode="auto">
          <a:xfrm>
            <a:off x="540000" y="6957700"/>
            <a:ext cx="3708150" cy="601975"/>
          </a:xfrm>
        </p:spPr>
        <p:txBody>
          <a:bodyPr bIns="252000"/>
          <a:lstStyle>
            <a:lvl1pPr algn="l">
              <a:defRPr/>
            </a:lvl1pPr>
          </a:lstStyle>
          <a:p>
            <a:pPr>
              <a:defRPr/>
            </a:pPr>
            <a:r>
              <a:rPr lang="de-DE" b="1">
                <a:solidFill>
                  <a:schemeClr val="accent3"/>
                </a:solidFill>
              </a:rPr>
              <a:t>ISB</a:t>
            </a:r>
            <a:r>
              <a:rPr lang="de-DE"/>
              <a:t> Staatsinstitut für Schulqualität und Bildungsforschung</a:t>
            </a:r>
            <a:endParaRPr/>
          </a:p>
        </p:txBody>
      </p:sp>
      <p:pic>
        <p:nvPicPr>
          <p:cNvPr id="2042862376" name="Grafik 7"/>
          <p:cNvPicPr>
            <a:picLocks noChangeAspect="1"/>
          </p:cNvPicPr>
          <p:nvPr userDrawn="1"/>
        </p:nvPicPr>
        <p:blipFill rotWithShape="1">
          <a:blip r:embed="rId2">
            <a:extLst>
              <a:ext uri="{96DAC541-7B7A-43D3-8B79-37D633B846F1}">
                <asvg:svgBlip xmlns:asvg="http://schemas.microsoft.com/office/drawing/2016/SVG/main" r:embed="rId3"/>
              </a:ext>
            </a:extLst>
          </a:blip>
          <a:stretch/>
        </p:blipFill>
        <p:spPr bwMode="auto">
          <a:xfrm>
            <a:off x="403486" y="301006"/>
            <a:ext cx="796800" cy="432000"/>
          </a:xfrm>
          <a:prstGeom prst="rect">
            <a:avLst/>
          </a:prstGeom>
        </p:spPr>
      </p:pic>
      <p:sp>
        <p:nvSpPr>
          <p:cNvPr id="1186528496" name="Slide Number Placeholder 5"/>
          <p:cNvSpPr txBox="1"/>
          <p:nvPr userDrawn="1"/>
        </p:nvSpPr>
        <p:spPr bwMode="auto">
          <a:xfrm>
            <a:off x="9072000" y="7019675"/>
            <a:ext cx="1080000" cy="540000"/>
          </a:xfrm>
          <a:prstGeom prst="rect">
            <a:avLst/>
          </a:prstGeom>
        </p:spPr>
        <p:txBody>
          <a:bodyPr vert="horz" lIns="0" tIns="0" rIns="0" bIns="252000" rtlCol="0" anchor="b" anchorCtr="0"/>
          <a:lstStyle>
            <a:defPPr>
              <a:defRPr lang="en-US"/>
            </a:defPPr>
            <a:lvl1pPr marL="0" algn="r" defTabSz="457200" rtl="0">
              <a:defRPr sz="1050">
                <a:solidFill>
                  <a:schemeClr val="tx1">
                    <a:tint val="82000"/>
                  </a:schemeClr>
                </a:solidFill>
                <a:latin typeface="+mn-lt"/>
                <a:ea typeface="+mn-ea"/>
                <a:cs typeface="+mn-cs"/>
              </a:defRPr>
            </a:lvl1pPr>
            <a:lvl2pPr marL="457200" algn="l" defTabSz="457200" rtl="0">
              <a:defRPr sz="1800">
                <a:solidFill>
                  <a:schemeClr val="tx1"/>
                </a:solidFill>
                <a:latin typeface="+mn-lt"/>
                <a:ea typeface="+mn-ea"/>
                <a:cs typeface="+mn-cs"/>
              </a:defRPr>
            </a:lvl2pPr>
            <a:lvl3pPr marL="914400" algn="l" defTabSz="457200" rtl="0">
              <a:defRPr sz="1800">
                <a:solidFill>
                  <a:schemeClr val="tx1"/>
                </a:solidFill>
                <a:latin typeface="+mn-lt"/>
                <a:ea typeface="+mn-ea"/>
                <a:cs typeface="+mn-cs"/>
              </a:defRPr>
            </a:lvl3pPr>
            <a:lvl4pPr marL="1371600" algn="l" defTabSz="457200" rtl="0">
              <a:defRPr sz="1800">
                <a:solidFill>
                  <a:schemeClr val="tx1"/>
                </a:solidFill>
                <a:latin typeface="+mn-lt"/>
                <a:ea typeface="+mn-ea"/>
                <a:cs typeface="+mn-cs"/>
              </a:defRPr>
            </a:lvl4pPr>
            <a:lvl5pPr marL="1828800" algn="l" defTabSz="457200" rtl="0">
              <a:defRPr sz="1800">
                <a:solidFill>
                  <a:schemeClr val="tx1"/>
                </a:solidFill>
                <a:latin typeface="+mn-lt"/>
                <a:ea typeface="+mn-ea"/>
                <a:cs typeface="+mn-cs"/>
              </a:defRPr>
            </a:lvl5pPr>
            <a:lvl6pPr marL="2286000" algn="l" defTabSz="457200" rtl="0">
              <a:defRPr sz="1800">
                <a:solidFill>
                  <a:schemeClr val="tx1"/>
                </a:solidFill>
                <a:latin typeface="+mn-lt"/>
                <a:ea typeface="+mn-ea"/>
                <a:cs typeface="+mn-cs"/>
              </a:defRPr>
            </a:lvl6pPr>
            <a:lvl7pPr marL="2743200" algn="l" defTabSz="457200" rtl="0">
              <a:defRPr sz="1800">
                <a:solidFill>
                  <a:schemeClr val="tx1"/>
                </a:solidFill>
                <a:latin typeface="+mn-lt"/>
                <a:ea typeface="+mn-ea"/>
                <a:cs typeface="+mn-cs"/>
              </a:defRPr>
            </a:lvl7pPr>
            <a:lvl8pPr marL="3200400" algn="l" defTabSz="457200" rtl="0">
              <a:defRPr sz="1800">
                <a:solidFill>
                  <a:schemeClr val="tx1"/>
                </a:solidFill>
                <a:latin typeface="+mn-lt"/>
                <a:ea typeface="+mn-ea"/>
                <a:cs typeface="+mn-cs"/>
              </a:defRPr>
            </a:lvl8pPr>
            <a:lvl9pPr marL="3657600" algn="l" defTabSz="457200" rtl="0">
              <a:defRPr sz="1800">
                <a:solidFill>
                  <a:schemeClr val="tx1"/>
                </a:solidFill>
                <a:latin typeface="+mn-lt"/>
                <a:ea typeface="+mn-ea"/>
                <a:cs typeface="+mn-cs"/>
              </a:defRPr>
            </a:lvl9pPr>
          </a:lstStyle>
          <a:p>
            <a:pPr>
              <a:defRPr/>
            </a:pPr>
            <a:fld id="{C40E4DD3-A1D1-44C2-BAA5-FAF59B503529}" type="slidenum">
              <a:rPr lang="de-DE"/>
              <a:t>‹Nr.›</a:t>
            </a:fld>
            <a:endParaRPr lang="de-DE"/>
          </a:p>
        </p:txBody>
      </p:sp>
    </p:spTree>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PhAnim="0" type="twoTxTwoObj" preserve="1" userDrawn="1">
  <p:cSld name="Vergleich">
    <p:spTree>
      <p:nvGrpSpPr>
        <p:cNvPr id="1" name=""/>
        <p:cNvGrpSpPr/>
        <p:nvPr/>
      </p:nvGrpSpPr>
      <p:grpSpPr bwMode="auto">
        <a:xfrm>
          <a:off x="0" y="0"/>
          <a:ext cx="0" cy="0"/>
          <a:chOff x="0" y="0"/>
          <a:chExt cx="0" cy="0"/>
        </a:xfrm>
      </p:grpSpPr>
      <p:sp>
        <p:nvSpPr>
          <p:cNvPr id="50479895" name="Title 1"/>
          <p:cNvSpPr>
            <a:spLocks noGrp="1"/>
          </p:cNvSpPr>
          <p:nvPr>
            <p:ph type="title"/>
          </p:nvPr>
        </p:nvSpPr>
        <p:spPr bwMode="auto">
          <a:xfrm>
            <a:off x="736455" y="402484"/>
            <a:ext cx="9221689" cy="1461188"/>
          </a:xfrm>
        </p:spPr>
        <p:txBody>
          <a:bodyPr/>
          <a:lstStyle/>
          <a:p>
            <a:pPr>
              <a:defRPr/>
            </a:pPr>
            <a:r>
              <a:rPr lang="de-DE"/>
              <a:t>Mastertitelformat bearbeiten</a:t>
            </a:r>
            <a:endParaRPr lang="en-US"/>
          </a:p>
        </p:txBody>
      </p:sp>
      <p:sp>
        <p:nvSpPr>
          <p:cNvPr id="1840350296" name="Text Placeholder 2"/>
          <p:cNvSpPr>
            <a:spLocks noGrp="1"/>
          </p:cNvSpPr>
          <p:nvPr>
            <p:ph type="body" idx="1"/>
          </p:nvPr>
        </p:nvSpPr>
        <p:spPr bwMode="auto">
          <a:xfrm>
            <a:off x="736456" y="1853171"/>
            <a:ext cx="4523137"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1793024486" name="Content Placeholder 3"/>
          <p:cNvSpPr>
            <a:spLocks noGrp="1"/>
          </p:cNvSpPr>
          <p:nvPr>
            <p:ph sz="half" idx="2"/>
          </p:nvPr>
        </p:nvSpPr>
        <p:spPr bwMode="auto">
          <a:xfrm>
            <a:off x="736456" y="2761381"/>
            <a:ext cx="4523137"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2039569693" name="Text Placeholder 4"/>
          <p:cNvSpPr>
            <a:spLocks noGrp="1"/>
          </p:cNvSpPr>
          <p:nvPr>
            <p:ph type="body" sz="quarter" idx="3"/>
          </p:nvPr>
        </p:nvSpPr>
        <p:spPr bwMode="auto">
          <a:xfrm>
            <a:off x="5412731" y="1853171"/>
            <a:ext cx="4545413" cy="908210"/>
          </a:xfrm>
        </p:spPr>
        <p:txBody>
          <a:bodyPr anchor="b"/>
          <a:lstStyle>
            <a:lvl1pPr marL="0" indent="0">
              <a:buNone/>
              <a:defRPr sz="2650" b="1"/>
            </a:lvl1pPr>
            <a:lvl2pPr marL="503972" indent="0">
              <a:buNone/>
              <a:defRPr sz="2200" b="1"/>
            </a:lvl2pPr>
            <a:lvl3pPr marL="1007943" indent="0">
              <a:buNone/>
              <a:defRPr sz="2000" b="1"/>
            </a:lvl3pPr>
            <a:lvl4pPr marL="1511915" indent="0">
              <a:buNone/>
              <a:defRPr sz="1750" b="1"/>
            </a:lvl4pPr>
            <a:lvl5pPr marL="2015886" indent="0">
              <a:buNone/>
              <a:defRPr sz="1750" b="1"/>
            </a:lvl5pPr>
            <a:lvl6pPr marL="2519858" indent="0">
              <a:buNone/>
              <a:defRPr sz="1750" b="1"/>
            </a:lvl6pPr>
            <a:lvl7pPr marL="3023829" indent="0">
              <a:buNone/>
              <a:defRPr sz="1750" b="1"/>
            </a:lvl7pPr>
            <a:lvl8pPr marL="3527801" indent="0">
              <a:buNone/>
              <a:defRPr sz="1750" b="1"/>
            </a:lvl8pPr>
            <a:lvl9pPr marL="4031772" indent="0">
              <a:buNone/>
              <a:defRPr sz="1750" b="1"/>
            </a:lvl9pPr>
          </a:lstStyle>
          <a:p>
            <a:pPr lvl="0">
              <a:defRPr/>
            </a:pPr>
            <a:r>
              <a:rPr lang="de-DE"/>
              <a:t>Mastertextformat bearbeiten</a:t>
            </a:r>
            <a:endParaRPr/>
          </a:p>
        </p:txBody>
      </p:sp>
      <p:sp>
        <p:nvSpPr>
          <p:cNvPr id="1310694069" name="Content Placeholder 5"/>
          <p:cNvSpPr>
            <a:spLocks noGrp="1"/>
          </p:cNvSpPr>
          <p:nvPr>
            <p:ph sz="quarter" idx="4"/>
          </p:nvPr>
        </p:nvSpPr>
        <p:spPr bwMode="auto">
          <a:xfrm>
            <a:off x="5412731" y="2761381"/>
            <a:ext cx="4545413" cy="4061576"/>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563356637" name="Date Placeholder 6"/>
          <p:cNvSpPr>
            <a:spLocks noGrp="1"/>
          </p:cNvSpPr>
          <p:nvPr>
            <p:ph type="dt" sz="half" idx="10"/>
          </p:nvPr>
        </p:nvSpPr>
        <p:spPr bwMode="auto"/>
        <p:txBody>
          <a:bodyPr/>
          <a:lstStyle/>
          <a:p>
            <a:pPr>
              <a:defRPr/>
            </a:pPr>
            <a:fld id="{9333916D-2E32-46B7-8BBF-5FD0C71AA82C}" type="datetime1">
              <a:rPr lang="de-DE"/>
              <a:t>15.05.2026</a:t>
            </a:fld>
            <a:endParaRPr lang="de-DE"/>
          </a:p>
        </p:txBody>
      </p:sp>
      <p:sp>
        <p:nvSpPr>
          <p:cNvPr id="1940066026" name="Footer Placeholder 7"/>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2022588017" name="Slide Number Placeholder 8"/>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PhAnim="0" type="titleOnly" preserve="1" userDrawn="1">
  <p:cSld name="Nur Titel">
    <p:spTree>
      <p:nvGrpSpPr>
        <p:cNvPr id="1" name=""/>
        <p:cNvGrpSpPr/>
        <p:nvPr/>
      </p:nvGrpSpPr>
      <p:grpSpPr bwMode="auto">
        <a:xfrm>
          <a:off x="0" y="0"/>
          <a:ext cx="0" cy="0"/>
          <a:chOff x="0" y="0"/>
          <a:chExt cx="0" cy="0"/>
        </a:xfrm>
      </p:grpSpPr>
      <p:sp>
        <p:nvSpPr>
          <p:cNvPr id="1313920485" name="Title 1"/>
          <p:cNvSpPr>
            <a:spLocks noGrp="1"/>
          </p:cNvSpPr>
          <p:nvPr>
            <p:ph type="title"/>
          </p:nvPr>
        </p:nvSpPr>
        <p:spPr bwMode="auto"/>
        <p:txBody>
          <a:bodyPr/>
          <a:lstStyle/>
          <a:p>
            <a:pPr>
              <a:defRPr/>
            </a:pPr>
            <a:r>
              <a:rPr lang="de-DE"/>
              <a:t>Mastertitelformat bearbeiten</a:t>
            </a:r>
            <a:endParaRPr lang="en-US"/>
          </a:p>
        </p:txBody>
      </p:sp>
      <p:sp>
        <p:nvSpPr>
          <p:cNvPr id="688819184" name="Date Placeholder 2"/>
          <p:cNvSpPr>
            <a:spLocks noGrp="1"/>
          </p:cNvSpPr>
          <p:nvPr>
            <p:ph type="dt" sz="half" idx="10"/>
          </p:nvPr>
        </p:nvSpPr>
        <p:spPr bwMode="auto"/>
        <p:txBody>
          <a:bodyPr/>
          <a:lstStyle/>
          <a:p>
            <a:pPr>
              <a:defRPr/>
            </a:pPr>
            <a:fld id="{CFBA2642-E723-459F-9A8C-89756D22C819}" type="datetime1">
              <a:rPr lang="de-DE"/>
              <a:t>15.05.2026</a:t>
            </a:fld>
            <a:endParaRPr lang="de-DE"/>
          </a:p>
        </p:txBody>
      </p:sp>
      <p:sp>
        <p:nvSpPr>
          <p:cNvPr id="1359497185" name="Footer Placeholder 3"/>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825772884" name="Slide Number Placeholder 4"/>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PhAnim="0" type="blank" preserve="1" userDrawn="1">
  <p:cSld name="Leer">
    <p:spTree>
      <p:nvGrpSpPr>
        <p:cNvPr id="1" name=""/>
        <p:cNvGrpSpPr/>
        <p:nvPr/>
      </p:nvGrpSpPr>
      <p:grpSpPr bwMode="auto">
        <a:xfrm>
          <a:off x="0" y="0"/>
          <a:ext cx="0" cy="0"/>
          <a:chOff x="0" y="0"/>
          <a:chExt cx="0" cy="0"/>
        </a:xfrm>
      </p:grpSpPr>
      <p:sp>
        <p:nvSpPr>
          <p:cNvPr id="847905751" name="Date Placeholder 1"/>
          <p:cNvSpPr>
            <a:spLocks noGrp="1"/>
          </p:cNvSpPr>
          <p:nvPr>
            <p:ph type="dt" sz="half" idx="10"/>
          </p:nvPr>
        </p:nvSpPr>
        <p:spPr bwMode="auto"/>
        <p:txBody>
          <a:bodyPr/>
          <a:lstStyle/>
          <a:p>
            <a:pPr>
              <a:defRPr/>
            </a:pPr>
            <a:fld id="{91705F5D-F304-432E-B71D-7B94755378FC}" type="datetime1">
              <a:rPr lang="de-DE"/>
              <a:t>15.05.2026</a:t>
            </a:fld>
            <a:endParaRPr lang="de-DE"/>
          </a:p>
        </p:txBody>
      </p:sp>
      <p:sp>
        <p:nvSpPr>
          <p:cNvPr id="1801295819" name="Footer Placeholder 2"/>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205222338" name="Slide Number Placeholder 3"/>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PhAnim="0" type="objTx" preserve="1" userDrawn="1">
  <p:cSld name="Inhalt mit Überschrift">
    <p:spTree>
      <p:nvGrpSpPr>
        <p:cNvPr id="1" name=""/>
        <p:cNvGrpSpPr/>
        <p:nvPr/>
      </p:nvGrpSpPr>
      <p:grpSpPr bwMode="auto">
        <a:xfrm>
          <a:off x="0" y="0"/>
          <a:ext cx="0" cy="0"/>
          <a:chOff x="0" y="0"/>
          <a:chExt cx="0" cy="0"/>
        </a:xfrm>
      </p:grpSpPr>
      <p:sp>
        <p:nvSpPr>
          <p:cNvPr id="402915007"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499902489" name="Content Placeholder 2"/>
          <p:cNvSpPr>
            <a:spLocks noGrp="1"/>
          </p:cNvSpPr>
          <p:nvPr>
            <p:ph idx="1"/>
          </p:nvPr>
        </p:nvSpPr>
        <p:spPr bwMode="auto">
          <a:xfrm>
            <a:off x="4545413" y="1088455"/>
            <a:ext cx="5412730" cy="5372269"/>
          </a:xfrm>
        </p:spPr>
        <p:txBody>
          <a:bodyPr/>
          <a:lstStyle>
            <a:lvl1pPr>
              <a:defRPr sz="3550"/>
            </a:lvl1pPr>
            <a:lvl2pPr>
              <a:defRPr sz="3100"/>
            </a:lvl2pPr>
            <a:lvl3pPr>
              <a:defRPr sz="2650"/>
            </a:lvl3pPr>
            <a:lvl4pPr>
              <a:defRPr sz="2200"/>
            </a:lvl4pPr>
            <a:lvl5pPr>
              <a:defRPr sz="2200"/>
            </a:lvl5pPr>
            <a:lvl6pPr>
              <a:defRPr sz="2200"/>
            </a:lvl6pPr>
            <a:lvl7pPr>
              <a:defRPr sz="2200"/>
            </a:lvl7pPr>
            <a:lvl8pPr>
              <a:defRPr sz="2200"/>
            </a:lvl8pPr>
            <a:lvl9pPr>
              <a:defRPr sz="2200"/>
            </a:lvl9p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723451796"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587636861" name="Date Placeholder 4"/>
          <p:cNvSpPr>
            <a:spLocks noGrp="1"/>
          </p:cNvSpPr>
          <p:nvPr>
            <p:ph type="dt" sz="half" idx="10"/>
          </p:nvPr>
        </p:nvSpPr>
        <p:spPr bwMode="auto"/>
        <p:txBody>
          <a:bodyPr/>
          <a:lstStyle/>
          <a:p>
            <a:pPr>
              <a:defRPr/>
            </a:pPr>
            <a:fld id="{F5D77D3D-0D3F-4721-B466-C980B3F37664}" type="datetime1">
              <a:rPr lang="de-DE"/>
              <a:t>15.05.2026</a:t>
            </a:fld>
            <a:endParaRPr lang="de-DE"/>
          </a:p>
        </p:txBody>
      </p:sp>
      <p:sp>
        <p:nvSpPr>
          <p:cNvPr id="683619653"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1318228734"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PhAnim="0" type="picTx" preserve="1" userDrawn="1">
  <p:cSld name="Bild mit Überschrift">
    <p:spTree>
      <p:nvGrpSpPr>
        <p:cNvPr id="1" name=""/>
        <p:cNvGrpSpPr/>
        <p:nvPr/>
      </p:nvGrpSpPr>
      <p:grpSpPr bwMode="auto">
        <a:xfrm>
          <a:off x="0" y="0"/>
          <a:ext cx="0" cy="0"/>
          <a:chOff x="0" y="0"/>
          <a:chExt cx="0" cy="0"/>
        </a:xfrm>
      </p:grpSpPr>
      <p:sp>
        <p:nvSpPr>
          <p:cNvPr id="1794039083" name="Title 1"/>
          <p:cNvSpPr>
            <a:spLocks noGrp="1"/>
          </p:cNvSpPr>
          <p:nvPr>
            <p:ph type="title"/>
          </p:nvPr>
        </p:nvSpPr>
        <p:spPr bwMode="auto">
          <a:xfrm>
            <a:off x="736455" y="503978"/>
            <a:ext cx="3448388" cy="1763924"/>
          </a:xfrm>
        </p:spPr>
        <p:txBody>
          <a:bodyPr anchor="b"/>
          <a:lstStyle>
            <a:lvl1pPr>
              <a:defRPr sz="3550"/>
            </a:lvl1pPr>
          </a:lstStyle>
          <a:p>
            <a:pPr>
              <a:defRPr/>
            </a:pPr>
            <a:r>
              <a:rPr lang="de-DE"/>
              <a:t>Mastertitelformat bearbeiten</a:t>
            </a:r>
            <a:endParaRPr lang="en-US"/>
          </a:p>
        </p:txBody>
      </p:sp>
      <p:sp>
        <p:nvSpPr>
          <p:cNvPr id="240029730" name="Picture Placeholder 2"/>
          <p:cNvSpPr>
            <a:spLocks noGrp="1" noChangeAspect="1"/>
          </p:cNvSpPr>
          <p:nvPr>
            <p:ph type="pic" idx="1"/>
          </p:nvPr>
        </p:nvSpPr>
        <p:spPr bwMode="auto">
          <a:xfrm>
            <a:off x="4545413" y="1088455"/>
            <a:ext cx="5412730" cy="5372269"/>
          </a:xfrm>
        </p:spPr>
        <p:txBody>
          <a:bodyPr anchor="t"/>
          <a:lstStyle>
            <a:lvl1pPr marL="0" indent="0">
              <a:buNone/>
              <a:defRPr sz="3550"/>
            </a:lvl1pPr>
            <a:lvl2pPr marL="503972" indent="0">
              <a:buNone/>
              <a:defRPr sz="3100"/>
            </a:lvl2pPr>
            <a:lvl3pPr marL="1007943" indent="0">
              <a:buNone/>
              <a:defRPr sz="2650"/>
            </a:lvl3pPr>
            <a:lvl4pPr marL="1511915" indent="0">
              <a:buNone/>
              <a:defRPr sz="2200"/>
            </a:lvl4pPr>
            <a:lvl5pPr marL="2015886" indent="0">
              <a:buNone/>
              <a:defRPr sz="2200"/>
            </a:lvl5pPr>
            <a:lvl6pPr marL="2519858" indent="0">
              <a:buNone/>
              <a:defRPr sz="2200"/>
            </a:lvl6pPr>
            <a:lvl7pPr marL="3023829" indent="0">
              <a:buNone/>
              <a:defRPr sz="2200"/>
            </a:lvl7pPr>
            <a:lvl8pPr marL="3527801" indent="0">
              <a:buNone/>
              <a:defRPr sz="2200"/>
            </a:lvl8pPr>
            <a:lvl9pPr marL="4031772" indent="0">
              <a:buNone/>
              <a:defRPr sz="2200"/>
            </a:lvl9pPr>
          </a:lstStyle>
          <a:p>
            <a:pPr>
              <a:defRPr/>
            </a:pPr>
            <a:r>
              <a:rPr lang="de-DE"/>
              <a:t>Bild durch Klicken auf Symbol hinzufügen</a:t>
            </a:r>
            <a:endParaRPr lang="en-US"/>
          </a:p>
        </p:txBody>
      </p:sp>
      <p:sp>
        <p:nvSpPr>
          <p:cNvPr id="705561706" name="Text Placeholder 3"/>
          <p:cNvSpPr>
            <a:spLocks noGrp="1"/>
          </p:cNvSpPr>
          <p:nvPr>
            <p:ph type="body" sz="half" idx="2"/>
          </p:nvPr>
        </p:nvSpPr>
        <p:spPr bwMode="auto">
          <a:xfrm>
            <a:off x="736455" y="2267902"/>
            <a:ext cx="3448388" cy="4201570"/>
          </a:xfrm>
        </p:spPr>
        <p:txBody>
          <a:bodyPr/>
          <a:lstStyle>
            <a:lvl1pPr marL="0" indent="0">
              <a:buNone/>
              <a:defRPr sz="1750"/>
            </a:lvl1pPr>
            <a:lvl2pPr marL="503972" indent="0">
              <a:buNone/>
              <a:defRPr sz="1550"/>
            </a:lvl2pPr>
            <a:lvl3pPr marL="1007943" indent="0">
              <a:buNone/>
              <a:defRPr sz="1300"/>
            </a:lvl3pPr>
            <a:lvl4pPr marL="1511915" indent="0">
              <a:buNone/>
              <a:defRPr sz="1100"/>
            </a:lvl4pPr>
            <a:lvl5pPr marL="2015886" indent="0">
              <a:buNone/>
              <a:defRPr sz="1100"/>
            </a:lvl5pPr>
            <a:lvl6pPr marL="2519858" indent="0">
              <a:buNone/>
              <a:defRPr sz="1100"/>
            </a:lvl6pPr>
            <a:lvl7pPr marL="3023829" indent="0">
              <a:buNone/>
              <a:defRPr sz="1100"/>
            </a:lvl7pPr>
            <a:lvl8pPr marL="3527801" indent="0">
              <a:buNone/>
              <a:defRPr sz="1100"/>
            </a:lvl8pPr>
            <a:lvl9pPr marL="4031772" indent="0">
              <a:buNone/>
              <a:defRPr sz="1100"/>
            </a:lvl9pPr>
          </a:lstStyle>
          <a:p>
            <a:pPr lvl="0">
              <a:defRPr/>
            </a:pPr>
            <a:r>
              <a:rPr lang="de-DE"/>
              <a:t>Mastertextformat bearbeiten</a:t>
            </a:r>
            <a:endParaRPr/>
          </a:p>
        </p:txBody>
      </p:sp>
      <p:sp>
        <p:nvSpPr>
          <p:cNvPr id="477064412" name="Date Placeholder 4"/>
          <p:cNvSpPr>
            <a:spLocks noGrp="1"/>
          </p:cNvSpPr>
          <p:nvPr>
            <p:ph type="dt" sz="half" idx="10"/>
          </p:nvPr>
        </p:nvSpPr>
        <p:spPr bwMode="auto"/>
        <p:txBody>
          <a:bodyPr/>
          <a:lstStyle/>
          <a:p>
            <a:pPr>
              <a:defRPr/>
            </a:pPr>
            <a:fld id="{E20CFE4A-46C3-42F6-A5E8-045CF37F5EC5}" type="datetime1">
              <a:rPr lang="de-DE"/>
              <a:t>15.05.2026</a:t>
            </a:fld>
            <a:endParaRPr lang="de-DE"/>
          </a:p>
        </p:txBody>
      </p:sp>
      <p:sp>
        <p:nvSpPr>
          <p:cNvPr id="1078140041"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1239278344"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PhAnim="0" type="vertTx" preserve="1" userDrawn="1">
  <p:cSld name="Titel und vertikaler Text">
    <p:spTree>
      <p:nvGrpSpPr>
        <p:cNvPr id="1" name=""/>
        <p:cNvGrpSpPr/>
        <p:nvPr/>
      </p:nvGrpSpPr>
      <p:grpSpPr bwMode="auto">
        <a:xfrm>
          <a:off x="0" y="0"/>
          <a:ext cx="0" cy="0"/>
          <a:chOff x="0" y="0"/>
          <a:chExt cx="0" cy="0"/>
        </a:xfrm>
      </p:grpSpPr>
      <p:sp>
        <p:nvSpPr>
          <p:cNvPr id="735040498" name="Title 1"/>
          <p:cNvSpPr>
            <a:spLocks noGrp="1"/>
          </p:cNvSpPr>
          <p:nvPr>
            <p:ph type="title"/>
          </p:nvPr>
        </p:nvSpPr>
        <p:spPr bwMode="auto"/>
        <p:txBody>
          <a:bodyPr/>
          <a:lstStyle/>
          <a:p>
            <a:pPr>
              <a:defRPr/>
            </a:pPr>
            <a:r>
              <a:rPr lang="de-DE"/>
              <a:t>Mastertitelformat bearbeiten</a:t>
            </a:r>
            <a:endParaRPr lang="en-US"/>
          </a:p>
        </p:txBody>
      </p:sp>
      <p:sp>
        <p:nvSpPr>
          <p:cNvPr id="792009288" name="Vertical Text Placeholder 2"/>
          <p:cNvSpPr>
            <a:spLocks noGrp="1"/>
          </p:cNvSpPr>
          <p:nvPr>
            <p:ph type="body" orient="vert" idx="1"/>
          </p:nvPr>
        </p:nvSpPr>
        <p:spPr bwMode="auto"/>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564373196" name="Date Placeholder 3"/>
          <p:cNvSpPr>
            <a:spLocks noGrp="1"/>
          </p:cNvSpPr>
          <p:nvPr>
            <p:ph type="dt" sz="half" idx="10"/>
          </p:nvPr>
        </p:nvSpPr>
        <p:spPr bwMode="auto"/>
        <p:txBody>
          <a:bodyPr/>
          <a:lstStyle/>
          <a:p>
            <a:pPr>
              <a:defRPr/>
            </a:pPr>
            <a:fld id="{F4AEC135-F5F3-4923-9B36-AC524418600C}" type="datetime1">
              <a:rPr lang="de-DE"/>
              <a:t>15.05.2026</a:t>
            </a:fld>
            <a:endParaRPr lang="de-DE"/>
          </a:p>
        </p:txBody>
      </p:sp>
      <p:sp>
        <p:nvSpPr>
          <p:cNvPr id="173398354"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715970271"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PhAnim="0" type="vertTitleAndTx" preserve="1" userDrawn="1">
  <p:cSld name="Vertikaler Titel und Text">
    <p:spTree>
      <p:nvGrpSpPr>
        <p:cNvPr id="1" name=""/>
        <p:cNvGrpSpPr/>
        <p:nvPr/>
      </p:nvGrpSpPr>
      <p:grpSpPr bwMode="auto">
        <a:xfrm>
          <a:off x="0" y="0"/>
          <a:ext cx="0" cy="0"/>
          <a:chOff x="0" y="0"/>
          <a:chExt cx="0" cy="0"/>
        </a:xfrm>
      </p:grpSpPr>
      <p:sp>
        <p:nvSpPr>
          <p:cNvPr id="846492378" name="Vertical Title 1"/>
          <p:cNvSpPr>
            <a:spLocks noGrp="1"/>
          </p:cNvSpPr>
          <p:nvPr>
            <p:ph type="title" orient="vert"/>
          </p:nvPr>
        </p:nvSpPr>
        <p:spPr bwMode="auto">
          <a:xfrm>
            <a:off x="7651329" y="402483"/>
            <a:ext cx="2305422" cy="6406475"/>
          </a:xfrm>
        </p:spPr>
        <p:txBody>
          <a:bodyPr vert="eaVert"/>
          <a:lstStyle/>
          <a:p>
            <a:pPr>
              <a:defRPr/>
            </a:pPr>
            <a:r>
              <a:rPr lang="de-DE"/>
              <a:t>Mastertitelformat bearbeiten</a:t>
            </a:r>
            <a:endParaRPr lang="en-US"/>
          </a:p>
        </p:txBody>
      </p:sp>
      <p:sp>
        <p:nvSpPr>
          <p:cNvPr id="484418562" name="Vertical Text Placeholder 2"/>
          <p:cNvSpPr>
            <a:spLocks noGrp="1"/>
          </p:cNvSpPr>
          <p:nvPr>
            <p:ph type="body" orient="vert" idx="1"/>
          </p:nvPr>
        </p:nvSpPr>
        <p:spPr bwMode="auto">
          <a:xfrm>
            <a:off x="735063" y="402483"/>
            <a:ext cx="6782619" cy="6406475"/>
          </a:xfrm>
        </p:spPr>
        <p:txBody>
          <a:bodyPr vert="eaVert"/>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946974742" name="Date Placeholder 3"/>
          <p:cNvSpPr>
            <a:spLocks noGrp="1"/>
          </p:cNvSpPr>
          <p:nvPr>
            <p:ph type="dt" sz="half" idx="10"/>
          </p:nvPr>
        </p:nvSpPr>
        <p:spPr bwMode="auto"/>
        <p:txBody>
          <a:bodyPr/>
          <a:lstStyle/>
          <a:p>
            <a:pPr>
              <a:defRPr/>
            </a:pPr>
            <a:fld id="{BC53C441-FC05-40BF-ACC0-BBCAC51DEE85}" type="datetime1">
              <a:rPr lang="de-DE"/>
              <a:t>15.05.2026</a:t>
            </a:fld>
            <a:endParaRPr lang="de-DE"/>
          </a:p>
        </p:txBody>
      </p:sp>
      <p:sp>
        <p:nvSpPr>
          <p:cNvPr id="853993376"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995532724"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PhAnim="0" preserve="1" userDrawn="1">
  <p:cSld name="Titel und Inhalt Hinweise">
    <p:spTree>
      <p:nvGrpSpPr>
        <p:cNvPr id="1" name=""/>
        <p:cNvGrpSpPr/>
        <p:nvPr/>
      </p:nvGrpSpPr>
      <p:grpSpPr bwMode="auto">
        <a:xfrm>
          <a:off x="0" y="0"/>
          <a:ext cx="0" cy="0"/>
          <a:chOff x="0" y="0"/>
          <a:chExt cx="0" cy="0"/>
        </a:xfrm>
      </p:grpSpPr>
      <p:sp>
        <p:nvSpPr>
          <p:cNvPr id="1519161490" name="Content Placeholder 2"/>
          <p:cNvSpPr>
            <a:spLocks noGrp="1"/>
          </p:cNvSpPr>
          <p:nvPr>
            <p:ph idx="1" hasCustomPrompt="1"/>
          </p:nvPr>
        </p:nvSpPr>
        <p:spPr bwMode="auto">
          <a:xfrm>
            <a:off x="954238" y="1660406"/>
            <a:ext cx="4248000" cy="5256000"/>
          </a:xfrm>
        </p:spPr>
        <p:txBody>
          <a:bodyPr lIns="0" tIns="0" rIns="0" bIns="0">
            <a:noAutofit/>
          </a:bodyPr>
          <a:lstStyle>
            <a:lvl1pPr marL="0" indent="-171450" defTabSz="180000">
              <a:spcBef>
                <a:spcPts val="600"/>
              </a:spcBef>
              <a:spcAft>
                <a:spcPts val="300"/>
              </a:spcAft>
              <a:buFontTx/>
              <a:buChar char="•"/>
              <a:defRPr sz="1200">
                <a:latin typeface="+mj-lt"/>
              </a:defRPr>
            </a:lvl1pPr>
            <a:lvl2pPr marL="0" indent="-171450" defTabSz="180000">
              <a:lnSpc>
                <a:spcPct val="100000"/>
              </a:lnSpc>
              <a:spcBef>
                <a:spcPts val="300"/>
              </a:spcBef>
              <a:spcAft>
                <a:spcPts val="300"/>
              </a:spcAft>
              <a:buFontTx/>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695716986" name="Date Placeholder 3"/>
          <p:cNvSpPr>
            <a:spLocks noGrp="1"/>
          </p:cNvSpPr>
          <p:nvPr>
            <p:ph type="dt" sz="half" idx="10"/>
          </p:nvPr>
        </p:nvSpPr>
        <p:spPr bwMode="auto"/>
        <p:txBody>
          <a:bodyPr/>
          <a:lstStyle/>
          <a:p>
            <a:pPr>
              <a:defRPr/>
            </a:pPr>
            <a:fld id="{B522F228-D963-4079-BBAC-DC0E1163FC90}" type="datetime1">
              <a:rPr lang="de-DE"/>
              <a:t>15.05.2026</a:t>
            </a:fld>
            <a:endParaRPr lang="de-DE"/>
          </a:p>
        </p:txBody>
      </p:sp>
      <p:sp>
        <p:nvSpPr>
          <p:cNvPr id="611657776"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888512575"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347942450"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821550332" name="Content Placeholder 2"/>
          <p:cNvSpPr>
            <a:spLocks noGrp="1"/>
          </p:cNvSpPr>
          <p:nvPr>
            <p:ph idx="13" hasCustomPrompt="1"/>
          </p:nvPr>
        </p:nvSpPr>
        <p:spPr bwMode="auto">
          <a:xfrm>
            <a:off x="5923427" y="1660406"/>
            <a:ext cx="4248000" cy="5256000"/>
          </a:xfrm>
        </p:spPr>
        <p:txBody>
          <a:bodyPr lIns="0" tIns="0" rIns="0" bIns="0">
            <a:noAutofit/>
          </a:bodyPr>
          <a:lstStyle>
            <a:lvl1pPr marL="0" indent="-171450" defTabSz="180000">
              <a:spcBef>
                <a:spcPts val="0"/>
              </a:spcBef>
              <a:spcAft>
                <a:spcPts val="300"/>
              </a:spcAft>
              <a:buFont typeface="Arial"/>
              <a:buChar char="•"/>
              <a:defRPr lang="de-DE" sz="1200">
                <a:solidFill>
                  <a:schemeClr val="tx1"/>
                </a:solidFill>
                <a:latin typeface="+mj-lt"/>
                <a:ea typeface="+mn-ea"/>
                <a:cs typeface="+mn-cs"/>
              </a:defRPr>
            </a:lvl1pPr>
            <a:lvl2pPr marL="0" indent="-171450" defTabSz="180000">
              <a:lnSpc>
                <a:spcPct val="100000"/>
              </a:lnSpc>
              <a:spcBef>
                <a:spcPts val="0"/>
              </a:spcBef>
              <a:buFont typeface="Arial"/>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marL="0" lvl="0" indent="-171450" algn="l" defTabSz="180000" rtl="0">
              <a:lnSpc>
                <a:spcPct val="100000"/>
              </a:lnSpc>
              <a:spcBef>
                <a:spcPts val="600"/>
              </a:spcBef>
              <a:spcAft>
                <a:spcPts val="300"/>
              </a:spcAft>
              <a:buFontTx/>
              <a:buChar char="•"/>
              <a:defRPr/>
            </a:pPr>
            <a:r>
              <a:rPr lang="de-DE"/>
              <a:t>Mastertestformat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2140906709"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Tree>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PhAnim="0" preserve="1" userDrawn="1">
  <p:cSld name="6_Materialkarte Lehrer_kleine Schrift">
    <p:spTree>
      <p:nvGrpSpPr>
        <p:cNvPr id="1" name=""/>
        <p:cNvGrpSpPr/>
        <p:nvPr/>
      </p:nvGrpSpPr>
      <p:grpSpPr bwMode="auto">
        <a:xfrm>
          <a:off x="0" y="0"/>
          <a:ext cx="0" cy="0"/>
          <a:chOff x="0" y="0"/>
          <a:chExt cx="0" cy="0"/>
        </a:xfrm>
      </p:grpSpPr>
      <p:sp>
        <p:nvSpPr>
          <p:cNvPr id="1223274632"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76193842" name="Content Placeholder 2"/>
          <p:cNvSpPr>
            <a:spLocks noGrp="1"/>
          </p:cNvSpPr>
          <p:nvPr>
            <p:ph idx="1" hasCustomPrompt="1"/>
          </p:nvPr>
        </p:nvSpPr>
        <p:spPr bwMode="auto">
          <a:xfrm>
            <a:off x="954238" y="1660406"/>
            <a:ext cx="9216874" cy="5256000"/>
          </a:xfrm>
        </p:spPr>
        <p:txBody>
          <a:bodyPr lIns="0" tIns="0" rIns="0" bIns="0">
            <a:noAutofit/>
          </a:bodyPr>
          <a:lstStyle>
            <a:lvl1pPr marL="0" indent="-171450" defTabSz="180000">
              <a:spcBef>
                <a:spcPts val="0"/>
              </a:spcBef>
              <a:spcAft>
                <a:spcPts val="300"/>
              </a:spcAft>
              <a:buFontTx/>
              <a:buChar char="•"/>
              <a:defRPr lang="de-DE" sz="1200">
                <a:solidFill>
                  <a:schemeClr val="tx1"/>
                </a:solidFill>
                <a:latin typeface="+mj-lt"/>
                <a:ea typeface="+mn-ea"/>
                <a:cs typeface="+mn-cs"/>
              </a:defRPr>
            </a:lvl1pPr>
            <a:lvl2pPr marL="0" indent="-171450" defTabSz="180000">
              <a:lnSpc>
                <a:spcPct val="100000"/>
              </a:lnSpc>
              <a:spcBef>
                <a:spcPts val="0"/>
              </a:spcBef>
              <a:buFontTx/>
              <a:buChar char="•"/>
              <a:defRPr lang="en-US" sz="1050">
                <a:solidFill>
                  <a:schemeClr val="tx1"/>
                </a:solidFill>
                <a:latin typeface="+mn-lt"/>
                <a:ea typeface="+mn-ea"/>
                <a:cs typeface="+mn-cs"/>
              </a:defRPr>
            </a:lvl2pPr>
            <a:lvl3pPr marL="268288" indent="-268288">
              <a:defRPr/>
            </a:lvl3pPr>
            <a:lvl4pPr marL="268288" indent="-268288">
              <a:defRPr/>
            </a:lvl4pPr>
            <a:lvl5pPr marL="268288" indent="-268288">
              <a:defRPr/>
            </a:lvl5pPr>
          </a:lstStyle>
          <a:p>
            <a:pPr lvl="0">
              <a:defRPr/>
            </a:pPr>
            <a:r>
              <a:rPr lang="de-DE"/>
              <a:t>Mastertextformat bearbeiten </a:t>
            </a:r>
            <a:endParaRPr/>
          </a:p>
          <a:p>
            <a:pPr marL="0" lvl="1" indent="-171450" algn="l" defTabSz="180000" rtl="0">
              <a:lnSpc>
                <a:spcPct val="100000"/>
              </a:lnSpc>
              <a:spcBef>
                <a:spcPts val="300"/>
              </a:spcBef>
              <a:spcAft>
                <a:spcPts val="300"/>
              </a:spcAft>
              <a:buFontTx/>
              <a:buChar char="•"/>
              <a:defRPr/>
            </a:pPr>
            <a:r>
              <a:rPr lang="de-DE"/>
              <a:t>Zweite Ebene</a:t>
            </a:r>
            <a:endParaRPr lang="en-US"/>
          </a:p>
        </p:txBody>
      </p:sp>
      <p:sp>
        <p:nvSpPr>
          <p:cNvPr id="233448027" name="Date Placeholder 3"/>
          <p:cNvSpPr>
            <a:spLocks noGrp="1"/>
          </p:cNvSpPr>
          <p:nvPr>
            <p:ph type="dt" sz="half" idx="10"/>
          </p:nvPr>
        </p:nvSpPr>
        <p:spPr bwMode="auto"/>
        <p:txBody>
          <a:bodyPr/>
          <a:lstStyle/>
          <a:p>
            <a:pPr>
              <a:defRPr/>
            </a:pPr>
            <a:fld id="{B522F228-D963-4079-BBAC-DC0E1163FC90}" type="datetime1">
              <a:rPr lang="de-DE"/>
              <a:t>15.05.2026</a:t>
            </a:fld>
            <a:endParaRPr lang="de-DE"/>
          </a:p>
        </p:txBody>
      </p:sp>
      <p:sp>
        <p:nvSpPr>
          <p:cNvPr id="178589889"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154233516"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690473026"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showMasterPhAnim="0" preserve="1" userDrawn="1">
  <p:cSld name="7_Materialkarte Lehrer_große Schrift">
    <p:spTree>
      <p:nvGrpSpPr>
        <p:cNvPr id="1" name=""/>
        <p:cNvGrpSpPr/>
        <p:nvPr/>
      </p:nvGrpSpPr>
      <p:grpSpPr bwMode="auto">
        <a:xfrm>
          <a:off x="0" y="0"/>
          <a:ext cx="0" cy="0"/>
          <a:chOff x="0" y="0"/>
          <a:chExt cx="0" cy="0"/>
        </a:xfrm>
      </p:grpSpPr>
      <p:sp>
        <p:nvSpPr>
          <p:cNvPr id="1133846992" name="Title 1"/>
          <p:cNvSpPr>
            <a:spLocks noGrp="1"/>
          </p:cNvSpPr>
          <p:nvPr>
            <p:ph type="title"/>
          </p:nvPr>
        </p:nvSpPr>
        <p:spPr bwMode="auto">
          <a:xfrm>
            <a:off x="539813" y="1161402"/>
            <a:ext cx="9631300" cy="293877"/>
          </a:xfrm>
        </p:spPr>
        <p:txBody>
          <a:bodyPr lIns="0" tIns="0" rIns="0" bIns="0" anchor="t" anchorCtr="0">
            <a:noAutofit/>
          </a:bodyPr>
          <a:lstStyle>
            <a:lvl1pPr>
              <a:defRPr sz="1800">
                <a:solidFill>
                  <a:schemeClr val="accent3"/>
                </a:solidFill>
              </a:defRPr>
            </a:lvl1pPr>
          </a:lstStyle>
          <a:p>
            <a:pPr>
              <a:defRPr/>
            </a:pPr>
            <a:r>
              <a:rPr lang="de-DE"/>
              <a:t>Mastertitelformat bearbeiten</a:t>
            </a:r>
            <a:endParaRPr lang="en-US"/>
          </a:p>
        </p:txBody>
      </p:sp>
      <p:sp>
        <p:nvSpPr>
          <p:cNvPr id="1891250362" name="Content Placeholder 2"/>
          <p:cNvSpPr>
            <a:spLocks noGrp="1"/>
          </p:cNvSpPr>
          <p:nvPr>
            <p:ph idx="1" hasCustomPrompt="1"/>
          </p:nvPr>
        </p:nvSpPr>
        <p:spPr bwMode="auto">
          <a:xfrm>
            <a:off x="954238" y="1660406"/>
            <a:ext cx="9216874" cy="5256000"/>
          </a:xfrm>
        </p:spPr>
        <p:txBody>
          <a:bodyPr lIns="0" tIns="0" rIns="0" bIns="0">
            <a:noAutofit/>
          </a:bodyPr>
          <a:lstStyle>
            <a:lvl1pPr marL="180000" indent="-360000" defTabSz="180000">
              <a:lnSpc>
                <a:spcPct val="113999"/>
              </a:lnSpc>
              <a:spcBef>
                <a:spcPts val="600"/>
              </a:spcBef>
              <a:spcAft>
                <a:spcPts val="300"/>
              </a:spcAft>
              <a:buFontTx/>
              <a:buChar char="•"/>
              <a:defRPr lang="de-DE" sz="2500" b="0">
                <a:solidFill>
                  <a:schemeClr val="tx1"/>
                </a:solidFill>
                <a:latin typeface="+mn-lt"/>
                <a:ea typeface="+mn-ea"/>
                <a:cs typeface="+mn-cs"/>
              </a:defRPr>
            </a:lvl1pPr>
            <a:lvl2pPr marL="180000" indent="-360000" defTabSz="180000">
              <a:lnSpc>
                <a:spcPct val="100000"/>
              </a:lnSpc>
              <a:spcBef>
                <a:spcPts val="1200"/>
              </a:spcBef>
              <a:spcAft>
                <a:spcPts val="600"/>
              </a:spcAft>
              <a:buFontTx/>
              <a:buChar char="•"/>
              <a:defRPr sz="180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811499063" name="Date Placeholder 3"/>
          <p:cNvSpPr>
            <a:spLocks noGrp="1"/>
          </p:cNvSpPr>
          <p:nvPr>
            <p:ph type="dt" sz="half" idx="10"/>
          </p:nvPr>
        </p:nvSpPr>
        <p:spPr bwMode="auto"/>
        <p:txBody>
          <a:bodyPr/>
          <a:lstStyle/>
          <a:p>
            <a:pPr>
              <a:defRPr/>
            </a:pPr>
            <a:fld id="{B522F228-D963-4079-BBAC-DC0E1163FC90}" type="datetime1">
              <a:rPr lang="de-DE"/>
              <a:t>15.05.2026</a:t>
            </a:fld>
            <a:endParaRPr lang="de-DE"/>
          </a:p>
        </p:txBody>
      </p:sp>
      <p:sp>
        <p:nvSpPr>
          <p:cNvPr id="1615566369" name="Footer Placeholder 4"/>
          <p:cNvSpPr>
            <a:spLocks noGrp="1"/>
          </p:cNvSpPr>
          <p:nvPr>
            <p:ph type="ftr" sz="quarter" idx="11"/>
          </p:nvPr>
        </p:nvSpPr>
        <p:spPr bwMode="auto">
          <a:xfrm>
            <a:off x="520699" y="7019675"/>
            <a:ext cx="5703227"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928902797"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2122226098" name="Grafik 6"/>
          <p:cNvPicPr>
            <a:picLocks noChangeAspect="1"/>
          </p:cNvPicPr>
          <p:nvPr userDrawn="1"/>
        </p:nvPicPr>
        <p:blipFill rotWithShape="1">
          <a:blip r:embed="rId2"/>
          <a:stretch/>
        </p:blipFill>
        <p:spPr bwMode="auto">
          <a:xfrm>
            <a:off x="518319" y="292875"/>
            <a:ext cx="1195726" cy="648285"/>
          </a:xfrm>
          <a:prstGeom prst="rect">
            <a:avLst/>
          </a:prstGeom>
        </p:spPr>
      </p:pic>
    </p:spTree>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p:spTree>
      <p:nvGrpSpPr>
        <p:cNvPr id="1" name=""/>
        <p:cNvGrpSpPr/>
        <p:nvPr/>
      </p:nvGrpSpPr>
      <p:grpSpPr bwMode="auto">
        <a:xfrm>
          <a:off x="0" y="0"/>
          <a:ext cx="0" cy="0"/>
          <a:chOff x="0" y="0"/>
          <a:chExt cx="0" cy="0"/>
        </a:xfrm>
      </p:grpSpPr>
      <p:sp>
        <p:nvSpPr>
          <p:cNvPr id="899291415" name="Date Placeholder 3"/>
          <p:cNvSpPr>
            <a:spLocks noGrp="1"/>
          </p:cNvSpPr>
          <p:nvPr>
            <p:ph type="dt" sz="half" idx="10"/>
          </p:nvPr>
        </p:nvSpPr>
        <p:spPr bwMode="auto"/>
        <p:txBody>
          <a:bodyPr/>
          <a:lstStyle/>
          <a:p>
            <a:pPr>
              <a:defRPr/>
            </a:pPr>
            <a:fld id="{B522F228-D963-4079-BBAC-DC0E1163FC90}" type="datetime1">
              <a:rPr lang="de-DE"/>
              <a:t>15.05.2026</a:t>
            </a:fld>
            <a:endParaRPr lang="de-DE"/>
          </a:p>
        </p:txBody>
      </p:sp>
      <p:sp>
        <p:nvSpPr>
          <p:cNvPr id="1862507263" name="Footer Placeholder 4"/>
          <p:cNvSpPr>
            <a:spLocks noGrp="1"/>
          </p:cNvSpPr>
          <p:nvPr>
            <p:ph type="ftr" sz="quarter" idx="11"/>
          </p:nvPr>
        </p:nvSpPr>
        <p:spPr bwMode="auto">
          <a:xfrm>
            <a:off x="520700" y="7019675"/>
            <a:ext cx="5276062" cy="540000"/>
          </a:xfrm>
        </p:spPr>
        <p:txBody>
          <a:bodyPr/>
          <a:lstStyle>
            <a:lvl1pPr algn="l">
              <a:defRPr/>
            </a:lvl1pPr>
          </a:lstStyle>
          <a:p>
            <a:pPr>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423834119"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pic>
        <p:nvPicPr>
          <p:cNvPr id="1952160781"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320158318" name="Content Placeholder 2"/>
          <p:cNvSpPr>
            <a:spLocks noGrp="1"/>
          </p:cNvSpPr>
          <p:nvPr>
            <p:ph sz="half" idx="13"/>
          </p:nvPr>
        </p:nvSpPr>
        <p:spPr bwMode="auto">
          <a:xfrm>
            <a:off x="954087" y="5979671"/>
            <a:ext cx="8754117"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sp>
        <p:nvSpPr>
          <p:cNvPr id="121865394" name="Rechteck: abgerundete Ecken 6"/>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606019207" name="Content Placeholder 2"/>
          <p:cNvSpPr>
            <a:spLocks noGrp="1"/>
          </p:cNvSpPr>
          <p:nvPr>
            <p:ph idx="1"/>
          </p:nvPr>
        </p:nvSpPr>
        <p:spPr bwMode="auto">
          <a:xfrm>
            <a:off x="3158731" y="2330626"/>
            <a:ext cx="4478374" cy="2505346"/>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PhAnim="0" preserve="1" userDrawn="1">
  <p:cSld name="Lernreflexionskarten mit Notizfeld">
    <p:spTree>
      <p:nvGrpSpPr>
        <p:cNvPr id="1" name=""/>
        <p:cNvGrpSpPr/>
        <p:nvPr/>
      </p:nvGrpSpPr>
      <p:grpSpPr bwMode="auto">
        <a:xfrm>
          <a:off x="0" y="0"/>
          <a:ext cx="0" cy="0"/>
          <a:chOff x="0" y="0"/>
          <a:chExt cx="0" cy="0"/>
        </a:xfrm>
      </p:grpSpPr>
      <p:pic>
        <p:nvPicPr>
          <p:cNvPr id="158595081"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509974550" name="Content Placeholder 2"/>
          <p:cNvSpPr>
            <a:spLocks noGrp="1"/>
          </p:cNvSpPr>
          <p:nvPr>
            <p:ph sz="half" idx="13"/>
          </p:nvPr>
        </p:nvSpPr>
        <p:spPr bwMode="auto">
          <a:xfrm>
            <a:off x="954087" y="1564661"/>
            <a:ext cx="8684765" cy="467649"/>
          </a:xfrm>
        </p:spPr>
        <p:txBody>
          <a:bodyPr lIns="0" tIns="0" rIns="0" bIns="0" anchor="ctr">
            <a:noAutofit/>
          </a:bodyPr>
          <a:lstStyle>
            <a:lvl1pPr marL="0" indent="0" algn="ctr">
              <a:buNone/>
              <a:defRPr sz="3100">
                <a:solidFill>
                  <a:schemeClr val="accent3"/>
                </a:solidFill>
                <a:latin typeface="+mn-lt"/>
              </a:defRPr>
            </a:lvl1pPr>
          </a:lstStyle>
          <a:p>
            <a:pPr lvl="0">
              <a:defRPr/>
            </a:pPr>
            <a:r>
              <a:rPr lang="de-DE"/>
              <a:t>Mastertextformat bearbeiten</a:t>
            </a:r>
            <a:endParaRPr/>
          </a:p>
        </p:txBody>
      </p:sp>
      <p:grpSp>
        <p:nvGrpSpPr>
          <p:cNvPr id="51529947" name="Gruppieren 22"/>
          <p:cNvGrpSpPr/>
          <p:nvPr userDrawn="1"/>
        </p:nvGrpSpPr>
        <p:grpSpPr bwMode="auto">
          <a:xfrm>
            <a:off x="5202239" y="3116969"/>
            <a:ext cx="4436614" cy="2856103"/>
            <a:chOff x="5202238" y="3116969"/>
            <a:chExt cx="4968875" cy="2856103"/>
          </a:xfrm>
        </p:grpSpPr>
        <p:cxnSp>
          <p:nvCxnSpPr>
            <p:cNvPr id="9" name="Gerader Verbinder 8"/>
            <p:cNvCxnSpPr/>
            <p:nvPr userDrawn="1"/>
          </p:nvCxnSpPr>
          <p:spPr bwMode="auto">
            <a:xfrm>
              <a:off x="5202238" y="3116969"/>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0" name="Gerader Verbinder 9"/>
            <p:cNvCxnSpPr/>
            <p:nvPr userDrawn="1"/>
          </p:nvCxnSpPr>
          <p:spPr bwMode="auto">
            <a:xfrm>
              <a:off x="5202238" y="3688190"/>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1" name="Gerader Verbinder 10"/>
            <p:cNvCxnSpPr/>
            <p:nvPr userDrawn="1"/>
          </p:nvCxnSpPr>
          <p:spPr bwMode="auto">
            <a:xfrm>
              <a:off x="5202238" y="4259411"/>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2" name="Gerader Verbinder 11"/>
            <p:cNvCxnSpPr/>
            <p:nvPr userDrawn="1"/>
          </p:nvCxnSpPr>
          <p:spPr bwMode="auto">
            <a:xfrm>
              <a:off x="5202238" y="483063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3" name="Gerader Verbinder 12"/>
            <p:cNvCxnSpPr/>
            <p:nvPr userDrawn="1"/>
          </p:nvCxnSpPr>
          <p:spPr bwMode="auto">
            <a:xfrm>
              <a:off x="5202238" y="5401853"/>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cxnSp>
          <p:nvCxnSpPr>
            <p:cNvPr id="14" name="Gerader Verbinder 13"/>
            <p:cNvCxnSpPr/>
            <p:nvPr userDrawn="1"/>
          </p:nvCxnSpPr>
          <p:spPr bwMode="auto">
            <a:xfrm>
              <a:off x="5202238" y="5973072"/>
              <a:ext cx="4968875" cy="0"/>
            </a:xfrm>
            <a:prstGeom prst="line">
              <a:avLst/>
            </a:prstGeom>
            <a:ln w="6350">
              <a:solidFill>
                <a:schemeClr val="tx2"/>
              </a:solidFill>
            </a:ln>
          </p:spPr>
          <p:style>
            <a:lnRef idx="2">
              <a:schemeClr val="accent1"/>
            </a:lnRef>
            <a:fillRef idx="0">
              <a:schemeClr val="accent1"/>
            </a:fillRef>
            <a:effectRef idx="1">
              <a:schemeClr val="accent1"/>
            </a:effectRef>
            <a:fontRef idx="minor">
              <a:schemeClr val="tx1"/>
            </a:fontRef>
          </p:style>
        </p:cxnSp>
      </p:grpSp>
      <p:sp>
        <p:nvSpPr>
          <p:cNvPr id="413713220" name="Datumsplatzhalter 16"/>
          <p:cNvSpPr>
            <a:spLocks noGrp="1"/>
          </p:cNvSpPr>
          <p:nvPr>
            <p:ph type="dt" sz="half" idx="14"/>
          </p:nvPr>
        </p:nvSpPr>
        <p:spPr bwMode="auto"/>
        <p:txBody>
          <a:bodyPr/>
          <a:lstStyle/>
          <a:p>
            <a:pPr>
              <a:defRPr/>
            </a:pPr>
            <a:fld id="{F7DE7EB1-A5A8-4631-A77D-C628F253C7DB}" type="datetime1">
              <a:rPr lang="de-DE"/>
              <a:t>15.05.2026</a:t>
            </a:fld>
            <a:endParaRPr lang="de-DE"/>
          </a:p>
        </p:txBody>
      </p:sp>
      <p:sp>
        <p:nvSpPr>
          <p:cNvPr id="987046350"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203671343"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455293354" name="Rechteck: abgerundete Ecken 6"/>
          <p:cNvSpPr/>
          <p:nvPr userDrawn="1"/>
        </p:nvSpPr>
        <p:spPr bwMode="auto">
          <a:xfrm>
            <a:off x="520699" y="1186927"/>
            <a:ext cx="9650413" cy="5619075"/>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01304356" name="Content Placeholder 2"/>
          <p:cNvSpPr>
            <a:spLocks noGrp="1"/>
          </p:cNvSpPr>
          <p:nvPr>
            <p:ph idx="1"/>
          </p:nvPr>
        </p:nvSpPr>
        <p:spPr bwMode="auto">
          <a:xfrm>
            <a:off x="954087" y="3372215"/>
            <a:ext cx="4032962" cy="2308738"/>
          </a:xfrm>
        </p:spPr>
        <p:txBody>
          <a:bodyPr lIns="0" tIns="0" rIns="0" bIns="0">
            <a:noAutofit/>
          </a:bodyPr>
          <a:lstStyle>
            <a:lvl1pPr marL="0" indent="0">
              <a:spcBef>
                <a:spcPts val="0"/>
              </a:spcBef>
              <a:spcAft>
                <a:spcPts val="300"/>
              </a:spcAft>
              <a:buFont typeface="Arial"/>
              <a:buNone/>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endParaRPr lang="en-US"/>
          </a:p>
        </p:txBody>
      </p:sp>
    </p:spTree>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PhAnim="0" preserve="1" userDrawn="1">
  <p:cSld name="4 Karten">
    <p:spTree>
      <p:nvGrpSpPr>
        <p:cNvPr id="1" name=""/>
        <p:cNvGrpSpPr/>
        <p:nvPr/>
      </p:nvGrpSpPr>
      <p:grpSpPr bwMode="auto">
        <a:xfrm>
          <a:off x="0" y="0"/>
          <a:ext cx="0" cy="0"/>
          <a:chOff x="0" y="0"/>
          <a:chExt cx="0" cy="0"/>
        </a:xfrm>
      </p:grpSpPr>
      <p:pic>
        <p:nvPicPr>
          <p:cNvPr id="382605996" name="Grafik 6"/>
          <p:cNvPicPr>
            <a:picLocks noChangeAspect="1"/>
          </p:cNvPicPr>
          <p:nvPr userDrawn="1"/>
        </p:nvPicPr>
        <p:blipFill rotWithShape="1">
          <a:blip r:embed="rId2"/>
          <a:stretch/>
        </p:blipFill>
        <p:spPr bwMode="auto">
          <a:xfrm>
            <a:off x="518319" y="292875"/>
            <a:ext cx="1195726" cy="648285"/>
          </a:xfrm>
          <a:prstGeom prst="rect">
            <a:avLst/>
          </a:prstGeom>
        </p:spPr>
      </p:pic>
      <p:sp>
        <p:nvSpPr>
          <p:cNvPr id="1351229125" name="Datumsplatzhalter 16"/>
          <p:cNvSpPr>
            <a:spLocks noGrp="1"/>
          </p:cNvSpPr>
          <p:nvPr>
            <p:ph type="dt" sz="half" idx="14"/>
          </p:nvPr>
        </p:nvSpPr>
        <p:spPr bwMode="auto"/>
        <p:txBody>
          <a:bodyPr/>
          <a:lstStyle/>
          <a:p>
            <a:pPr>
              <a:defRPr/>
            </a:pPr>
            <a:fld id="{F7DE7EB1-A5A8-4631-A77D-C628F253C7DB}" type="datetime1">
              <a:rPr lang="de-DE"/>
              <a:t>15.05.2026</a:t>
            </a:fld>
            <a:endParaRPr lang="de-DE"/>
          </a:p>
        </p:txBody>
      </p:sp>
      <p:sp>
        <p:nvSpPr>
          <p:cNvPr id="1112479419" name="Fußzeilenplatzhalter 17"/>
          <p:cNvSpPr>
            <a:spLocks noGrp="1"/>
          </p:cNvSpPr>
          <p:nvPr>
            <p:ph type="ftr" sz="quarter" idx="15"/>
          </p:nvPr>
        </p:nvSpPr>
        <p:spPr bwMode="auto"/>
        <p:txBody>
          <a:bodyPr/>
          <a:lstStyle/>
          <a:p>
            <a:pPr algn="l">
              <a:defRPr/>
            </a:pPr>
            <a:r>
              <a:rPr lang="de-DE" b="1">
                <a:solidFill>
                  <a:schemeClr val="accent3"/>
                </a:solidFill>
              </a:rPr>
              <a:t>ISB</a:t>
            </a:r>
            <a:r>
              <a:rPr lang="de-DE"/>
              <a:t> Staatsinstitut für Schulqualität und Bildungsforschung	</a:t>
            </a:r>
            <a:r>
              <a:rPr lang="de-DE" b="1">
                <a:solidFill>
                  <a:schemeClr val="accent3"/>
                </a:solidFill>
              </a:rPr>
              <a:t>isb.bayern.de</a:t>
            </a:r>
            <a:endParaRPr lang="de-DE">
              <a:solidFill>
                <a:schemeClr val="accent3"/>
              </a:solidFill>
            </a:endParaRPr>
          </a:p>
        </p:txBody>
      </p:sp>
      <p:sp>
        <p:nvSpPr>
          <p:cNvPr id="1309635446" name="Foliennummernplatzhalter 18"/>
          <p:cNvSpPr>
            <a:spLocks noGrp="1"/>
          </p:cNvSpPr>
          <p:nvPr>
            <p:ph type="sldNum" sz="quarter" idx="16"/>
          </p:nvPr>
        </p:nvSpPr>
        <p:spPr bwMode="auto"/>
        <p:txBody>
          <a:bodyPr/>
          <a:lstStyle/>
          <a:p>
            <a:pPr>
              <a:defRPr/>
            </a:pPr>
            <a:fld id="{C40E4DD3-A1D1-44C2-BAA5-FAF59B503529}" type="slidenum">
              <a:rPr lang="de-DE"/>
              <a:t>‹Nr.›</a:t>
            </a:fld>
            <a:endParaRPr lang="de-DE"/>
          </a:p>
        </p:txBody>
      </p:sp>
      <p:sp>
        <p:nvSpPr>
          <p:cNvPr id="824038806" name="Rechteck: abgerundete Ecken 6"/>
          <p:cNvSpPr/>
          <p:nvPr userDrawn="1"/>
        </p:nvSpPr>
        <p:spPr bwMode="auto">
          <a:xfrm>
            <a:off x="520699"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400772470" name="Rechteck: abgerundete Ecken 6"/>
          <p:cNvSpPr/>
          <p:nvPr userDrawn="1"/>
        </p:nvSpPr>
        <p:spPr bwMode="auto">
          <a:xfrm>
            <a:off x="5416978" y="1186928"/>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387299838" name="Rechteck: abgerundete Ecken 6"/>
          <p:cNvSpPr/>
          <p:nvPr userDrawn="1"/>
        </p:nvSpPr>
        <p:spPr bwMode="auto">
          <a:xfrm>
            <a:off x="520699"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815034959" name="Rechteck: abgerundete Ecken 6"/>
          <p:cNvSpPr/>
          <p:nvPr userDrawn="1"/>
        </p:nvSpPr>
        <p:spPr bwMode="auto">
          <a:xfrm>
            <a:off x="5416978" y="4126083"/>
            <a:ext cx="4754134" cy="2810774"/>
          </a:xfrm>
          <a:custGeom>
            <a:avLst/>
            <a:gdLst>
              <a:gd name="connsiteX0" fmla="*/ 0 w 4671530"/>
              <a:gd name="connsiteY0" fmla="*/ 193804 h 2945797"/>
              <a:gd name="connsiteX1" fmla="*/ 193804 w 4671530"/>
              <a:gd name="connsiteY1" fmla="*/ 0 h 2945797"/>
              <a:gd name="connsiteX2" fmla="*/ 805793 w 4671530"/>
              <a:gd name="connsiteY2" fmla="*/ 0 h 2945797"/>
              <a:gd name="connsiteX3" fmla="*/ 1460621 w 4671530"/>
              <a:gd name="connsiteY3" fmla="*/ 0 h 2945797"/>
              <a:gd name="connsiteX4" fmla="*/ 2115449 w 4671530"/>
              <a:gd name="connsiteY4" fmla="*/ 0 h 2945797"/>
              <a:gd name="connsiteX5" fmla="*/ 2813116 w 4671530"/>
              <a:gd name="connsiteY5" fmla="*/ 0 h 2945797"/>
              <a:gd name="connsiteX6" fmla="*/ 3425105 w 4671530"/>
              <a:gd name="connsiteY6" fmla="*/ 0 h 2945797"/>
              <a:gd name="connsiteX7" fmla="*/ 3951416 w 4671530"/>
              <a:gd name="connsiteY7" fmla="*/ 0 h 2945797"/>
              <a:gd name="connsiteX8" fmla="*/ 4477726 w 4671530"/>
              <a:gd name="connsiteY8" fmla="*/ 0 h 2945797"/>
              <a:gd name="connsiteX9" fmla="*/ 4671530 w 4671530"/>
              <a:gd name="connsiteY9" fmla="*/ 193804 h 2945797"/>
              <a:gd name="connsiteX10" fmla="*/ 4671530 w 4671530"/>
              <a:gd name="connsiteY10" fmla="*/ 858933 h 2945797"/>
              <a:gd name="connsiteX11" fmla="*/ 4671530 w 4671530"/>
              <a:gd name="connsiteY11" fmla="*/ 1524062 h 2945797"/>
              <a:gd name="connsiteX12" fmla="*/ 4671530 w 4671530"/>
              <a:gd name="connsiteY12" fmla="*/ 2138028 h 2945797"/>
              <a:gd name="connsiteX13" fmla="*/ 4671530 w 4671530"/>
              <a:gd name="connsiteY13" fmla="*/ 2751993 h 2945797"/>
              <a:gd name="connsiteX14" fmla="*/ 4477726 w 4671530"/>
              <a:gd name="connsiteY14" fmla="*/ 2945797 h 2945797"/>
              <a:gd name="connsiteX15" fmla="*/ 3822898 w 4671530"/>
              <a:gd name="connsiteY15" fmla="*/ 2945797 h 2945797"/>
              <a:gd name="connsiteX16" fmla="*/ 3339427 w 4671530"/>
              <a:gd name="connsiteY16" fmla="*/ 2945797 h 2945797"/>
              <a:gd name="connsiteX17" fmla="*/ 2684599 w 4671530"/>
              <a:gd name="connsiteY17" fmla="*/ 2945797 h 2945797"/>
              <a:gd name="connsiteX18" fmla="*/ 2115449 w 4671530"/>
              <a:gd name="connsiteY18" fmla="*/ 2945797 h 2945797"/>
              <a:gd name="connsiteX19" fmla="*/ 1460621 w 4671530"/>
              <a:gd name="connsiteY19" fmla="*/ 2945797 h 2945797"/>
              <a:gd name="connsiteX20" fmla="*/ 934311 w 4671530"/>
              <a:gd name="connsiteY20" fmla="*/ 2945797 h 2945797"/>
              <a:gd name="connsiteX21" fmla="*/ 193804 w 4671530"/>
              <a:gd name="connsiteY21" fmla="*/ 2945797 h 2945797"/>
              <a:gd name="connsiteX22" fmla="*/ 0 w 4671530"/>
              <a:gd name="connsiteY22" fmla="*/ 2751993 h 2945797"/>
              <a:gd name="connsiteX23" fmla="*/ 0 w 4671530"/>
              <a:gd name="connsiteY23" fmla="*/ 2086864 h 2945797"/>
              <a:gd name="connsiteX24" fmla="*/ 0 w 4671530"/>
              <a:gd name="connsiteY24" fmla="*/ 1421735 h 2945797"/>
              <a:gd name="connsiteX25" fmla="*/ 0 w 4671530"/>
              <a:gd name="connsiteY25" fmla="*/ 833351 h 2945797"/>
              <a:gd name="connsiteX26" fmla="*/ 0 w 4671530"/>
              <a:gd name="connsiteY26" fmla="*/ 193804 h 29457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671530" h="2945797" extrusionOk="0">
                <a:moveTo>
                  <a:pt x="0" y="193804"/>
                </a:moveTo>
                <a:cubicBezTo>
                  <a:pt x="2446" y="81442"/>
                  <a:pt x="81283" y="-5174"/>
                  <a:pt x="193804" y="0"/>
                </a:cubicBezTo>
                <a:cubicBezTo>
                  <a:pt x="497459" y="12643"/>
                  <a:pt x="574773" y="29582"/>
                  <a:pt x="805793" y="0"/>
                </a:cubicBezTo>
                <a:cubicBezTo>
                  <a:pt x="1036813" y="-29582"/>
                  <a:pt x="1238671" y="11920"/>
                  <a:pt x="1460621" y="0"/>
                </a:cubicBezTo>
                <a:cubicBezTo>
                  <a:pt x="1682571" y="-11920"/>
                  <a:pt x="1845118" y="31420"/>
                  <a:pt x="2115449" y="0"/>
                </a:cubicBezTo>
                <a:cubicBezTo>
                  <a:pt x="2385780" y="-31420"/>
                  <a:pt x="2587929" y="2843"/>
                  <a:pt x="2813116" y="0"/>
                </a:cubicBezTo>
                <a:cubicBezTo>
                  <a:pt x="3038303" y="-2843"/>
                  <a:pt x="3217723" y="26183"/>
                  <a:pt x="3425105" y="0"/>
                </a:cubicBezTo>
                <a:cubicBezTo>
                  <a:pt x="3632487" y="-26183"/>
                  <a:pt x="3822006" y="-6086"/>
                  <a:pt x="3951416" y="0"/>
                </a:cubicBezTo>
                <a:cubicBezTo>
                  <a:pt x="4080826" y="6086"/>
                  <a:pt x="4249266" y="13754"/>
                  <a:pt x="4477726" y="0"/>
                </a:cubicBezTo>
                <a:cubicBezTo>
                  <a:pt x="4578484" y="-2466"/>
                  <a:pt x="4690363" y="94783"/>
                  <a:pt x="4671530" y="193804"/>
                </a:cubicBezTo>
                <a:cubicBezTo>
                  <a:pt x="4660525" y="473178"/>
                  <a:pt x="4695769" y="550675"/>
                  <a:pt x="4671530" y="858933"/>
                </a:cubicBezTo>
                <a:cubicBezTo>
                  <a:pt x="4647291" y="1167191"/>
                  <a:pt x="4691127" y="1360808"/>
                  <a:pt x="4671530" y="1524062"/>
                </a:cubicBezTo>
                <a:cubicBezTo>
                  <a:pt x="4651933" y="1687316"/>
                  <a:pt x="4644192" y="1901478"/>
                  <a:pt x="4671530" y="2138028"/>
                </a:cubicBezTo>
                <a:cubicBezTo>
                  <a:pt x="4698868" y="2374578"/>
                  <a:pt x="4655152" y="2489662"/>
                  <a:pt x="4671530" y="2751993"/>
                </a:cubicBezTo>
                <a:cubicBezTo>
                  <a:pt x="4678570" y="2860423"/>
                  <a:pt x="4593561" y="2948150"/>
                  <a:pt x="4477726" y="2945797"/>
                </a:cubicBezTo>
                <a:cubicBezTo>
                  <a:pt x="4226605" y="2923824"/>
                  <a:pt x="4128289" y="2950539"/>
                  <a:pt x="3822898" y="2945797"/>
                </a:cubicBezTo>
                <a:cubicBezTo>
                  <a:pt x="3517507" y="2941055"/>
                  <a:pt x="3464832" y="2946634"/>
                  <a:pt x="3339427" y="2945797"/>
                </a:cubicBezTo>
                <a:cubicBezTo>
                  <a:pt x="3214022" y="2944960"/>
                  <a:pt x="3004893" y="2959845"/>
                  <a:pt x="2684599" y="2945797"/>
                </a:cubicBezTo>
                <a:cubicBezTo>
                  <a:pt x="2364305" y="2931749"/>
                  <a:pt x="2318575" y="2973156"/>
                  <a:pt x="2115449" y="2945797"/>
                </a:cubicBezTo>
                <a:cubicBezTo>
                  <a:pt x="1912323" y="2918439"/>
                  <a:pt x="1690007" y="2914797"/>
                  <a:pt x="1460621" y="2945797"/>
                </a:cubicBezTo>
                <a:cubicBezTo>
                  <a:pt x="1231235" y="2976797"/>
                  <a:pt x="1178282" y="2953980"/>
                  <a:pt x="934311" y="2945797"/>
                </a:cubicBezTo>
                <a:cubicBezTo>
                  <a:pt x="690340" y="2937615"/>
                  <a:pt x="503685" y="2921259"/>
                  <a:pt x="193804" y="2945797"/>
                </a:cubicBezTo>
                <a:cubicBezTo>
                  <a:pt x="93553" y="2952574"/>
                  <a:pt x="7913" y="2867255"/>
                  <a:pt x="0" y="2751993"/>
                </a:cubicBezTo>
                <a:cubicBezTo>
                  <a:pt x="-8181" y="2544075"/>
                  <a:pt x="27660" y="2362235"/>
                  <a:pt x="0" y="2086864"/>
                </a:cubicBezTo>
                <a:cubicBezTo>
                  <a:pt x="-27660" y="1811493"/>
                  <a:pt x="15848" y="1713011"/>
                  <a:pt x="0" y="1421735"/>
                </a:cubicBezTo>
                <a:cubicBezTo>
                  <a:pt x="-15848" y="1130459"/>
                  <a:pt x="-20661" y="1074650"/>
                  <a:pt x="0" y="833351"/>
                </a:cubicBezTo>
                <a:cubicBezTo>
                  <a:pt x="20661" y="592052"/>
                  <a:pt x="-21739" y="322337"/>
                  <a:pt x="0" y="193804"/>
                </a:cubicBezTo>
                <a:close/>
              </a:path>
            </a:pathLst>
          </a:custGeom>
          <a:no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defRPr/>
            </a:pPr>
            <a:endParaRPr lang="de-DE">
              <a:solidFill>
                <a:schemeClr val="tx1"/>
              </a:solidFill>
            </a:endParaRPr>
          </a:p>
        </p:txBody>
      </p:sp>
      <p:sp>
        <p:nvSpPr>
          <p:cNvPr id="178633835" name="Content Placeholder 2"/>
          <p:cNvSpPr>
            <a:spLocks noGrp="1"/>
          </p:cNvSpPr>
          <p:nvPr>
            <p:ph idx="1" hasCustomPrompt="1"/>
          </p:nvPr>
        </p:nvSpPr>
        <p:spPr bwMode="auto">
          <a:xfrm>
            <a:off x="660195"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30989767" name="Content Placeholder 2"/>
          <p:cNvSpPr>
            <a:spLocks noGrp="1"/>
          </p:cNvSpPr>
          <p:nvPr>
            <p:ph idx="17" hasCustomPrompt="1"/>
          </p:nvPr>
        </p:nvSpPr>
        <p:spPr bwMode="auto">
          <a:xfrm>
            <a:off x="5562092" y="1335133"/>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16696170" name="Content Placeholder 2"/>
          <p:cNvSpPr>
            <a:spLocks noGrp="1"/>
          </p:cNvSpPr>
          <p:nvPr>
            <p:ph idx="18" hasCustomPrompt="1"/>
          </p:nvPr>
        </p:nvSpPr>
        <p:spPr bwMode="auto">
          <a:xfrm>
            <a:off x="660195"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
        <p:nvSpPr>
          <p:cNvPr id="246856090" name="Content Placeholder 2"/>
          <p:cNvSpPr>
            <a:spLocks noGrp="1"/>
          </p:cNvSpPr>
          <p:nvPr>
            <p:ph idx="19" hasCustomPrompt="1"/>
          </p:nvPr>
        </p:nvSpPr>
        <p:spPr bwMode="auto">
          <a:xfrm>
            <a:off x="5562092" y="4297072"/>
            <a:ext cx="4478374" cy="2505346"/>
          </a:xfrm>
        </p:spPr>
        <p:txBody>
          <a:bodyPr lIns="0" tIns="0" rIns="0" bIns="0">
            <a:noAutofit/>
          </a:bodyPr>
          <a:lstStyle>
            <a:lvl1pPr marL="0" indent="-171450">
              <a:spcBef>
                <a:spcPts val="0"/>
              </a:spcBef>
              <a:spcAft>
                <a:spcPts val="300"/>
              </a:spcAft>
              <a:buFont typeface="Arial"/>
              <a:buChar char="•"/>
              <a:defRPr sz="1200">
                <a:latin typeface="+mj-lt"/>
              </a:defRPr>
            </a:lvl1pPr>
            <a:lvl2pPr marL="0" indent="-171450">
              <a:lnSpc>
                <a:spcPct val="100000"/>
              </a:lnSpc>
              <a:spcBef>
                <a:spcPts val="0"/>
              </a:spcBef>
              <a:buFont typeface="Arial"/>
              <a:buChar char="•"/>
              <a:defRPr sz="1050"/>
            </a:lvl2pPr>
            <a:lvl3pPr marL="268288" indent="-268288">
              <a:defRPr/>
            </a:lvl3pPr>
            <a:lvl4pPr marL="268288" indent="-268288">
              <a:defRPr/>
            </a:lvl4pPr>
            <a:lvl5pPr marL="268288" indent="-268288">
              <a:defRPr/>
            </a:lvl5pPr>
          </a:lstStyle>
          <a:p>
            <a:pPr lvl="0">
              <a:defRPr/>
            </a:pPr>
            <a:r>
              <a:rPr lang="de-DE"/>
              <a:t>Mastertextformat bearbeiten </a:t>
            </a:r>
            <a:endParaRPr/>
          </a:p>
          <a:p>
            <a:pPr lvl="1">
              <a:defRPr/>
            </a:pPr>
            <a:r>
              <a:rPr lang="de-DE"/>
              <a:t>Zweite Ebene</a:t>
            </a:r>
            <a:endParaRPr lang="en-US"/>
          </a:p>
        </p:txBody>
      </p:sp>
    </p:spTree>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PhAnim="0" type="secHead" preserve="1" userDrawn="1">
  <p:cSld name="Abschnitts-&#10;überschrift">
    <p:spTree>
      <p:nvGrpSpPr>
        <p:cNvPr id="1" name=""/>
        <p:cNvGrpSpPr/>
        <p:nvPr/>
      </p:nvGrpSpPr>
      <p:grpSpPr bwMode="auto">
        <a:xfrm>
          <a:off x="0" y="0"/>
          <a:ext cx="0" cy="0"/>
          <a:chOff x="0" y="0"/>
          <a:chExt cx="0" cy="0"/>
        </a:xfrm>
      </p:grpSpPr>
      <p:sp>
        <p:nvSpPr>
          <p:cNvPr id="680669164" name="Title 1"/>
          <p:cNvSpPr>
            <a:spLocks noGrp="1"/>
          </p:cNvSpPr>
          <p:nvPr>
            <p:ph type="title"/>
          </p:nvPr>
        </p:nvSpPr>
        <p:spPr bwMode="auto">
          <a:xfrm>
            <a:off x="729494" y="1884671"/>
            <a:ext cx="9221689" cy="3144614"/>
          </a:xfrm>
        </p:spPr>
        <p:txBody>
          <a:bodyPr anchor="b"/>
          <a:lstStyle>
            <a:lvl1pPr>
              <a:defRPr sz="6600"/>
            </a:lvl1pPr>
          </a:lstStyle>
          <a:p>
            <a:pPr>
              <a:defRPr/>
            </a:pPr>
            <a:r>
              <a:rPr lang="de-DE"/>
              <a:t>Mastertitelformat bearbeiten</a:t>
            </a:r>
            <a:endParaRPr lang="en-US"/>
          </a:p>
        </p:txBody>
      </p:sp>
      <p:sp>
        <p:nvSpPr>
          <p:cNvPr id="1606596169" name="Text Placeholder 2"/>
          <p:cNvSpPr>
            <a:spLocks noGrp="1"/>
          </p:cNvSpPr>
          <p:nvPr>
            <p:ph type="body" idx="1"/>
          </p:nvPr>
        </p:nvSpPr>
        <p:spPr bwMode="auto">
          <a:xfrm>
            <a:off x="729494" y="5059035"/>
            <a:ext cx="9221689" cy="1653678"/>
          </a:xfrm>
        </p:spPr>
        <p:txBody>
          <a:bodyPr/>
          <a:lstStyle>
            <a:lvl1pPr marL="0" indent="0">
              <a:buNone/>
              <a:defRPr sz="2650">
                <a:solidFill>
                  <a:schemeClr val="tx1">
                    <a:tint val="82000"/>
                  </a:schemeClr>
                </a:solidFill>
              </a:defRPr>
            </a:lvl1pPr>
            <a:lvl2pPr marL="503972" indent="0">
              <a:buNone/>
              <a:defRPr sz="2200">
                <a:solidFill>
                  <a:schemeClr val="tx1">
                    <a:tint val="82000"/>
                  </a:schemeClr>
                </a:solidFill>
              </a:defRPr>
            </a:lvl2pPr>
            <a:lvl3pPr marL="1007943" indent="0">
              <a:buNone/>
              <a:defRPr sz="2000">
                <a:solidFill>
                  <a:schemeClr val="tx1">
                    <a:tint val="82000"/>
                  </a:schemeClr>
                </a:solidFill>
              </a:defRPr>
            </a:lvl3pPr>
            <a:lvl4pPr marL="1511915" indent="0">
              <a:buNone/>
              <a:defRPr sz="1750">
                <a:solidFill>
                  <a:schemeClr val="tx1">
                    <a:tint val="82000"/>
                  </a:schemeClr>
                </a:solidFill>
              </a:defRPr>
            </a:lvl4pPr>
            <a:lvl5pPr marL="2015886" indent="0">
              <a:buNone/>
              <a:defRPr sz="1750">
                <a:solidFill>
                  <a:schemeClr val="tx1">
                    <a:tint val="82000"/>
                  </a:schemeClr>
                </a:solidFill>
              </a:defRPr>
            </a:lvl5pPr>
            <a:lvl6pPr marL="2519858" indent="0">
              <a:buNone/>
              <a:defRPr sz="1750">
                <a:solidFill>
                  <a:schemeClr val="tx1">
                    <a:tint val="82000"/>
                  </a:schemeClr>
                </a:solidFill>
              </a:defRPr>
            </a:lvl6pPr>
            <a:lvl7pPr marL="3023829" indent="0">
              <a:buNone/>
              <a:defRPr sz="1750">
                <a:solidFill>
                  <a:schemeClr val="tx1">
                    <a:tint val="82000"/>
                  </a:schemeClr>
                </a:solidFill>
              </a:defRPr>
            </a:lvl7pPr>
            <a:lvl8pPr marL="3527801" indent="0">
              <a:buNone/>
              <a:defRPr sz="1750">
                <a:solidFill>
                  <a:schemeClr val="tx1">
                    <a:tint val="82000"/>
                  </a:schemeClr>
                </a:solidFill>
              </a:defRPr>
            </a:lvl8pPr>
            <a:lvl9pPr marL="4031772" indent="0">
              <a:buNone/>
              <a:defRPr sz="1750">
                <a:solidFill>
                  <a:schemeClr val="tx1">
                    <a:tint val="82000"/>
                  </a:schemeClr>
                </a:solidFill>
              </a:defRPr>
            </a:lvl9pPr>
          </a:lstStyle>
          <a:p>
            <a:pPr lvl="0">
              <a:defRPr/>
            </a:pPr>
            <a:r>
              <a:rPr lang="de-DE"/>
              <a:t>Mastertextformat bearbeiten</a:t>
            </a:r>
            <a:endParaRPr/>
          </a:p>
        </p:txBody>
      </p:sp>
      <p:sp>
        <p:nvSpPr>
          <p:cNvPr id="1856835513" name="Date Placeholder 3"/>
          <p:cNvSpPr>
            <a:spLocks noGrp="1"/>
          </p:cNvSpPr>
          <p:nvPr>
            <p:ph type="dt" sz="half" idx="10"/>
          </p:nvPr>
        </p:nvSpPr>
        <p:spPr bwMode="auto"/>
        <p:txBody>
          <a:bodyPr/>
          <a:lstStyle/>
          <a:p>
            <a:pPr>
              <a:defRPr/>
            </a:pPr>
            <a:fld id="{C462B6FF-FF67-474E-9075-F86106261EF4}" type="datetime1">
              <a:rPr lang="de-DE"/>
              <a:t>15.05.2026</a:t>
            </a:fld>
            <a:endParaRPr lang="de-DE"/>
          </a:p>
        </p:txBody>
      </p:sp>
      <p:sp>
        <p:nvSpPr>
          <p:cNvPr id="1228690580" name="Footer Placeholder 4"/>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713828519" name="Slide Number Placeholder 5"/>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PhAnim="0" type="twoObj" preserve="1" userDrawn="1">
  <p:cSld name="Zwei Inhalte">
    <p:spTree>
      <p:nvGrpSpPr>
        <p:cNvPr id="1" name=""/>
        <p:cNvGrpSpPr/>
        <p:nvPr/>
      </p:nvGrpSpPr>
      <p:grpSpPr bwMode="auto">
        <a:xfrm>
          <a:off x="0" y="0"/>
          <a:ext cx="0" cy="0"/>
          <a:chOff x="0" y="0"/>
          <a:chExt cx="0" cy="0"/>
        </a:xfrm>
      </p:grpSpPr>
      <p:sp>
        <p:nvSpPr>
          <p:cNvPr id="49895346" name="Title 1"/>
          <p:cNvSpPr>
            <a:spLocks noGrp="1"/>
          </p:cNvSpPr>
          <p:nvPr>
            <p:ph type="title"/>
          </p:nvPr>
        </p:nvSpPr>
        <p:spPr bwMode="auto"/>
        <p:txBody>
          <a:bodyPr/>
          <a:lstStyle/>
          <a:p>
            <a:pPr>
              <a:defRPr/>
            </a:pPr>
            <a:r>
              <a:rPr lang="de-DE"/>
              <a:t>Mastertitelformat bearbeiten</a:t>
            </a:r>
            <a:endParaRPr lang="en-US"/>
          </a:p>
        </p:txBody>
      </p:sp>
      <p:sp>
        <p:nvSpPr>
          <p:cNvPr id="193409158" name="Content Placeholder 2"/>
          <p:cNvSpPr>
            <a:spLocks noGrp="1"/>
          </p:cNvSpPr>
          <p:nvPr>
            <p:ph sz="half" idx="1"/>
          </p:nvPr>
        </p:nvSpPr>
        <p:spPr bwMode="auto">
          <a:xfrm>
            <a:off x="735062"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1203238719" name="Content Placeholder 3"/>
          <p:cNvSpPr>
            <a:spLocks noGrp="1"/>
          </p:cNvSpPr>
          <p:nvPr>
            <p:ph sz="half" idx="2"/>
          </p:nvPr>
        </p:nvSpPr>
        <p:spPr bwMode="auto">
          <a:xfrm>
            <a:off x="5412730" y="2012414"/>
            <a:ext cx="4544021" cy="4796544"/>
          </a:xfrm>
        </p:spPr>
        <p:txBody>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2120380115" name="Date Placeholder 4"/>
          <p:cNvSpPr>
            <a:spLocks noGrp="1"/>
          </p:cNvSpPr>
          <p:nvPr>
            <p:ph type="dt" sz="half" idx="10"/>
          </p:nvPr>
        </p:nvSpPr>
        <p:spPr bwMode="auto"/>
        <p:txBody>
          <a:bodyPr/>
          <a:lstStyle/>
          <a:p>
            <a:pPr>
              <a:defRPr/>
            </a:pPr>
            <a:fld id="{F0AB9257-BAF4-489C-B97A-9B20F65A6B6D}" type="datetime1">
              <a:rPr lang="de-DE"/>
              <a:t>15.05.2026</a:t>
            </a:fld>
            <a:endParaRPr lang="de-DE"/>
          </a:p>
        </p:txBody>
      </p:sp>
      <p:sp>
        <p:nvSpPr>
          <p:cNvPr id="2039866825" name="Footer Placeholder 5"/>
          <p:cNvSpPr>
            <a:spLocks noGrp="1"/>
          </p:cNvSpPr>
          <p:nvPr>
            <p:ph type="ftr" sz="quarter" idx="11"/>
          </p:nvPr>
        </p:nvSpPr>
        <p:spPr bwMode="auto"/>
        <p:txBody>
          <a:bodyPr/>
          <a:lstStyle/>
          <a:p>
            <a:pPr>
              <a:defRPr/>
            </a:pPr>
            <a:r>
              <a:rPr lang="de-DE"/>
              <a:t>ISB Staatsinstitut für Schulqualität und Bildungsforschung</a:t>
            </a:r>
            <a:endParaRPr/>
          </a:p>
        </p:txBody>
      </p:sp>
      <p:sp>
        <p:nvSpPr>
          <p:cNvPr id="1548976220" name="Slide Number Placeholder 6"/>
          <p:cNvSpPr>
            <a:spLocks noGrp="1"/>
          </p:cNvSpPr>
          <p:nvPr>
            <p:ph type="sldNum" sz="quarter" idx="12"/>
          </p:nvPr>
        </p:nvSpPr>
        <p:spPr bwMode="auto"/>
        <p:txBody>
          <a:bodyPr/>
          <a:lstStyle/>
          <a:p>
            <a:pPr>
              <a:defRPr/>
            </a:pPr>
            <a:fld id="{C40E4DD3-A1D1-44C2-BAA5-FAF59B503529}" type="slidenum">
              <a:rPr lang="de-DE"/>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bwMode="auto">
        <a:xfrm>
          <a:off x="0" y="0"/>
          <a:ext cx="0" cy="0"/>
          <a:chOff x="0" y="0"/>
          <a:chExt cx="0" cy="0"/>
        </a:xfrm>
      </p:grpSpPr>
      <p:sp>
        <p:nvSpPr>
          <p:cNvPr id="1842047552" name="Title Placeholder 1"/>
          <p:cNvSpPr>
            <a:spLocks noGrp="1"/>
          </p:cNvSpPr>
          <p:nvPr>
            <p:ph type="title"/>
          </p:nvPr>
        </p:nvSpPr>
        <p:spPr bwMode="auto">
          <a:xfrm>
            <a:off x="735062" y="402484"/>
            <a:ext cx="9221689" cy="1461188"/>
          </a:xfrm>
          <a:prstGeom prst="rect">
            <a:avLst/>
          </a:prstGeom>
        </p:spPr>
        <p:txBody>
          <a:bodyPr vert="horz" lIns="91440" tIns="45720" rIns="91440" bIns="45720" rtlCol="0" anchor="ctr">
            <a:normAutofit/>
          </a:bodyPr>
          <a:lstStyle/>
          <a:p>
            <a:pPr>
              <a:defRPr/>
            </a:pPr>
            <a:r>
              <a:rPr lang="de-DE"/>
              <a:t>Mastertitelformat bearbeiten</a:t>
            </a:r>
            <a:endParaRPr lang="en-US"/>
          </a:p>
        </p:txBody>
      </p:sp>
      <p:sp>
        <p:nvSpPr>
          <p:cNvPr id="599852437" name="Text Placeholder 2"/>
          <p:cNvSpPr>
            <a:spLocks noGrp="1"/>
          </p:cNvSpPr>
          <p:nvPr>
            <p:ph type="body" idx="1"/>
          </p:nvPr>
        </p:nvSpPr>
        <p:spPr bwMode="auto">
          <a:xfrm>
            <a:off x="735062" y="2012414"/>
            <a:ext cx="9221689" cy="4796544"/>
          </a:xfrm>
          <a:prstGeom prst="rect">
            <a:avLst/>
          </a:prstGeom>
        </p:spPr>
        <p:txBody>
          <a:bodyPr vert="horz" lIns="0" tIns="0" rIns="0" bIns="0" rtlCol="0">
            <a:normAutofit/>
          </a:bodyPr>
          <a:lstStyle/>
          <a:p>
            <a:pPr lvl="0">
              <a:defRPr/>
            </a:pPr>
            <a:r>
              <a:rPr lang="de-DE"/>
              <a:t>Mastertextformat bearbeiten</a:t>
            </a:r>
            <a:endParaRPr/>
          </a:p>
          <a:p>
            <a:pPr lvl="1">
              <a:defRPr/>
            </a:pPr>
            <a:r>
              <a:rPr lang="de-DE"/>
              <a:t>Zweite Ebene</a:t>
            </a:r>
            <a:endParaRPr/>
          </a:p>
          <a:p>
            <a:pPr lvl="2">
              <a:defRPr/>
            </a:pPr>
            <a:r>
              <a:rPr lang="de-DE"/>
              <a:t>Dritte Ebene</a:t>
            </a:r>
            <a:endParaRPr/>
          </a:p>
          <a:p>
            <a:pPr lvl="3">
              <a:defRPr/>
            </a:pPr>
            <a:r>
              <a:rPr lang="de-DE"/>
              <a:t>Vierte Ebene</a:t>
            </a:r>
            <a:endParaRPr/>
          </a:p>
          <a:p>
            <a:pPr lvl="4">
              <a:defRPr/>
            </a:pPr>
            <a:r>
              <a:rPr lang="de-DE"/>
              <a:t>Fünfte Ebene</a:t>
            </a:r>
            <a:endParaRPr lang="en-US"/>
          </a:p>
        </p:txBody>
      </p:sp>
      <p:sp>
        <p:nvSpPr>
          <p:cNvPr id="319823271" name="Date Placeholder 3"/>
          <p:cNvSpPr>
            <a:spLocks noGrp="1"/>
          </p:cNvSpPr>
          <p:nvPr>
            <p:ph type="dt" sz="half" idx="2"/>
          </p:nvPr>
        </p:nvSpPr>
        <p:spPr bwMode="auto">
          <a:xfrm>
            <a:off x="-2956075" y="6044837"/>
            <a:ext cx="2405658" cy="402483"/>
          </a:xfrm>
          <a:prstGeom prst="rect">
            <a:avLst/>
          </a:prstGeom>
        </p:spPr>
        <p:txBody>
          <a:bodyPr vert="horz" lIns="91440" tIns="45720" rIns="91440" bIns="45720" rtlCol="0" anchor="ctr"/>
          <a:lstStyle>
            <a:lvl1pPr algn="l">
              <a:defRPr sz="1300">
                <a:solidFill>
                  <a:schemeClr val="tx1">
                    <a:tint val="82000"/>
                  </a:schemeClr>
                </a:solidFill>
              </a:defRPr>
            </a:lvl1pPr>
          </a:lstStyle>
          <a:p>
            <a:pPr>
              <a:defRPr/>
            </a:pPr>
            <a:fld id="{F7DE7EB1-A5A8-4631-A77D-C628F253C7DB}" type="datetime1">
              <a:rPr lang="de-DE"/>
              <a:t>15.05.2026</a:t>
            </a:fld>
            <a:endParaRPr lang="de-DE"/>
          </a:p>
        </p:txBody>
      </p:sp>
      <p:sp>
        <p:nvSpPr>
          <p:cNvPr id="321435753" name="Footer Placeholder 4"/>
          <p:cNvSpPr>
            <a:spLocks noGrp="1"/>
          </p:cNvSpPr>
          <p:nvPr>
            <p:ph type="ftr" sz="quarter" idx="3"/>
          </p:nvPr>
        </p:nvSpPr>
        <p:spPr bwMode="auto">
          <a:xfrm>
            <a:off x="520699" y="7019675"/>
            <a:ext cx="6671023" cy="540000"/>
          </a:xfrm>
          <a:prstGeom prst="rect">
            <a:avLst/>
          </a:prstGeom>
        </p:spPr>
        <p:txBody>
          <a:bodyPr vert="horz" lIns="0" tIns="0" rIns="0" bIns="252000" rtlCol="0" anchor="b" anchorCtr="0"/>
          <a:lstStyle>
            <a:lvl1pPr algn="ctr">
              <a:defRPr sz="1050">
                <a:solidFill>
                  <a:schemeClr val="tx1"/>
                </a:solidFill>
                <a:latin typeface="+mn-lt"/>
              </a:defRPr>
            </a:lvl1pPr>
          </a:lstStyle>
          <a:p>
            <a:pPr algn="l">
              <a:defRPr/>
            </a:pPr>
            <a:r>
              <a:rPr lang="de-DE" b="1">
                <a:solidFill>
                  <a:schemeClr val="accent3"/>
                </a:solidFill>
              </a:rPr>
              <a:t>ISB</a:t>
            </a:r>
            <a:r>
              <a:rPr lang="de-DE"/>
              <a:t> Staatsinstitut für Schulqualität und Bildungsforschung	</a:t>
            </a:r>
            <a:r>
              <a:rPr lang="de-DE" b="1"/>
              <a:t>isb.bayern.de</a:t>
            </a:r>
            <a:endParaRPr/>
          </a:p>
        </p:txBody>
      </p:sp>
      <p:sp>
        <p:nvSpPr>
          <p:cNvPr id="1581023656" name="Slide Number Placeholder 5"/>
          <p:cNvSpPr>
            <a:spLocks noGrp="1"/>
          </p:cNvSpPr>
          <p:nvPr>
            <p:ph type="sldNum" sz="quarter" idx="4"/>
          </p:nvPr>
        </p:nvSpPr>
        <p:spPr bwMode="auto">
          <a:xfrm>
            <a:off x="9071999" y="7019675"/>
            <a:ext cx="1099113" cy="540000"/>
          </a:xfrm>
          <a:prstGeom prst="rect">
            <a:avLst/>
          </a:prstGeom>
        </p:spPr>
        <p:txBody>
          <a:bodyPr vert="horz" lIns="0" tIns="0" rIns="0" bIns="252000" rtlCol="0" anchor="b" anchorCtr="0"/>
          <a:lstStyle>
            <a:lvl1pPr algn="r">
              <a:defRPr sz="1050">
                <a:solidFill>
                  <a:schemeClr val="tx1">
                    <a:tint val="82000"/>
                  </a:schemeClr>
                </a:solidFill>
              </a:defRPr>
            </a:lvl1pPr>
          </a:lstStyle>
          <a:p>
            <a:pPr>
              <a:defRPr/>
            </a:pPr>
            <a:fld id="{C40E4DD3-A1D1-44C2-BAA5-FAF59B503529}" type="slidenum">
              <a:rPr lang="de-DE"/>
              <a:t>‹Nr.›</a:t>
            </a:fld>
            <a:endParaRPr lang="de-DE"/>
          </a:p>
        </p:txBody>
      </p:sp>
      <p:cxnSp>
        <p:nvCxnSpPr>
          <p:cNvPr id="304250491" name="Gerader Verbinder 8"/>
          <p:cNvCxnSpPr/>
          <p:nvPr userDrawn="1"/>
        </p:nvCxnSpPr>
        <p:spPr bwMode="auto">
          <a:xfrm>
            <a:off x="520700" y="7092000"/>
            <a:ext cx="9650413" cy="0"/>
          </a:xfrm>
          <a:prstGeom prst="line">
            <a:avLst/>
          </a:prstGeom>
          <a:ln w="6350">
            <a:solidFill>
              <a:schemeClr val="accent3"/>
            </a:solidFill>
          </a:ln>
        </p:spPr>
        <p:style>
          <a:lnRef idx="2">
            <a:schemeClr val="accent1"/>
          </a:lnRef>
          <a:fillRef idx="0">
            <a:schemeClr val="accent1"/>
          </a:fillRef>
          <a:effectRef idx="1">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hf sldNum="0" hdr="0" dt="0"/>
  <p:txStyles>
    <p:titleStyle>
      <a:lvl1pPr algn="l" defTabSz="1007943" rtl="0">
        <a:lnSpc>
          <a:spcPct val="90000"/>
        </a:lnSpc>
        <a:spcBef>
          <a:spcPts val="0"/>
        </a:spcBef>
        <a:buNone/>
        <a:defRPr sz="4850">
          <a:solidFill>
            <a:schemeClr val="tx1"/>
          </a:solidFill>
          <a:latin typeface="+mj-lt"/>
          <a:ea typeface="+mj-ea"/>
          <a:cs typeface="+mj-cs"/>
        </a:defRPr>
      </a:lvl1pPr>
    </p:titleStyle>
    <p:bodyStyle>
      <a:lvl1pPr marL="0" indent="-180975" algn="l" defTabSz="180000" rtl="0">
        <a:lnSpc>
          <a:spcPct val="100000"/>
        </a:lnSpc>
        <a:spcBef>
          <a:spcPts val="0"/>
        </a:spcBef>
        <a:buFont typeface="Arial"/>
        <a:buChar char="•"/>
        <a:defRPr sz="1200">
          <a:solidFill>
            <a:schemeClr val="tx1"/>
          </a:solidFill>
          <a:latin typeface="+mj-lt"/>
          <a:ea typeface="+mn-ea"/>
          <a:cs typeface="+mn-cs"/>
        </a:defRPr>
      </a:lvl1pPr>
      <a:lvl2pPr marL="0" indent="-180975" algn="l" defTabSz="180000" rtl="0">
        <a:lnSpc>
          <a:spcPct val="100000"/>
        </a:lnSpc>
        <a:spcBef>
          <a:spcPts val="0"/>
        </a:spcBef>
        <a:buFont typeface="Arial"/>
        <a:buChar char="•"/>
        <a:defRPr sz="1050">
          <a:solidFill>
            <a:schemeClr val="tx1"/>
          </a:solidFill>
          <a:latin typeface="+mn-lt"/>
          <a:ea typeface="+mn-ea"/>
          <a:cs typeface="+mn-cs"/>
        </a:defRPr>
      </a:lvl2pPr>
      <a:lvl3pPr marL="0" indent="-180975" algn="l" defTabSz="180000" rtl="0">
        <a:lnSpc>
          <a:spcPct val="100000"/>
        </a:lnSpc>
        <a:spcBef>
          <a:spcPts val="0"/>
        </a:spcBef>
        <a:buFont typeface="Arial"/>
        <a:buChar char="•"/>
        <a:defRPr sz="1050">
          <a:solidFill>
            <a:schemeClr val="tx1"/>
          </a:solidFill>
          <a:latin typeface="+mn-lt"/>
          <a:ea typeface="+mn-ea"/>
          <a:cs typeface="+mn-cs"/>
        </a:defRPr>
      </a:lvl3pPr>
      <a:lvl4pPr marL="0" indent="-180975" algn="l" defTabSz="180000" rtl="0">
        <a:lnSpc>
          <a:spcPct val="100000"/>
        </a:lnSpc>
        <a:spcBef>
          <a:spcPts val="0"/>
        </a:spcBef>
        <a:buFont typeface="Arial"/>
        <a:buChar char="•"/>
        <a:defRPr sz="1050">
          <a:solidFill>
            <a:schemeClr val="tx1"/>
          </a:solidFill>
          <a:latin typeface="+mn-lt"/>
          <a:ea typeface="+mn-ea"/>
          <a:cs typeface="+mn-cs"/>
        </a:defRPr>
      </a:lvl4pPr>
      <a:lvl5pPr marL="0" indent="-180975" algn="l" defTabSz="180000" rtl="0">
        <a:lnSpc>
          <a:spcPct val="100000"/>
        </a:lnSpc>
        <a:spcBef>
          <a:spcPts val="0"/>
        </a:spcBef>
        <a:buFont typeface="Arial"/>
        <a:buChar char="•"/>
        <a:defRPr sz="1050">
          <a:solidFill>
            <a:schemeClr val="tx1"/>
          </a:solidFill>
          <a:latin typeface="+mn-lt"/>
          <a:ea typeface="+mn-ea"/>
          <a:cs typeface="+mn-cs"/>
        </a:defRPr>
      </a:lvl5pPr>
      <a:lvl6pPr marL="2771844" indent="-251986" algn="l" defTabSz="1007943" rtl="0">
        <a:lnSpc>
          <a:spcPct val="90000"/>
        </a:lnSpc>
        <a:spcBef>
          <a:spcPts val="551"/>
        </a:spcBef>
        <a:buFont typeface="Arial"/>
        <a:buChar char="•"/>
        <a:defRPr sz="2000">
          <a:solidFill>
            <a:schemeClr val="tx1"/>
          </a:solidFill>
          <a:latin typeface="+mn-lt"/>
          <a:ea typeface="+mn-ea"/>
          <a:cs typeface="+mn-cs"/>
        </a:defRPr>
      </a:lvl6pPr>
      <a:lvl7pPr marL="3275815" indent="-251986" algn="l" defTabSz="1007943" rtl="0">
        <a:lnSpc>
          <a:spcPct val="90000"/>
        </a:lnSpc>
        <a:spcBef>
          <a:spcPts val="551"/>
        </a:spcBef>
        <a:buFont typeface="Arial"/>
        <a:buChar char="•"/>
        <a:defRPr sz="2000">
          <a:solidFill>
            <a:schemeClr val="tx1"/>
          </a:solidFill>
          <a:latin typeface="+mn-lt"/>
          <a:ea typeface="+mn-ea"/>
          <a:cs typeface="+mn-cs"/>
        </a:defRPr>
      </a:lvl7pPr>
      <a:lvl8pPr marL="3779787" indent="-251986" algn="l" defTabSz="1007943" rtl="0">
        <a:lnSpc>
          <a:spcPct val="90000"/>
        </a:lnSpc>
        <a:spcBef>
          <a:spcPts val="551"/>
        </a:spcBef>
        <a:buFont typeface="Arial"/>
        <a:buChar char="•"/>
        <a:defRPr sz="2000">
          <a:solidFill>
            <a:schemeClr val="tx1"/>
          </a:solidFill>
          <a:latin typeface="+mn-lt"/>
          <a:ea typeface="+mn-ea"/>
          <a:cs typeface="+mn-cs"/>
        </a:defRPr>
      </a:lvl8pPr>
      <a:lvl9pPr marL="4283758" indent="-251986" algn="l" defTabSz="1007943" rtl="0">
        <a:lnSpc>
          <a:spcPct val="90000"/>
        </a:lnSpc>
        <a:spcBef>
          <a:spcPts val="551"/>
        </a:spcBef>
        <a:buFont typeface="Arial"/>
        <a:buChar char="•"/>
        <a:defRPr sz="2000">
          <a:solidFill>
            <a:schemeClr val="tx1"/>
          </a:solidFill>
          <a:latin typeface="+mn-lt"/>
          <a:ea typeface="+mn-ea"/>
          <a:cs typeface="+mn-cs"/>
        </a:defRPr>
      </a:lvl9pPr>
    </p:bodyStyle>
    <p:otherStyle>
      <a:defPPr>
        <a:defRPr lang="en-US"/>
      </a:defPPr>
      <a:lvl1pPr marL="0" algn="l" defTabSz="1007943" rtl="0">
        <a:defRPr sz="2000">
          <a:solidFill>
            <a:schemeClr val="tx1"/>
          </a:solidFill>
          <a:latin typeface="+mn-lt"/>
          <a:ea typeface="+mn-ea"/>
          <a:cs typeface="+mn-cs"/>
        </a:defRPr>
      </a:lvl1pPr>
      <a:lvl2pPr marL="503972" algn="l" defTabSz="1007943" rtl="0">
        <a:defRPr sz="2000">
          <a:solidFill>
            <a:schemeClr val="tx1"/>
          </a:solidFill>
          <a:latin typeface="+mn-lt"/>
          <a:ea typeface="+mn-ea"/>
          <a:cs typeface="+mn-cs"/>
        </a:defRPr>
      </a:lvl2pPr>
      <a:lvl3pPr marL="1007943" algn="l" defTabSz="1007943" rtl="0">
        <a:defRPr sz="2000">
          <a:solidFill>
            <a:schemeClr val="tx1"/>
          </a:solidFill>
          <a:latin typeface="+mn-lt"/>
          <a:ea typeface="+mn-ea"/>
          <a:cs typeface="+mn-cs"/>
        </a:defRPr>
      </a:lvl3pPr>
      <a:lvl4pPr marL="1511915" algn="l" defTabSz="1007943" rtl="0">
        <a:defRPr sz="2000">
          <a:solidFill>
            <a:schemeClr val="tx1"/>
          </a:solidFill>
          <a:latin typeface="+mn-lt"/>
          <a:ea typeface="+mn-ea"/>
          <a:cs typeface="+mn-cs"/>
        </a:defRPr>
      </a:lvl4pPr>
      <a:lvl5pPr marL="2015886" algn="l" defTabSz="1007943" rtl="0">
        <a:defRPr sz="2000">
          <a:solidFill>
            <a:schemeClr val="tx1"/>
          </a:solidFill>
          <a:latin typeface="+mn-lt"/>
          <a:ea typeface="+mn-ea"/>
          <a:cs typeface="+mn-cs"/>
        </a:defRPr>
      </a:lvl5pPr>
      <a:lvl6pPr marL="2519858" algn="l" defTabSz="1007943" rtl="0">
        <a:defRPr sz="2000">
          <a:solidFill>
            <a:schemeClr val="tx1"/>
          </a:solidFill>
          <a:latin typeface="+mn-lt"/>
          <a:ea typeface="+mn-ea"/>
          <a:cs typeface="+mn-cs"/>
        </a:defRPr>
      </a:lvl6pPr>
      <a:lvl7pPr marL="3023829" algn="l" defTabSz="1007943" rtl="0">
        <a:defRPr sz="2000">
          <a:solidFill>
            <a:schemeClr val="tx1"/>
          </a:solidFill>
          <a:latin typeface="+mn-lt"/>
          <a:ea typeface="+mn-ea"/>
          <a:cs typeface="+mn-cs"/>
        </a:defRPr>
      </a:lvl7pPr>
      <a:lvl8pPr marL="3527801" algn="l" defTabSz="1007943" rtl="0">
        <a:defRPr sz="2000">
          <a:solidFill>
            <a:schemeClr val="tx1"/>
          </a:solidFill>
          <a:latin typeface="+mn-lt"/>
          <a:ea typeface="+mn-ea"/>
          <a:cs typeface="+mn-cs"/>
        </a:defRPr>
      </a:lvl8pPr>
      <a:lvl9pPr marL="4031772" algn="l" defTabSz="1007943" rtl="0">
        <a:defRPr sz="20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2.jp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hyperlink" Target="https://bycs.link/dgu9Gw" TargetMode="External"/><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0.png"/><Relationship Id="rId5" Type="http://schemas.openxmlformats.org/officeDocument/2006/relationships/image" Target="../media/image11.png"/><Relationship Id="rId4" Type="http://schemas.openxmlformats.org/officeDocument/2006/relationships/hyperlink" Target="https://bycs.link/ziDHMc" TargetMode="External"/><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image" Target="../media/image15.png"/><Relationship Id="rId7" Type="http://schemas.openxmlformats.org/officeDocument/2006/relationships/diagramQuickStyle" Target="../diagrams/quickStyle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image" Target="../media/image10.png"/><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3" Type="http://schemas.openxmlformats.org/officeDocument/2006/relationships/hyperlink" Target="https://bycs.link/ImpulseFeedback"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40472439" name="Fußzeilenplatzhalter 2"/>
          <p:cNvSpPr>
            <a:spLocks noGrp="1"/>
          </p:cNvSpPr>
          <p:nvPr>
            <p:ph type="ftr" sz="quarter" idx="11"/>
          </p:nvPr>
        </p:nvSpPr>
        <p:spPr bwMode="auto">
          <a:xfrm>
            <a:off x="520699" y="7019675"/>
            <a:ext cx="5842393" cy="540000"/>
          </a:xfrm>
        </p:spPr>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31800970" name="Inhaltsplatzhalter 4"/>
          <p:cNvSpPr>
            <a:spLocks noGrp="1"/>
          </p:cNvSpPr>
          <p:nvPr>
            <p:ph sz="half" idx="13"/>
          </p:nvPr>
        </p:nvSpPr>
        <p:spPr bwMode="auto"/>
        <p:txBody>
          <a:bodyPr anchor="ctr"/>
          <a:lstStyle/>
          <a:p>
            <a:pPr marL="0" indent="0" algn="ctr">
              <a:buNone/>
              <a:defRPr/>
            </a:pPr>
            <a:r>
              <a:rPr lang="de-DE" dirty="0">
                <a:solidFill>
                  <a:schemeClr val="accent3"/>
                </a:solidFill>
              </a:rPr>
              <a:t>Methode: </a:t>
            </a:r>
            <a:r>
              <a:rPr lang="de-DE" dirty="0"/>
              <a:t>Automatisiertes Feedback auf digitale (Übungs-)Aufgaben</a:t>
            </a:r>
            <a:endParaRPr dirty="0"/>
          </a:p>
        </p:txBody>
      </p:sp>
      <p:sp>
        <p:nvSpPr>
          <p:cNvPr id="460988952" name="Title 1"/>
          <p:cNvSpPr txBox="1"/>
          <p:nvPr/>
        </p:nvSpPr>
        <p:spPr bwMode="auto">
          <a:xfrm>
            <a:off x="8742268" y="328613"/>
            <a:ext cx="1428845" cy="218128"/>
          </a:xfrm>
          <a:prstGeom prst="rect">
            <a:avLst/>
          </a:prstGeom>
          <a:solidFill>
            <a:srgbClr val="8BB31D"/>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dirty="0" err="1">
                <a:solidFill>
                  <a:schemeClr val="bg1"/>
                </a:solidFill>
                <a:latin typeface="PT Sans"/>
              </a:rPr>
              <a:t>Hinweise</a:t>
            </a:r>
            <a:r>
              <a:rPr lang="en-US" sz="1050" dirty="0">
                <a:solidFill>
                  <a:schemeClr val="bg1"/>
                </a:solidFill>
                <a:latin typeface="PT Sans"/>
              </a:rPr>
              <a:t> für </a:t>
            </a:r>
            <a:r>
              <a:rPr lang="en-US" sz="1050" dirty="0" err="1">
                <a:solidFill>
                  <a:schemeClr val="bg1"/>
                </a:solidFill>
                <a:latin typeface="PT Sans"/>
              </a:rPr>
              <a:t>Lehrkräfte</a:t>
            </a:r>
            <a:endParaRPr dirty="0"/>
          </a:p>
        </p:txBody>
      </p:sp>
      <p:sp>
        <p:nvSpPr>
          <p:cNvPr id="1464593822" name="Textfeld 7"/>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KI-generierter Bildinhalt/</a:t>
            </a:r>
            <a:r>
              <a:rPr lang="de-DE" sz="1000" dirty="0" err="1">
                <a:cs typeface="Arial"/>
              </a:rPr>
              <a:t>ByLKI</a:t>
            </a:r>
            <a:endParaRPr lang="de-DE" sz="1000" dirty="0"/>
          </a:p>
        </p:txBody>
      </p:sp>
      <p:pic>
        <p:nvPicPr>
          <p:cNvPr id="4" name="Grafik 3" descr="Ein Bild, das Entwurf, Diagramm, Symbol, Clipart enthält.&#10;&#10;KI-generierte Inhalte können fehlerhaft sein.">
            <a:extLst>
              <a:ext uri="{FF2B5EF4-FFF2-40B4-BE49-F238E27FC236}">
                <a16:creationId xmlns:a16="http://schemas.microsoft.com/office/drawing/2014/main" id="{49CAE8CA-59FA-8DD3-037E-07547024CD8E}"/>
              </a:ext>
            </a:extLst>
          </p:cNvPr>
          <p:cNvPicPr>
            <a:picLocks noChangeAspect="1"/>
          </p:cNvPicPr>
          <p:nvPr/>
        </p:nvPicPr>
        <p:blipFill>
          <a:blip r:embed="rId3">
            <a:biLevel thresh="25000"/>
            <a:extLst>
              <a:ext uri="{28A0092B-C50C-407E-A947-70E740481C1C}">
                <a14:useLocalDpi xmlns:a14="http://schemas.microsoft.com/office/drawing/2010/main" val="0"/>
              </a:ext>
            </a:extLst>
          </a:blip>
          <a:srcRect l="2883" t="2618"/>
          <a:stretch/>
        </p:blipFill>
        <p:spPr>
          <a:xfrm>
            <a:off x="2469734" y="1992572"/>
            <a:ext cx="6337440" cy="357453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292591784" name="Titel 1"/>
          <p:cNvSpPr>
            <a:spLocks noGrp="1"/>
          </p:cNvSpPr>
          <p:nvPr>
            <p:ph type="title"/>
          </p:nvPr>
        </p:nvSpPr>
        <p:spPr bwMode="auto">
          <a:xfrm>
            <a:off x="539813" y="1161402"/>
            <a:ext cx="9631300" cy="293877"/>
          </a:xfrm>
        </p:spPr>
        <p:txBody>
          <a:bodyPr>
            <a:normAutofit/>
          </a:bodyPr>
          <a:lstStyle/>
          <a:p>
            <a:pPr>
              <a:defRPr/>
            </a:pPr>
            <a:r>
              <a:rPr lang="de-DE" dirty="0"/>
              <a:t>„Automatisiertes Feedback auf digitale (Übungs-)Aufgaben“</a:t>
            </a:r>
            <a:endParaRPr lang="de-DE" dirty="0">
              <a:solidFill>
                <a:schemeClr val="accent3"/>
              </a:solidFill>
            </a:endParaRPr>
          </a:p>
        </p:txBody>
      </p:sp>
      <p:sp>
        <p:nvSpPr>
          <p:cNvPr id="766874230" name="Inhaltsplatzhalter 2"/>
          <p:cNvSpPr>
            <a:spLocks noGrp="1"/>
          </p:cNvSpPr>
          <p:nvPr>
            <p:ph idx="1"/>
          </p:nvPr>
        </p:nvSpPr>
        <p:spPr bwMode="auto">
          <a:xfrm>
            <a:off x="954238" y="1660405"/>
            <a:ext cx="4248000" cy="5359269"/>
          </a:xfrm>
        </p:spPr>
        <p:txBody>
          <a:bodyPr>
            <a:noAutofit/>
          </a:bodyPr>
          <a:lstStyle/>
          <a:p>
            <a:pPr indent="0" defTabSz="180000">
              <a:spcBef>
                <a:spcPts val="600"/>
              </a:spcBef>
              <a:buNone/>
              <a:defRPr/>
            </a:pPr>
            <a:r>
              <a:rPr lang="de-DE" sz="1400" dirty="0">
                <a:solidFill>
                  <a:schemeClr val="accent3"/>
                </a:solidFill>
              </a:rPr>
              <a:t>Worum geht es?</a:t>
            </a:r>
            <a:endParaRPr dirty="0"/>
          </a:p>
          <a:p>
            <a:pPr indent="0" defTabSz="180000">
              <a:buNone/>
              <a:defRPr/>
            </a:pPr>
            <a:r>
              <a:rPr lang="de-DE" dirty="0"/>
              <a:t>Beschreibung &amp; Zielsetzung</a:t>
            </a:r>
            <a:endParaRPr dirty="0"/>
          </a:p>
          <a:p>
            <a:pPr lvl="1" indent="0">
              <a:spcBef>
                <a:spcPts val="600"/>
              </a:spcBef>
              <a:buNone/>
              <a:defRPr/>
            </a:pPr>
            <a:r>
              <a:rPr lang="de-DE" sz="1100" dirty="0"/>
              <a:t>Interaktive Aufgaben mit automatisierter Rückmeldung ermöglichen Lernenden die sofortige Überprüfung ihrer Eingaben. Sie erhalten unmittelbar Feedback, das von einfachen Bewertungen („richtig" oder „falsch") bis zu detaillierten Erklärungen mit Lösungswegen reicht. Lehrkräfte können auf bereits existierende Angebote zurückgreifen oder eigene Aufgaben erstellen. Besonders geeignet sind solche Formate für geschlossene Aufgabentypen wie Multiple Choice, Lückentexte oder Zuordnungen.</a:t>
            </a:r>
            <a:endParaRPr lang="de-DE" dirty="0"/>
          </a:p>
          <a:p>
            <a:pPr lvl="1" indent="0">
              <a:spcBef>
                <a:spcPts val="600"/>
              </a:spcBef>
              <a:spcAft>
                <a:spcPts val="300"/>
              </a:spcAft>
              <a:buNone/>
              <a:defRPr/>
            </a:pPr>
            <a:r>
              <a:rPr lang="de-DE" sz="1200" dirty="0">
                <a:latin typeface="+mj-lt"/>
              </a:rPr>
              <a:t>Zeitbedarf</a:t>
            </a:r>
            <a:endParaRPr dirty="0"/>
          </a:p>
          <a:p>
            <a:pPr lvl="1" indent="0">
              <a:spcBef>
                <a:spcPts val="600"/>
              </a:spcBef>
              <a:buNone/>
              <a:defRPr/>
            </a:pPr>
            <a:r>
              <a:rPr lang="de-DE" sz="1100" dirty="0"/>
              <a:t>Aufgaben mit automatisiertem Feedback eignen sich insbesondere für die selbstständige und asynchrone Bearbeitung. Dadurch können sie zeitlich flexibel in den Unterricht integriert werden, etwa zur Übung, Wiederholung oder Vertiefung. Je nach Einsatzszenario erfolgt die Bearbeitung im Unterricht oder zu einem individuell gewählten Zeitpunkt außerhalb des Unterrichts, sodass der konkrete Zeitbedarf im Unterricht variieren kann. </a:t>
            </a:r>
            <a:endParaRPr lang="de-DE" dirty="0"/>
          </a:p>
          <a:p>
            <a:pPr lvl="1" indent="0">
              <a:spcBef>
                <a:spcPts val="600"/>
              </a:spcBef>
              <a:spcAft>
                <a:spcPts val="300"/>
              </a:spcAft>
              <a:buNone/>
              <a:defRPr/>
            </a:pPr>
            <a:r>
              <a:rPr lang="de-DE" sz="1200" dirty="0">
                <a:latin typeface="+mj-lt"/>
              </a:rPr>
              <a:t>Material (nach Einsatzbereich)</a:t>
            </a:r>
            <a:endParaRPr dirty="0"/>
          </a:p>
          <a:p>
            <a:pPr marL="171450" lvl="1">
              <a:spcBef>
                <a:spcPts val="600"/>
              </a:spcBef>
              <a:buFont typeface="Arial"/>
              <a:buChar char="•"/>
              <a:defRPr/>
            </a:pPr>
            <a:r>
              <a:rPr lang="de-DE" sz="1100" dirty="0"/>
              <a:t>geeignete digitale Aufgaben</a:t>
            </a:r>
            <a:endParaRPr sz="1100" dirty="0"/>
          </a:p>
          <a:p>
            <a:pPr marL="171450" lvl="1">
              <a:spcBef>
                <a:spcPts val="0"/>
              </a:spcBef>
              <a:buFont typeface="Arial"/>
              <a:buChar char="•"/>
              <a:defRPr/>
            </a:pPr>
            <a:r>
              <a:rPr lang="de-DE" sz="1100" dirty="0"/>
              <a:t>digitale Endgeräte für alle Lernenden</a:t>
            </a:r>
            <a:endParaRPr sz="1100" dirty="0"/>
          </a:p>
          <a:p>
            <a:pPr marL="171450" lvl="1">
              <a:spcBef>
                <a:spcPts val="0"/>
              </a:spcBef>
              <a:buFont typeface="Arial"/>
              <a:buChar char="•"/>
              <a:defRPr/>
            </a:pPr>
            <a:r>
              <a:rPr lang="de-DE" sz="1100" dirty="0"/>
              <a:t>i. d. R. Internetzugang</a:t>
            </a:r>
            <a:endParaRPr sz="1100" dirty="0"/>
          </a:p>
        </p:txBody>
      </p:sp>
      <p:sp>
        <p:nvSpPr>
          <p:cNvPr id="2019804590"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512665299" name="Inhaltsplatzhalter 5"/>
          <p:cNvSpPr>
            <a:spLocks noGrp="1"/>
          </p:cNvSpPr>
          <p:nvPr>
            <p:ph idx="13"/>
          </p:nvPr>
        </p:nvSpPr>
        <p:spPr bwMode="auto"/>
        <p:txBody>
          <a:bodyPr wrap="square">
            <a:noAutofit/>
          </a:bodyPr>
          <a:lstStyle/>
          <a:p>
            <a:pPr lvl="1" indent="0">
              <a:spcBef>
                <a:spcPts val="600"/>
              </a:spcBef>
              <a:spcAft>
                <a:spcPts val="300"/>
              </a:spcAft>
              <a:buNone/>
              <a:defRPr/>
            </a:pPr>
            <a:r>
              <a:rPr lang="de-DE" sz="1400" dirty="0">
                <a:solidFill>
                  <a:schemeClr val="accent3"/>
                </a:solidFill>
                <a:latin typeface="+mj-lt"/>
              </a:rPr>
              <a:t>So gelingt der Einsatz!</a:t>
            </a:r>
            <a:endParaRPr dirty="0"/>
          </a:p>
          <a:p>
            <a:pPr lvl="1" indent="0">
              <a:spcBef>
                <a:spcPts val="600"/>
              </a:spcBef>
              <a:spcAft>
                <a:spcPts val="300"/>
              </a:spcAft>
              <a:buNone/>
              <a:defRPr/>
            </a:pPr>
            <a:r>
              <a:rPr lang="de-DE" sz="1200" dirty="0">
                <a:latin typeface="+mj-lt"/>
              </a:rPr>
              <a:t>Vorbereitung</a:t>
            </a:r>
            <a:endParaRPr dirty="0"/>
          </a:p>
          <a:p>
            <a:pPr indent="0" algn="l">
              <a:spcBef>
                <a:spcPts val="600"/>
              </a:spcBef>
              <a:buNone/>
              <a:defRPr/>
            </a:pPr>
            <a:r>
              <a:rPr lang="de-DE" sz="1100" dirty="0">
                <a:latin typeface="+mn-lt"/>
              </a:rPr>
              <a:t>Die Lehrkraft wählt passende Aufgaben aus oder erstellt sie selbst (z. B. mit H5P in der Lernplattform). Dabei kann das Feedback so erweitert werden, dass Schülerinnen und Schüler nicht nur erfahren, ob ihre Antwort richtig oder falsch ist, sondern beispielsweise auch:</a:t>
            </a:r>
            <a:endParaRPr sz="1100" dirty="0"/>
          </a:p>
          <a:p>
            <a:pPr algn="l">
              <a:buFont typeface="Arial"/>
              <a:buChar char="•"/>
              <a:defRPr/>
            </a:pPr>
            <a:r>
              <a:rPr lang="de-DE" sz="1100" dirty="0">
                <a:latin typeface="+mn-lt"/>
              </a:rPr>
              <a:t>warum eine Antwort falsch ist,</a:t>
            </a:r>
            <a:endParaRPr sz="1100" dirty="0"/>
          </a:p>
          <a:p>
            <a:pPr algn="l">
              <a:buFont typeface="Arial"/>
              <a:buChar char="•"/>
              <a:defRPr/>
            </a:pPr>
            <a:r>
              <a:rPr lang="de-DE" sz="1100" dirty="0">
                <a:latin typeface="+mn-lt"/>
              </a:rPr>
              <a:t>wie sie ihre Antworten überprüfen können,</a:t>
            </a:r>
            <a:endParaRPr sz="1100" dirty="0"/>
          </a:p>
          <a:p>
            <a:pPr algn="l">
              <a:buFont typeface="Arial"/>
              <a:buChar char="•"/>
              <a:defRPr/>
            </a:pPr>
            <a:r>
              <a:rPr lang="de-DE" sz="1100" dirty="0">
                <a:latin typeface="+mn-lt"/>
              </a:rPr>
              <a:t>wie sich geeignete Lösungsstrategien entwickeln lassen,</a:t>
            </a:r>
            <a:endParaRPr sz="1100" dirty="0"/>
          </a:p>
          <a:p>
            <a:pPr algn="l">
              <a:buFont typeface="Arial"/>
              <a:buChar char="•"/>
              <a:defRPr/>
            </a:pPr>
            <a:r>
              <a:rPr lang="de-DE" sz="1100" dirty="0">
                <a:latin typeface="+mn-lt"/>
              </a:rPr>
              <a:t>welcher nächste Schritt sinnvoll ist,</a:t>
            </a:r>
            <a:endParaRPr sz="1100" dirty="0"/>
          </a:p>
          <a:p>
            <a:pPr algn="l">
              <a:buFont typeface="Arial"/>
              <a:buChar char="•"/>
              <a:defRPr/>
            </a:pPr>
            <a:r>
              <a:rPr lang="de-DE" sz="1100" dirty="0">
                <a:latin typeface="+mn-lt"/>
              </a:rPr>
              <a:t>welches nächste Lernziel gesetzt werden kann.</a:t>
            </a:r>
            <a:endParaRPr sz="1100" dirty="0"/>
          </a:p>
          <a:p>
            <a:pPr marL="171450" lvl="2" indent="0">
              <a:buNone/>
              <a:defRPr/>
            </a:pPr>
            <a:endParaRPr lang="de-DE" dirty="0"/>
          </a:p>
          <a:p>
            <a:pPr lvl="1" indent="0">
              <a:spcBef>
                <a:spcPts val="600"/>
              </a:spcBef>
              <a:spcAft>
                <a:spcPts val="300"/>
              </a:spcAft>
              <a:buNone/>
              <a:defRPr/>
            </a:pPr>
            <a:r>
              <a:rPr lang="de-DE" sz="1200" dirty="0">
                <a:latin typeface="+mj-lt"/>
              </a:rPr>
              <a:t>Durchführung</a:t>
            </a:r>
            <a:endParaRPr dirty="0"/>
          </a:p>
          <a:p>
            <a:pPr marL="228600" lvl="1" indent="-228600">
              <a:spcBef>
                <a:spcPts val="600"/>
              </a:spcBef>
              <a:spcAft>
                <a:spcPts val="300"/>
              </a:spcAft>
              <a:buFont typeface="+mj-lt"/>
              <a:buAutoNum type="arabicPeriod"/>
              <a:defRPr/>
            </a:pPr>
            <a:r>
              <a:rPr lang="de-DE" sz="1100" dirty="0"/>
              <a:t>Die Schülerinnen und Schüler bearbeiten die digitalen Aufgaben und erhalten das automatisierte Feedback.</a:t>
            </a:r>
            <a:endParaRPr sz="1100" dirty="0"/>
          </a:p>
          <a:p>
            <a:pPr marL="228600" lvl="1" indent="-228600">
              <a:spcBef>
                <a:spcPts val="300"/>
              </a:spcBef>
              <a:buFont typeface="+mj-lt"/>
              <a:buAutoNum type="arabicPeriod"/>
              <a:defRPr/>
            </a:pPr>
            <a:r>
              <a:rPr lang="de-DE" sz="1100" dirty="0"/>
              <a:t>Den Lernenden wird die Möglichkeit gegeben, die Aufgaben mithilfe des automatisierten Feedbacks selbst zu verbessern. </a:t>
            </a:r>
            <a:endParaRPr sz="1100" dirty="0"/>
          </a:p>
          <a:p>
            <a:pPr marL="228600" lvl="1" indent="-228600">
              <a:spcBef>
                <a:spcPts val="300"/>
              </a:spcBef>
              <a:buFont typeface="+mj-lt"/>
              <a:buAutoNum type="arabicPeriod"/>
              <a:defRPr/>
            </a:pPr>
            <a:r>
              <a:rPr lang="de-DE" sz="1100" dirty="0"/>
              <a:t>Auf Basis der Ergebnisse kann die Lehrkraft den weiteren Unterricht planen, z. B. indem häufige Fehler oder Probleme thematisiert werden oder Aufgaben auf höherem Anforderungsniveau gestellt werden. </a:t>
            </a:r>
            <a:endParaRPr sz="1100" dirty="0"/>
          </a:p>
          <a:p>
            <a:pPr marL="228600" lvl="1" indent="-228600" defTabSz="180000">
              <a:spcAft>
                <a:spcPts val="300"/>
              </a:spcAft>
              <a:buFont typeface="+mj-lt"/>
              <a:buAutoNum type="arabicPeriod"/>
              <a:defRPr/>
            </a:pPr>
            <a:endParaRPr lang="de-DE" dirty="0"/>
          </a:p>
          <a:p>
            <a:pPr lvl="1" indent="0" defTabSz="180000">
              <a:buNone/>
              <a:defRPr/>
            </a:pPr>
            <a:endParaRPr lang="de-DE" dirty="0"/>
          </a:p>
        </p:txBody>
      </p:sp>
      <p:pic>
        <p:nvPicPr>
          <p:cNvPr id="1691999352" name="Grafik 30"/>
          <p:cNvPicPr>
            <a:picLocks noChangeAspect="1"/>
          </p:cNvPicPr>
          <p:nvPr/>
        </p:nvPicPr>
        <p:blipFill rotWithShape="1">
          <a:blip r:embed="rId3"/>
          <a:stretch/>
        </p:blipFill>
        <p:spPr bwMode="auto">
          <a:xfrm>
            <a:off x="599023" y="1974130"/>
            <a:ext cx="291976" cy="327945"/>
          </a:xfrm>
          <a:prstGeom prst="rect">
            <a:avLst/>
          </a:prstGeom>
        </p:spPr>
      </p:pic>
      <p:pic>
        <p:nvPicPr>
          <p:cNvPr id="1631810843" name="Grafik 33"/>
          <p:cNvPicPr>
            <a:picLocks noChangeAspect="1"/>
          </p:cNvPicPr>
          <p:nvPr/>
        </p:nvPicPr>
        <p:blipFill rotWithShape="1">
          <a:blip r:embed="rId4"/>
          <a:stretch/>
        </p:blipFill>
        <p:spPr bwMode="auto">
          <a:xfrm>
            <a:off x="5567094" y="1912857"/>
            <a:ext cx="291976" cy="254679"/>
          </a:xfrm>
          <a:prstGeom prst="rect">
            <a:avLst/>
          </a:prstGeom>
        </p:spPr>
      </p:pic>
      <p:sp>
        <p:nvSpPr>
          <p:cNvPr id="2042443090" name="Title 1"/>
          <p:cNvSpPr txBox="1"/>
          <p:nvPr/>
        </p:nvSpPr>
        <p:spPr bwMode="auto">
          <a:xfrm>
            <a:off x="3245555" y="323850"/>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latin typeface="+mn-lt"/>
              </a:rPr>
              <a:t>☑</a:t>
            </a:r>
            <a:r>
              <a:rPr lang="de-DE" sz="1050" dirty="0">
                <a:solidFill>
                  <a:srgbClr val="000000"/>
                </a:solidFill>
                <a:latin typeface="+mn-lt"/>
                <a:ea typeface="Times New Roman"/>
              </a:rPr>
              <a:t> </a:t>
            </a:r>
            <a:r>
              <a:rPr lang="de-DE" sz="1050" dirty="0">
                <a:latin typeface="+mn-lt"/>
              </a:rPr>
              <a:t>Lehrende–Lernende     ☑ Lernende–Lehrende     </a:t>
            </a:r>
            <a:r>
              <a:rPr lang="de-DE" sz="1050" dirty="0">
                <a:solidFill>
                  <a:srgbClr val="000000"/>
                </a:solidFill>
                <a:latin typeface="+mn-lt"/>
                <a:ea typeface="Times New Roman"/>
              </a:rPr>
              <a:t>☐</a:t>
            </a:r>
            <a:r>
              <a:rPr lang="de-DE" sz="1050" dirty="0">
                <a:latin typeface="+mn-lt"/>
              </a:rPr>
              <a:t> Peer–Peer </a:t>
            </a:r>
            <a:r>
              <a:rPr lang="de-DE" sz="1050" dirty="0">
                <a:solidFill>
                  <a:srgbClr val="000000"/>
                </a:solidFill>
                <a:latin typeface="+mn-lt"/>
              </a:rPr>
              <a:t>     </a:t>
            </a:r>
            <a:r>
              <a:rPr lang="de-DE" sz="1050" dirty="0">
                <a:latin typeface="+mn-lt"/>
              </a:rPr>
              <a:t>☑ (Selbst)-Reflexion</a:t>
            </a:r>
            <a:endParaRPr lang="en-US" sz="1050" dirty="0">
              <a:latin typeface="+mn-lt"/>
            </a:endParaRPr>
          </a:p>
        </p:txBody>
      </p:sp>
      <p:sp>
        <p:nvSpPr>
          <p:cNvPr id="228706090" name="Title 1"/>
          <p:cNvSpPr txBox="1"/>
          <p:nvPr/>
        </p:nvSpPr>
        <p:spPr bwMode="auto">
          <a:xfrm>
            <a:off x="7868632" y="596393"/>
            <a:ext cx="230248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a:solidFill>
                  <a:schemeClr val="bg1"/>
                </a:solidFill>
                <a:latin typeface="+mn-lt"/>
              </a:rPr>
              <a:t>Hinweise zur Planung </a:t>
            </a:r>
            <a:r>
              <a:rPr lang="en-US" sz="1050">
                <a:solidFill>
                  <a:schemeClr val="bg1"/>
                </a:solidFill>
                <a:latin typeface="+mn-lt"/>
              </a:rPr>
              <a:t>&amp; Durchführung</a:t>
            </a:r>
            <a:endParaRPr/>
          </a:p>
        </p:txBody>
      </p:sp>
      <p:pic>
        <p:nvPicPr>
          <p:cNvPr id="1079770647" name="Grafik 15" descr="Ein Bild, das Schwarz, Dunkelheit enthält.&#10;&#10;KI-generierte Inhalte können fehlerhaft sein."/>
          <p:cNvPicPr>
            <a:picLocks noChangeAspect="1"/>
          </p:cNvPicPr>
          <p:nvPr/>
        </p:nvPicPr>
        <p:blipFill rotWithShape="1">
          <a:blip r:embed="rId5"/>
          <a:stretch/>
        </p:blipFill>
        <p:spPr bwMode="auto">
          <a:xfrm>
            <a:off x="5553143" y="4229789"/>
            <a:ext cx="330291" cy="353884"/>
          </a:xfrm>
          <a:prstGeom prst="rect">
            <a:avLst/>
          </a:prstGeom>
        </p:spPr>
      </p:pic>
      <p:pic>
        <p:nvPicPr>
          <p:cNvPr id="1272506143" name="Grafik 16"/>
          <p:cNvPicPr>
            <a:picLocks noChangeAspect="1"/>
          </p:cNvPicPr>
          <p:nvPr/>
        </p:nvPicPr>
        <p:blipFill rotWithShape="1">
          <a:blip r:embed="rId6"/>
          <a:stretch/>
        </p:blipFill>
        <p:spPr bwMode="auto">
          <a:xfrm>
            <a:off x="619660" y="5324374"/>
            <a:ext cx="302400" cy="324000"/>
          </a:xfrm>
          <a:prstGeom prst="rect">
            <a:avLst/>
          </a:prstGeom>
        </p:spPr>
      </p:pic>
      <p:pic>
        <p:nvPicPr>
          <p:cNvPr id="1850300853" name="Grafik 8" descr="Ein Bild, das Schwarz, Dunkelheit enthält.&#10;&#10;KI-generierte Inhalte können fehlerhaft sein."/>
          <p:cNvPicPr>
            <a:picLocks noChangeAspect="1"/>
          </p:cNvPicPr>
          <p:nvPr/>
        </p:nvPicPr>
        <p:blipFill rotWithShape="1">
          <a:blip r:embed="rId7"/>
          <a:stretch/>
        </p:blipFill>
        <p:spPr bwMode="auto">
          <a:xfrm>
            <a:off x="639884" y="3749460"/>
            <a:ext cx="235200" cy="252000"/>
          </a:xfrm>
          <a:prstGeom prst="rect">
            <a:avLst/>
          </a:prstGeom>
        </p:spPr>
      </p:pic>
      <p:sp>
        <p:nvSpPr>
          <p:cNvPr id="2" name="Textfeld 8">
            <a:extLst>
              <a:ext uri="{FF2B5EF4-FFF2-40B4-BE49-F238E27FC236}">
                <a16:creationId xmlns:a16="http://schemas.microsoft.com/office/drawing/2014/main" id="{0A7561E1-51E0-3251-05BF-4877682385A8}"/>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701726174" name="Titel 1"/>
          <p:cNvSpPr>
            <a:spLocks noGrp="1"/>
          </p:cNvSpPr>
          <p:nvPr>
            <p:ph type="title"/>
          </p:nvPr>
        </p:nvSpPr>
        <p:spPr bwMode="auto">
          <a:xfrm>
            <a:off x="539813" y="1161402"/>
            <a:ext cx="9631300" cy="293877"/>
          </a:xfrm>
        </p:spPr>
        <p:txBody>
          <a:bodyPr>
            <a:normAutofit/>
          </a:bodyPr>
          <a:lstStyle/>
          <a:p>
            <a:pPr>
              <a:defRPr/>
            </a:pPr>
            <a:r>
              <a:rPr lang="de-DE" dirty="0"/>
              <a:t>„Automatisiertes Feedback auf digitale (Übungs-)Aufgaben“</a:t>
            </a:r>
            <a:endParaRPr lang="de-DE" dirty="0">
              <a:solidFill>
                <a:schemeClr val="accent3"/>
              </a:solidFill>
            </a:endParaRPr>
          </a:p>
        </p:txBody>
      </p:sp>
      <p:sp>
        <p:nvSpPr>
          <p:cNvPr id="1268049851" name="Inhaltsplatzhalter 2"/>
          <p:cNvSpPr>
            <a:spLocks noGrp="1"/>
          </p:cNvSpPr>
          <p:nvPr>
            <p:ph idx="1"/>
          </p:nvPr>
        </p:nvSpPr>
        <p:spPr bwMode="auto"/>
        <p:txBody>
          <a:bodyPr>
            <a:noAutofit/>
          </a:bodyPr>
          <a:lstStyle/>
          <a:p>
            <a:pPr lvl="1" indent="0">
              <a:spcBef>
                <a:spcPts val="600"/>
              </a:spcBef>
              <a:spcAft>
                <a:spcPts val="300"/>
              </a:spcAft>
              <a:buNone/>
              <a:defRPr/>
            </a:pPr>
            <a:r>
              <a:rPr lang="de-DE" sz="1400" dirty="0">
                <a:solidFill>
                  <a:schemeClr val="accent3"/>
                </a:solidFill>
                <a:latin typeface="+mj-lt"/>
              </a:rPr>
              <a:t>So wird die Methode lernförderlich!</a:t>
            </a:r>
            <a:endParaRPr dirty="0"/>
          </a:p>
          <a:p>
            <a:pPr lvl="1" indent="0">
              <a:spcBef>
                <a:spcPts val="600"/>
              </a:spcBef>
              <a:spcAft>
                <a:spcPts val="300"/>
              </a:spcAft>
              <a:buNone/>
              <a:defRPr/>
            </a:pPr>
            <a:r>
              <a:rPr lang="de-DE" sz="1200" dirty="0">
                <a:latin typeface="+mj-lt"/>
              </a:rPr>
              <a:t>Einbettung in den Unterricht</a:t>
            </a:r>
            <a:endParaRPr dirty="0"/>
          </a:p>
          <a:p>
            <a:pPr marL="171450" lvl="1">
              <a:buFont typeface="Arial"/>
              <a:buChar char="•"/>
              <a:defRPr/>
            </a:pPr>
            <a:r>
              <a:rPr lang="de-DE" sz="1100" dirty="0"/>
              <a:t>Aufgaben mit automatisiertem Feedback können eingesetzt werden, um neue Inhalte zu festigen oder Inhalte, z. B. vor einem Leistungsnachweis, zu wiederholen.</a:t>
            </a:r>
            <a:endParaRPr sz="1100" dirty="0"/>
          </a:p>
          <a:p>
            <a:pPr marL="171450" lvl="1">
              <a:buFont typeface="Arial"/>
              <a:buChar char="•"/>
              <a:defRPr/>
            </a:pPr>
            <a:r>
              <a:rPr lang="de-DE" sz="1100" dirty="0"/>
              <a:t>Das automatisierte Feedback kann zu allen Zeitpunkten einer Unterrichtseinheit </a:t>
            </a:r>
            <a:r>
              <a:rPr lang="de-DE" sz="1100" dirty="0">
                <a:ea typeface="PT Sans"/>
                <a:cs typeface="PT Sans"/>
              </a:rPr>
              <a:t>–</a:t>
            </a:r>
            <a:r>
              <a:rPr lang="de-DE" sz="1100" dirty="0"/>
              <a:t> auch asynchron </a:t>
            </a:r>
            <a:r>
              <a:rPr lang="de-DE" sz="1100" b="0" i="0" u="none" strike="noStrike" cap="none" spc="0" dirty="0">
                <a:solidFill>
                  <a:schemeClr val="tx1"/>
                </a:solidFill>
                <a:ea typeface="PT Sans"/>
                <a:cs typeface="PT Sans"/>
              </a:rPr>
              <a:t>–</a:t>
            </a:r>
            <a:r>
              <a:rPr lang="de-DE" sz="1100" dirty="0"/>
              <a:t> eingesetzt werden. Der klassische Zeitpunkt sind Übungsphasen zur Festigung neu gelernter Inhalte.</a:t>
            </a:r>
            <a:endParaRPr sz="1100" dirty="0"/>
          </a:p>
          <a:p>
            <a:pPr marL="171450" lvl="1">
              <a:spcBef>
                <a:spcPts val="600"/>
              </a:spcBef>
              <a:buFont typeface="Arial"/>
              <a:buChar char="•"/>
              <a:defRPr/>
            </a:pPr>
            <a:r>
              <a:rPr lang="de-DE" sz="1100" dirty="0"/>
              <a:t>Je nach Schwerpunktsetzung durch die Lehrkraft ist automatisiertes Feedback zu allen Feedbackebenen (Aufgabe/Prozess/Selbstregulation) möglich. Häufig bezieht sich das automatisierte Feedback auf die Aufgabenebene, sollte aber mit Hinweisen auf der Prozessebene verknüpft werden, um besonders lernförderlich zu wirken (siehe S. 4). </a:t>
            </a:r>
            <a:endParaRPr sz="1100" dirty="0"/>
          </a:p>
          <a:p>
            <a:pPr indent="0">
              <a:buNone/>
              <a:defRPr/>
            </a:pPr>
            <a:r>
              <a:rPr lang="de-DE" sz="1400" dirty="0">
                <a:solidFill>
                  <a:schemeClr val="accent3"/>
                </a:solidFill>
              </a:rPr>
              <a:t>Vorteile</a:t>
            </a:r>
            <a:endParaRPr lang="de-DE" sz="1400" b="1" dirty="0"/>
          </a:p>
          <a:p>
            <a:pPr marL="171450" lvl="1">
              <a:buFont typeface="Arial"/>
              <a:buChar char="•"/>
              <a:defRPr/>
            </a:pPr>
            <a:r>
              <a:rPr lang="de-DE" sz="1100" dirty="0"/>
              <a:t>Die Lernenden erhalten unmittelbare, aufgabenspezifische Rückmeldungen. Dies fördert den Lernprozess, da eine direkte Reflexion des Gelernten möglich ist und Fehler sofort erkannt und korrigiert werden können. Im Gegensatz dazu erfolgt bei traditionellen Hausaufgaben oder Übungen die Rückmeldung häufig zeitlich stark verzögert, was dazu führen kann, dass der Denkprozess bei der Bearbeitung und die Korrektur weit auseinanderliegen. </a:t>
            </a:r>
            <a:endParaRPr sz="1100" dirty="0"/>
          </a:p>
          <a:p>
            <a:pPr indent="0">
              <a:spcBef>
                <a:spcPts val="300"/>
              </a:spcBef>
              <a:spcAft>
                <a:spcPts val="0"/>
              </a:spcAft>
              <a:buNone/>
              <a:defRPr/>
            </a:pPr>
            <a:endParaRPr lang="de-DE" sz="1050" dirty="0">
              <a:latin typeface="+mn-lt"/>
            </a:endParaRPr>
          </a:p>
        </p:txBody>
      </p:sp>
      <p:sp>
        <p:nvSpPr>
          <p:cNvPr id="1260308552"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528620391" name="Inhaltsplatzhalter 5"/>
          <p:cNvSpPr>
            <a:spLocks noGrp="1"/>
          </p:cNvSpPr>
          <p:nvPr>
            <p:ph idx="13"/>
          </p:nvPr>
        </p:nvSpPr>
        <p:spPr bwMode="auto">
          <a:xfrm>
            <a:off x="5946264" y="1660406"/>
            <a:ext cx="4248000" cy="4888059"/>
          </a:xfrm>
        </p:spPr>
        <p:txBody>
          <a:bodyPr wrap="square">
            <a:noAutofit/>
          </a:bodyPr>
          <a:lstStyle/>
          <a:p>
            <a:pPr marL="171450" lvl="1">
              <a:spcBef>
                <a:spcPts val="300"/>
              </a:spcBef>
              <a:spcAft>
                <a:spcPts val="300"/>
              </a:spcAft>
              <a:defRPr/>
            </a:pPr>
            <a:r>
              <a:rPr lang="de-DE" sz="1100" dirty="0"/>
              <a:t>Digitale Plattformen ermöglichen eine differenzierte Rückmeldung, die Lösungswege aufzeigen, adaptive Übungsimpulse geben und damit über ein simples „richtig“ oder „falsch“ hinausgehen kann. So können beispielsweise gezielte Hinweise eingeblendet werden, die die Lernenden schrittweise zur richtigen Lösung führen. Bei Bedarf lassen sich auch passende Erklärvideos und weiterführende Übungen verlinken, die individuell und themenspezifisch unterstützen.</a:t>
            </a:r>
            <a:endParaRPr sz="1100" dirty="0"/>
          </a:p>
          <a:p>
            <a:pPr marL="171450" lvl="1">
              <a:spcBef>
                <a:spcPts val="300"/>
              </a:spcBef>
              <a:spcAft>
                <a:spcPts val="300"/>
              </a:spcAft>
              <a:defRPr/>
            </a:pPr>
            <a:r>
              <a:rPr lang="de-DE" sz="1100" dirty="0"/>
              <a:t>Die Schülerinnen und Schüler können ihren Lernstand orts- und zeitunabhängig selbstständig überprüfen, gezielt nachsteuern und in ihrem eigenen Tempo vertiefen oder üben. </a:t>
            </a:r>
            <a:endParaRPr sz="1100" dirty="0"/>
          </a:p>
          <a:p>
            <a:pPr marL="171450" lvl="1">
              <a:spcBef>
                <a:spcPts val="600"/>
              </a:spcBef>
              <a:spcAft>
                <a:spcPts val="300"/>
              </a:spcAft>
              <a:defRPr/>
            </a:pPr>
            <a:r>
              <a:rPr lang="de-DE" sz="1100" dirty="0"/>
              <a:t>Die Lehrkraft erhält einen unmittelbaren Überblick über den Lern- und Leistungsstand der Lerngruppe, häufig auch grafisch aufbereitet, etwa in Form von Diagrammen. So wird das Lernen der einzelnen Lernenden „sichtbar“, Stärken und Schwächen lassen sich leichter erkennen und individuelle Rückmeldungen können gezielt sowie zeitnah erfolgen. Zugleich können die Ergebnisse als Grundlage für die weitere Unterrichtsplanung dienen.</a:t>
            </a:r>
            <a:endParaRPr sz="1100" dirty="0"/>
          </a:p>
          <a:p>
            <a:pPr indent="0">
              <a:spcBef>
                <a:spcPts val="300"/>
              </a:spcBef>
              <a:spcAft>
                <a:spcPts val="0"/>
              </a:spcAft>
              <a:buNone/>
              <a:defRPr/>
            </a:pPr>
            <a:r>
              <a:rPr lang="de-DE" dirty="0"/>
              <a:t>Weitere Tipps:</a:t>
            </a:r>
            <a:endParaRPr dirty="0"/>
          </a:p>
          <a:p>
            <a:pPr marL="171450" lvl="1">
              <a:spcBef>
                <a:spcPts val="300"/>
              </a:spcBef>
              <a:spcAft>
                <a:spcPts val="300"/>
              </a:spcAft>
              <a:defRPr/>
            </a:pPr>
            <a:r>
              <a:rPr lang="de-DE" sz="1100" dirty="0"/>
              <a:t>Die Aufgaben sollten möglichst so gestaltet sein, dass sie nur eine eindeutig richtige Antwort zulassen. Texteingabefelder sollten möglichst kurz gehalten werden. Automatisiertes Feedback sollte sorgfältig auf die jeweiligen Lernziele abgestimmt sein.</a:t>
            </a:r>
            <a:endParaRPr sz="1100" dirty="0"/>
          </a:p>
          <a:p>
            <a:pPr marL="171450" lvl="1">
              <a:spcBef>
                <a:spcPts val="300"/>
              </a:spcBef>
              <a:spcAft>
                <a:spcPts val="300"/>
              </a:spcAft>
              <a:defRPr/>
            </a:pPr>
            <a:r>
              <a:rPr lang="de-DE" sz="1100" dirty="0"/>
              <a:t>Aufgaben mit automatisiertem Feedback eignen sich besonders für </a:t>
            </a:r>
            <a:r>
              <a:rPr lang="de-DE" sz="1100" dirty="0" err="1"/>
              <a:t>Übungs</a:t>
            </a:r>
            <a:r>
              <a:rPr lang="de-DE" sz="1100" dirty="0"/>
              <a:t>‑ und Festigungsphasen und sollten gezielt und punktuell eingesetzt werden.</a:t>
            </a:r>
            <a:endParaRPr sz="1100" dirty="0"/>
          </a:p>
          <a:p>
            <a:pPr marL="171450" lvl="1">
              <a:spcBef>
                <a:spcPts val="300"/>
              </a:spcBef>
              <a:spcAft>
                <a:spcPts val="300"/>
              </a:spcAft>
              <a:defRPr/>
            </a:pPr>
            <a:r>
              <a:rPr lang="de-DE" sz="1100" dirty="0"/>
              <a:t>Ein gemeinsamer Aufgabenpool innerhalb der Fachschaft kann die Vorbereitung erleichtern und die einzelne Lehrkraft entlasten.</a:t>
            </a:r>
            <a:endParaRPr sz="1100" dirty="0"/>
          </a:p>
        </p:txBody>
      </p:sp>
      <p:sp>
        <p:nvSpPr>
          <p:cNvPr id="1597831475" name="Title 1"/>
          <p:cNvSpPr txBox="1"/>
          <p:nvPr/>
        </p:nvSpPr>
        <p:spPr bwMode="auto">
          <a:xfrm>
            <a:off x="7804337" y="597627"/>
            <a:ext cx="2367495" cy="21637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Hinweise zum lernförderlichen Einsatz</a:t>
            </a:r>
          </a:p>
        </p:txBody>
      </p:sp>
      <p:pic>
        <p:nvPicPr>
          <p:cNvPr id="73900101" name="Grafik 41"/>
          <p:cNvPicPr>
            <a:picLocks noChangeAspect="1"/>
          </p:cNvPicPr>
          <p:nvPr/>
        </p:nvPicPr>
        <p:blipFill rotWithShape="1">
          <a:blip r:embed="rId3"/>
          <a:stretch/>
        </p:blipFill>
        <p:spPr bwMode="auto">
          <a:xfrm>
            <a:off x="596790" y="1914830"/>
            <a:ext cx="295199" cy="324000"/>
          </a:xfrm>
          <a:prstGeom prst="rect">
            <a:avLst/>
          </a:prstGeom>
        </p:spPr>
      </p:pic>
      <p:pic>
        <p:nvPicPr>
          <p:cNvPr id="105721870" name="Grafik 10"/>
          <p:cNvPicPr>
            <a:picLocks noChangeAspect="1"/>
          </p:cNvPicPr>
          <p:nvPr/>
        </p:nvPicPr>
        <p:blipFill rotWithShape="1">
          <a:blip r:embed="rId4"/>
          <a:stretch/>
        </p:blipFill>
        <p:spPr bwMode="auto">
          <a:xfrm>
            <a:off x="5632475" y="4909439"/>
            <a:ext cx="313789" cy="297613"/>
          </a:xfrm>
          <a:prstGeom prst="rect">
            <a:avLst/>
          </a:prstGeom>
        </p:spPr>
      </p:pic>
      <p:sp>
        <p:nvSpPr>
          <p:cNvPr id="1873669206" name="Title 1"/>
          <p:cNvSpPr txBox="1"/>
          <p:nvPr/>
        </p:nvSpPr>
        <p:spPr bwMode="auto">
          <a:xfrm>
            <a:off x="3245555" y="323850"/>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latin typeface="+mn-lt"/>
              </a:rPr>
              <a:t>☑ Lehrende–Lernende     ☑ Lernende–Lehrende     </a:t>
            </a:r>
            <a:r>
              <a:rPr lang="de-DE" sz="1050" dirty="0">
                <a:solidFill>
                  <a:srgbClr val="000000"/>
                </a:solidFill>
                <a:latin typeface="+mn-lt"/>
                <a:ea typeface="Times New Roman"/>
              </a:rPr>
              <a:t>☐</a:t>
            </a:r>
            <a:r>
              <a:rPr lang="de-DE" sz="1050" dirty="0">
                <a:latin typeface="+mn-lt"/>
              </a:rPr>
              <a:t> Peer–Peer </a:t>
            </a:r>
            <a:r>
              <a:rPr lang="de-DE" sz="1050" dirty="0">
                <a:solidFill>
                  <a:srgbClr val="000000"/>
                </a:solidFill>
                <a:latin typeface="+mn-lt"/>
              </a:rPr>
              <a:t>     </a:t>
            </a:r>
            <a:r>
              <a:rPr lang="de-DE" sz="1050" dirty="0">
                <a:latin typeface="+mn-lt"/>
              </a:rPr>
              <a:t>☑ (Selbst)-Reflexion</a:t>
            </a:r>
            <a:endParaRPr lang="en-US" sz="1050" dirty="0">
              <a:latin typeface="+mn-lt"/>
            </a:endParaRPr>
          </a:p>
        </p:txBody>
      </p:sp>
      <p:pic>
        <p:nvPicPr>
          <p:cNvPr id="744538030" name="Picture 7" descr="Bildergebnis für Piktogramm daumen hoch smiley schwarz weiß"/>
          <p:cNvPicPr>
            <a:picLocks noChangeAspect="1" noChangeArrowheads="1"/>
          </p:cNvPicPr>
          <p:nvPr/>
        </p:nvPicPr>
        <p:blipFill rotWithShape="1">
          <a:blip r:embed="rId5"/>
          <a:srcRect l="17911" t="19690" r="17801" b="24295"/>
          <a:stretch/>
        </p:blipFill>
        <p:spPr bwMode="auto">
          <a:xfrm>
            <a:off x="576876" y="4789754"/>
            <a:ext cx="315113" cy="293877"/>
          </a:xfrm>
          <a:prstGeom prst="rect">
            <a:avLst/>
          </a:prstGeom>
          <a:noFill/>
        </p:spPr>
      </p:pic>
      <p:sp>
        <p:nvSpPr>
          <p:cNvPr id="2" name="Textfeld 8">
            <a:extLst>
              <a:ext uri="{FF2B5EF4-FFF2-40B4-BE49-F238E27FC236}">
                <a16:creationId xmlns:a16="http://schemas.microsoft.com/office/drawing/2014/main" id="{039BDE78-266A-8301-AE07-BFC13997798D}"/>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947667960" name="Inhaltsplatzhalter 1"/>
          <p:cNvSpPr>
            <a:spLocks noGrp="1"/>
          </p:cNvSpPr>
          <p:nvPr>
            <p:ph idx="1"/>
          </p:nvPr>
        </p:nvSpPr>
        <p:spPr bwMode="auto"/>
        <p:txBody>
          <a:bodyPr/>
          <a:lstStyle/>
          <a:p>
            <a:pPr lvl="1" indent="0">
              <a:spcBef>
                <a:spcPts val="600"/>
              </a:spcBef>
              <a:buNone/>
              <a:defRPr/>
            </a:pPr>
            <a:r>
              <a:rPr lang="de-DE" sz="1200" dirty="0">
                <a:latin typeface="+mj-lt"/>
              </a:rPr>
              <a:t>Was ist H5P?</a:t>
            </a:r>
            <a:endParaRPr dirty="0"/>
          </a:p>
          <a:p>
            <a:pPr indent="0">
              <a:buNone/>
              <a:defRPr/>
            </a:pPr>
            <a:r>
              <a:rPr lang="de-DE" sz="1100" dirty="0">
                <a:latin typeface="+mn-lt"/>
              </a:rPr>
              <a:t>H5P ermöglicht interaktive Lernaktivitäten direkt in der </a:t>
            </a:r>
            <a:r>
              <a:rPr lang="de-DE" sz="1100" dirty="0" err="1">
                <a:latin typeface="+mn-lt"/>
              </a:rPr>
              <a:t>ByCS</a:t>
            </a:r>
            <a:r>
              <a:rPr lang="de-DE" sz="1100" dirty="0">
                <a:latin typeface="+mn-lt"/>
              </a:rPr>
              <a:t>-Lernplattform. Schülerinnen und Schüler bearbeiten z. B. Quizfragen, Lückentexte, Zuordnungen oder interaktive Videos und erhalten unmittelbares Feedback. Die Methode eignet sich zur Aktivierung, Übung, Wiederholung, Differenzierung und Selbstkontrolle. Besonders wirksam ist H5P, wenn die Aufgaben ein klares Lernziel verfolgen, übersichtlich gestaltet sind und durch Reflexion oder Anschlussaufgaben in den Unterricht eingebettet werden.</a:t>
            </a:r>
            <a:endParaRPr sz="1100" dirty="0">
              <a:latin typeface="+mn-lt"/>
            </a:endParaRPr>
          </a:p>
          <a:p>
            <a:pPr lvl="1" indent="0">
              <a:spcBef>
                <a:spcPts val="600"/>
              </a:spcBef>
              <a:buNone/>
              <a:defRPr/>
            </a:pPr>
            <a:r>
              <a:rPr lang="de-DE" sz="1100" b="1" dirty="0"/>
              <a:t>Überblick über ausgewählte Übungsformate:</a:t>
            </a:r>
            <a:endParaRPr sz="1100" b="1" dirty="0"/>
          </a:p>
          <a:p>
            <a:pPr marL="171450">
              <a:defRPr/>
            </a:pPr>
            <a:r>
              <a:rPr lang="de-DE" sz="1100" dirty="0">
                <a:latin typeface="+mn-lt"/>
              </a:rPr>
              <a:t>Fill in </a:t>
            </a:r>
            <a:r>
              <a:rPr lang="de-DE" sz="1100" dirty="0" err="1">
                <a:latin typeface="+mn-lt"/>
              </a:rPr>
              <a:t>the</a:t>
            </a:r>
            <a:r>
              <a:rPr lang="de-DE" sz="1100" dirty="0">
                <a:latin typeface="+mn-lt"/>
              </a:rPr>
              <a:t> </a:t>
            </a:r>
            <a:r>
              <a:rPr lang="de-DE" sz="1100" dirty="0" err="1">
                <a:latin typeface="+mn-lt"/>
              </a:rPr>
              <a:t>blanks</a:t>
            </a:r>
            <a:r>
              <a:rPr lang="de-DE" sz="1100" dirty="0">
                <a:latin typeface="+mn-lt"/>
              </a:rPr>
              <a:t>: Lückentext, den die Schülerinnen und Schüler bearbeiten können und Feedback erhalten </a:t>
            </a:r>
            <a:endParaRPr sz="1100" dirty="0">
              <a:latin typeface="+mn-lt"/>
            </a:endParaRPr>
          </a:p>
          <a:p>
            <a:pPr marL="171450">
              <a:defRPr/>
            </a:pPr>
            <a:r>
              <a:rPr lang="de-DE" sz="1100" dirty="0">
                <a:latin typeface="+mn-lt"/>
              </a:rPr>
              <a:t>Find </a:t>
            </a:r>
            <a:r>
              <a:rPr lang="de-DE" sz="1100" dirty="0" err="1">
                <a:latin typeface="+mn-lt"/>
              </a:rPr>
              <a:t>the</a:t>
            </a:r>
            <a:r>
              <a:rPr lang="de-DE" sz="1100" dirty="0">
                <a:latin typeface="+mn-lt"/>
              </a:rPr>
              <a:t> </a:t>
            </a:r>
            <a:r>
              <a:rPr lang="de-DE" sz="1100" dirty="0" err="1">
                <a:latin typeface="+mn-lt"/>
              </a:rPr>
              <a:t>words</a:t>
            </a:r>
            <a:r>
              <a:rPr lang="de-DE" sz="1100" dirty="0">
                <a:latin typeface="+mn-lt"/>
              </a:rPr>
              <a:t>: „</a:t>
            </a:r>
            <a:r>
              <a:rPr lang="de-DE" sz="1100" dirty="0" err="1">
                <a:latin typeface="+mn-lt"/>
              </a:rPr>
              <a:t>Suchsel</a:t>
            </a:r>
            <a:r>
              <a:rPr lang="de-DE" sz="1100" dirty="0">
                <a:latin typeface="+mn-lt"/>
              </a:rPr>
              <a:t>“, bei dem die Schülerinnen und Schüler versteckte Begriffe finden müssen </a:t>
            </a:r>
            <a:endParaRPr sz="1100" dirty="0">
              <a:latin typeface="+mn-lt"/>
            </a:endParaRPr>
          </a:p>
          <a:p>
            <a:pPr marL="171450">
              <a:defRPr/>
            </a:pPr>
            <a:r>
              <a:rPr lang="de-DE" sz="1100" dirty="0">
                <a:latin typeface="+mn-lt"/>
              </a:rPr>
              <a:t>Mark </a:t>
            </a:r>
            <a:r>
              <a:rPr lang="de-DE" sz="1100" dirty="0" err="1">
                <a:latin typeface="+mn-lt"/>
              </a:rPr>
              <a:t>the</a:t>
            </a:r>
            <a:r>
              <a:rPr lang="de-DE" sz="1100" dirty="0">
                <a:latin typeface="+mn-lt"/>
              </a:rPr>
              <a:t> </a:t>
            </a:r>
            <a:r>
              <a:rPr lang="de-DE" sz="1100" dirty="0" err="1">
                <a:latin typeface="+mn-lt"/>
              </a:rPr>
              <a:t>words</a:t>
            </a:r>
            <a:r>
              <a:rPr lang="de-DE" sz="1100" dirty="0">
                <a:latin typeface="+mn-lt"/>
              </a:rPr>
              <a:t>: in einem Text müssen alle Wörter mit einem bestimmten Merkmal markiert werden </a:t>
            </a:r>
            <a:endParaRPr sz="1100" dirty="0">
              <a:latin typeface="+mn-lt"/>
            </a:endParaRPr>
          </a:p>
          <a:p>
            <a:pPr marL="171450">
              <a:defRPr/>
            </a:pPr>
            <a:r>
              <a:rPr lang="de-DE" sz="1100" dirty="0">
                <a:latin typeface="+mn-lt"/>
              </a:rPr>
              <a:t>Multiple Choice: aus mehreren Antwortmöglichkeiten muss die richtige ausgewählt werden </a:t>
            </a:r>
            <a:endParaRPr sz="1100" dirty="0">
              <a:latin typeface="+mn-lt"/>
            </a:endParaRPr>
          </a:p>
          <a:p>
            <a:pPr marL="171450">
              <a:defRPr/>
            </a:pPr>
            <a:r>
              <a:rPr lang="de-DE" sz="1100" dirty="0">
                <a:latin typeface="+mn-lt"/>
              </a:rPr>
              <a:t>True/ </a:t>
            </a:r>
            <a:r>
              <a:rPr lang="de-DE" sz="1100" dirty="0" err="1">
                <a:latin typeface="+mn-lt"/>
              </a:rPr>
              <a:t>false</a:t>
            </a:r>
            <a:r>
              <a:rPr lang="de-DE" sz="1100" dirty="0">
                <a:latin typeface="+mn-lt"/>
              </a:rPr>
              <a:t> </a:t>
            </a:r>
            <a:r>
              <a:rPr lang="de-DE" sz="1100" dirty="0" err="1">
                <a:latin typeface="+mn-lt"/>
              </a:rPr>
              <a:t>question</a:t>
            </a:r>
            <a:r>
              <a:rPr lang="de-DE" sz="1100" dirty="0">
                <a:latin typeface="+mn-lt"/>
              </a:rPr>
              <a:t>: Fragen müssen mit richtig oder falsch beantwortet werden </a:t>
            </a:r>
            <a:endParaRPr sz="1100" dirty="0">
              <a:latin typeface="+mn-lt"/>
            </a:endParaRPr>
          </a:p>
          <a:p>
            <a:pPr marL="171450">
              <a:defRPr/>
            </a:pPr>
            <a:r>
              <a:rPr lang="de-DE" sz="1100" dirty="0">
                <a:latin typeface="+mn-lt"/>
              </a:rPr>
              <a:t>Drag &amp; Drop: Zuordnungsaufgabe, bei der Texte Bildern zuzuordnen ist </a:t>
            </a:r>
            <a:endParaRPr sz="1100" dirty="0">
              <a:latin typeface="+mn-lt"/>
            </a:endParaRPr>
          </a:p>
          <a:p>
            <a:pPr marL="171450">
              <a:defRPr/>
            </a:pPr>
            <a:r>
              <a:rPr lang="de-DE" sz="1100" dirty="0">
                <a:latin typeface="+mn-lt"/>
              </a:rPr>
              <a:t>Drag </a:t>
            </a:r>
            <a:r>
              <a:rPr lang="de-DE" sz="1100" dirty="0" err="1">
                <a:latin typeface="+mn-lt"/>
              </a:rPr>
              <a:t>the</a:t>
            </a:r>
            <a:r>
              <a:rPr lang="de-DE" sz="1100" dirty="0">
                <a:latin typeface="+mn-lt"/>
              </a:rPr>
              <a:t> </a:t>
            </a:r>
            <a:r>
              <a:rPr lang="de-DE" sz="1100" dirty="0" err="1">
                <a:latin typeface="+mn-lt"/>
              </a:rPr>
              <a:t>words</a:t>
            </a:r>
            <a:r>
              <a:rPr lang="de-DE" sz="1100" dirty="0">
                <a:latin typeface="+mn-lt"/>
              </a:rPr>
              <a:t>: Wörter müssen an die richtige Stelle im Text gezogen werden</a:t>
            </a:r>
            <a:endParaRPr sz="1100" dirty="0">
              <a:latin typeface="+mn-lt"/>
            </a:endParaRPr>
          </a:p>
        </p:txBody>
      </p:sp>
      <p:sp>
        <p:nvSpPr>
          <p:cNvPr id="486996992" name="Fußzeilenplatzhalter 2"/>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520781575" name="Inhaltsplatzhalter 4"/>
          <p:cNvSpPr>
            <a:spLocks noGrp="1"/>
          </p:cNvSpPr>
          <p:nvPr>
            <p:ph idx="13"/>
          </p:nvPr>
        </p:nvSpPr>
        <p:spPr bwMode="auto"/>
        <p:txBody>
          <a:bodyPr/>
          <a:lstStyle/>
          <a:p>
            <a:pPr lvl="1" indent="0">
              <a:spcBef>
                <a:spcPts val="600"/>
              </a:spcBef>
              <a:spcAft>
                <a:spcPts val="300"/>
              </a:spcAft>
              <a:buNone/>
              <a:defRPr/>
            </a:pPr>
            <a:r>
              <a:rPr lang="de-DE" sz="1200" dirty="0">
                <a:latin typeface="+mj-lt"/>
              </a:rPr>
              <a:t>Feedbackmöglichkeiten bei H5P</a:t>
            </a:r>
            <a:endParaRPr dirty="0"/>
          </a:p>
          <a:p>
            <a:pPr marL="171450">
              <a:spcBef>
                <a:spcPts val="600"/>
              </a:spcBef>
              <a:buFontTx/>
              <a:buChar char="•"/>
              <a:defRPr/>
            </a:pPr>
            <a:r>
              <a:rPr lang="de-DE" sz="1100" dirty="0">
                <a:latin typeface="+mn-lt"/>
              </a:rPr>
              <a:t>Bei vielen H5P-Inhaltstypen erhalten Lernende eine automatisierte Rückmeldung zur Richtigkeit ihrer Eingaben.</a:t>
            </a:r>
            <a:endParaRPr sz="1100" dirty="0">
              <a:latin typeface="+mn-lt"/>
            </a:endParaRPr>
          </a:p>
          <a:p>
            <a:pPr marL="171450">
              <a:spcBef>
                <a:spcPts val="600"/>
              </a:spcBef>
              <a:buFontTx/>
              <a:buChar char="•"/>
              <a:defRPr/>
            </a:pPr>
            <a:r>
              <a:rPr lang="de-DE" sz="1100" dirty="0">
                <a:latin typeface="+mn-lt"/>
              </a:rPr>
              <a:t>Zusätzlich bieten manche Inhaltstypen die Möglichkeit einer Gesamtrückmeldung zum Ergebnis.</a:t>
            </a:r>
            <a:endParaRPr sz="1100" dirty="0">
              <a:latin typeface="+mn-lt"/>
            </a:endParaRPr>
          </a:p>
          <a:p>
            <a:pPr marL="171450">
              <a:spcBef>
                <a:spcPts val="600"/>
              </a:spcBef>
              <a:buFontTx/>
              <a:buChar char="•"/>
              <a:defRPr/>
            </a:pPr>
            <a:r>
              <a:rPr lang="de-DE" sz="1100" dirty="0">
                <a:latin typeface="+mn-lt"/>
              </a:rPr>
              <a:t>Einige ermöglichen darüber hinaus auch individuelle Rückmeldungen zu einzelnen Antworten</a:t>
            </a:r>
            <a:r>
              <a:rPr lang="de-DE" sz="1100" b="0" i="0" dirty="0">
                <a:solidFill>
                  <a:srgbClr val="444444"/>
                </a:solidFill>
                <a:latin typeface="+mn-lt"/>
              </a:rPr>
              <a:t>.</a:t>
            </a:r>
            <a:endParaRPr sz="1100" dirty="0">
              <a:latin typeface="+mn-lt"/>
            </a:endParaRPr>
          </a:p>
          <a:p>
            <a:pPr marL="171450">
              <a:defRPr/>
            </a:pPr>
            <a:endParaRPr lang="de-DE" dirty="0"/>
          </a:p>
          <a:p>
            <a:pPr indent="0">
              <a:buNone/>
              <a:defRPr/>
            </a:pPr>
            <a:r>
              <a:rPr lang="de-DE" dirty="0"/>
              <a:t>Tipps zur Erstellung und Gestaltung:</a:t>
            </a:r>
          </a:p>
          <a:p>
            <a:pPr indent="0">
              <a:buNone/>
              <a:defRPr/>
            </a:pPr>
            <a:endParaRPr lang="de-DE" dirty="0"/>
          </a:p>
          <a:p>
            <a:pPr indent="0">
              <a:buNone/>
              <a:defRPr/>
            </a:pPr>
            <a:endParaRPr dirty="0"/>
          </a:p>
          <a:p>
            <a:pPr marL="171450">
              <a:spcBef>
                <a:spcPts val="600"/>
              </a:spcBef>
              <a:defRPr/>
            </a:pPr>
            <a:r>
              <a:rPr lang="de-DE" sz="1100" dirty="0">
                <a:latin typeface="+mn-lt"/>
                <a:hlinkClick r:id="rId3"/>
              </a:rPr>
              <a:t>Erstellung H5P:</a:t>
            </a:r>
            <a:endParaRPr lang="de-DE" sz="1100" dirty="0">
              <a:latin typeface="+mn-lt"/>
            </a:endParaRPr>
          </a:p>
          <a:p>
            <a:pPr marL="171450">
              <a:spcBef>
                <a:spcPts val="600"/>
              </a:spcBef>
              <a:defRPr/>
            </a:pPr>
            <a:endParaRPr lang="de-DE" sz="1100" dirty="0">
              <a:latin typeface="+mn-lt"/>
            </a:endParaRPr>
          </a:p>
          <a:p>
            <a:pPr indent="0">
              <a:spcBef>
                <a:spcPts val="600"/>
              </a:spcBef>
              <a:buNone/>
              <a:defRPr/>
            </a:pPr>
            <a:endParaRPr sz="1100" dirty="0">
              <a:latin typeface="+mn-lt"/>
            </a:endParaRPr>
          </a:p>
          <a:p>
            <a:pPr marL="171450">
              <a:defRPr/>
            </a:pPr>
            <a:r>
              <a:rPr lang="de-DE" sz="1100" dirty="0">
                <a:latin typeface="+mn-lt"/>
                <a:hlinkClick r:id="rId4"/>
              </a:rPr>
              <a:t>Einsatz: </a:t>
            </a:r>
            <a:br>
              <a:rPr lang="de-DE" sz="1100" dirty="0">
                <a:latin typeface="+mn-lt"/>
              </a:rPr>
            </a:br>
            <a:endParaRPr lang="de-DE" sz="1050" dirty="0">
              <a:latin typeface="+mn-lt"/>
            </a:endParaRPr>
          </a:p>
        </p:txBody>
      </p:sp>
      <p:sp>
        <p:nvSpPr>
          <p:cNvPr id="354302902" name="Titel 5"/>
          <p:cNvSpPr>
            <a:spLocks noGrp="1"/>
          </p:cNvSpPr>
          <p:nvPr>
            <p:ph type="title"/>
          </p:nvPr>
        </p:nvSpPr>
        <p:spPr bwMode="auto"/>
        <p:txBody>
          <a:bodyPr/>
          <a:lstStyle/>
          <a:p>
            <a:pPr>
              <a:defRPr/>
            </a:pPr>
            <a:r>
              <a:rPr lang="de-DE"/>
              <a:t>Umsetzung von automatisiertem Feedback mit H5P in der Lernplattform</a:t>
            </a:r>
            <a:endParaRPr/>
          </a:p>
        </p:txBody>
      </p:sp>
      <p:pic>
        <p:nvPicPr>
          <p:cNvPr id="1610223813" name="Grafik 7"/>
          <p:cNvPicPr>
            <a:picLocks noChangeAspect="1"/>
          </p:cNvPicPr>
          <p:nvPr/>
        </p:nvPicPr>
        <p:blipFill rotWithShape="1">
          <a:blip r:embed="rId5"/>
          <a:stretch/>
        </p:blipFill>
        <p:spPr bwMode="auto">
          <a:xfrm>
            <a:off x="5581674" y="3363977"/>
            <a:ext cx="313789" cy="297613"/>
          </a:xfrm>
          <a:prstGeom prst="rect">
            <a:avLst/>
          </a:prstGeom>
        </p:spPr>
      </p:pic>
      <p:pic>
        <p:nvPicPr>
          <p:cNvPr id="1625452630" name="Grafik 41"/>
          <p:cNvPicPr>
            <a:picLocks noChangeAspect="1"/>
          </p:cNvPicPr>
          <p:nvPr/>
        </p:nvPicPr>
        <p:blipFill rotWithShape="1">
          <a:blip r:embed="rId6"/>
          <a:stretch/>
        </p:blipFill>
        <p:spPr bwMode="auto">
          <a:xfrm>
            <a:off x="5590968" y="1570068"/>
            <a:ext cx="295199" cy="324000"/>
          </a:xfrm>
          <a:prstGeom prst="rect">
            <a:avLst/>
          </a:prstGeom>
        </p:spPr>
      </p:pic>
      <p:pic>
        <p:nvPicPr>
          <p:cNvPr id="222964164" name="Grafik 30"/>
          <p:cNvPicPr>
            <a:picLocks noChangeAspect="1"/>
          </p:cNvPicPr>
          <p:nvPr/>
        </p:nvPicPr>
        <p:blipFill rotWithShape="1">
          <a:blip r:embed="rId7"/>
          <a:stretch/>
        </p:blipFill>
        <p:spPr bwMode="auto">
          <a:xfrm>
            <a:off x="574802" y="1600112"/>
            <a:ext cx="291976" cy="327945"/>
          </a:xfrm>
          <a:prstGeom prst="rect">
            <a:avLst/>
          </a:prstGeom>
        </p:spPr>
      </p:pic>
      <p:sp>
        <p:nvSpPr>
          <p:cNvPr id="2" name="Textfeld 8">
            <a:extLst>
              <a:ext uri="{FF2B5EF4-FFF2-40B4-BE49-F238E27FC236}">
                <a16:creationId xmlns:a16="http://schemas.microsoft.com/office/drawing/2014/main" id="{2B0B43E8-4C48-843D-2BC8-251204CBCF09}"/>
              </a:ext>
            </a:extLst>
          </p:cNvPr>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sp>
        <p:nvSpPr>
          <p:cNvPr id="3" name="Title 1">
            <a:extLst>
              <a:ext uri="{FF2B5EF4-FFF2-40B4-BE49-F238E27FC236}">
                <a16:creationId xmlns:a16="http://schemas.microsoft.com/office/drawing/2014/main" id="{5ED33058-E19B-2EDC-149E-0F34648BAEF0}"/>
              </a:ext>
            </a:extLst>
          </p:cNvPr>
          <p:cNvSpPr txBox="1"/>
          <p:nvPr/>
        </p:nvSpPr>
        <p:spPr bwMode="auto">
          <a:xfrm>
            <a:off x="7804337" y="597627"/>
            <a:ext cx="2367495" cy="21637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Hinweise zum lernförderlichen Einsatz</a:t>
            </a:r>
          </a:p>
        </p:txBody>
      </p:sp>
      <p:sp>
        <p:nvSpPr>
          <p:cNvPr id="4" name="Title 1">
            <a:extLst>
              <a:ext uri="{FF2B5EF4-FFF2-40B4-BE49-F238E27FC236}">
                <a16:creationId xmlns:a16="http://schemas.microsoft.com/office/drawing/2014/main" id="{1D9F0AA4-48C9-1D66-CD4A-B2811FC60E55}"/>
              </a:ext>
            </a:extLst>
          </p:cNvPr>
          <p:cNvSpPr txBox="1"/>
          <p:nvPr/>
        </p:nvSpPr>
        <p:spPr bwMode="auto">
          <a:xfrm>
            <a:off x="3245555" y="323850"/>
            <a:ext cx="6925557" cy="216001"/>
          </a:xfrm>
          <a:prstGeom prst="rect">
            <a:avLst/>
          </a:prstGeom>
        </p:spPr>
        <p:txBody>
          <a:bodyPr vert="horz" lIns="0" tIns="0" rIns="0" bIns="0" rtlCol="0" anchor="t" anchorCtr="0">
            <a:norm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de-DE" sz="1050" b="1" dirty="0">
                <a:latin typeface="+mn-lt"/>
              </a:rPr>
              <a:t>Feedback  </a:t>
            </a:r>
            <a:r>
              <a:rPr lang="de-DE" sz="1050" dirty="0">
                <a:latin typeface="+mn-lt"/>
              </a:rPr>
              <a:t>☑</a:t>
            </a:r>
            <a:r>
              <a:rPr lang="de-DE" sz="1050" dirty="0">
                <a:solidFill>
                  <a:srgbClr val="000000"/>
                </a:solidFill>
                <a:latin typeface="+mn-lt"/>
                <a:ea typeface="Times New Roman"/>
              </a:rPr>
              <a:t> </a:t>
            </a:r>
            <a:r>
              <a:rPr lang="de-DE" sz="1050" dirty="0">
                <a:latin typeface="+mn-lt"/>
              </a:rPr>
              <a:t>Lehrende–Lernende     ☑ Lernende–Lehrende     </a:t>
            </a:r>
            <a:r>
              <a:rPr lang="de-DE" sz="1050" dirty="0">
                <a:solidFill>
                  <a:srgbClr val="000000"/>
                </a:solidFill>
                <a:latin typeface="+mn-lt"/>
                <a:ea typeface="Times New Roman"/>
              </a:rPr>
              <a:t>☐</a:t>
            </a:r>
            <a:r>
              <a:rPr lang="de-DE" sz="1050" dirty="0">
                <a:latin typeface="+mn-lt"/>
              </a:rPr>
              <a:t> Peer–Peer </a:t>
            </a:r>
            <a:r>
              <a:rPr lang="de-DE" sz="1050" dirty="0">
                <a:solidFill>
                  <a:srgbClr val="000000"/>
                </a:solidFill>
                <a:latin typeface="+mn-lt"/>
              </a:rPr>
              <a:t>     </a:t>
            </a:r>
            <a:r>
              <a:rPr lang="de-DE" sz="1050" dirty="0">
                <a:latin typeface="+mn-lt"/>
              </a:rPr>
              <a:t>☑ (Selbst)-Reflexion</a:t>
            </a:r>
            <a:endParaRPr lang="en-US" sz="1050" dirty="0">
              <a:latin typeface="+mn-lt"/>
            </a:endParaRPr>
          </a:p>
        </p:txBody>
      </p:sp>
      <p:pic>
        <p:nvPicPr>
          <p:cNvPr id="6" name="Grafik 5" descr="Ein Bild, das Muster, Quadrat, Symmetrie, Kunst enthält.&#10;&#10;KI-generierte Inhalte können fehlerhaft sein.">
            <a:extLst>
              <a:ext uri="{FF2B5EF4-FFF2-40B4-BE49-F238E27FC236}">
                <a16:creationId xmlns:a16="http://schemas.microsoft.com/office/drawing/2014/main" id="{6E3FCB38-E926-A18D-A9AF-34B1C872D19A}"/>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178084" y="3794145"/>
            <a:ext cx="810000" cy="810000"/>
          </a:xfrm>
          <a:prstGeom prst="rect">
            <a:avLst/>
          </a:prstGeom>
        </p:spPr>
      </p:pic>
      <p:pic>
        <p:nvPicPr>
          <p:cNvPr id="8" name="Grafik 7" descr="Ein Bild, das Muster, Quadrat, Symmetrie, Kunst enthält.&#10;&#10;KI-generierte Inhalte können fehlerhaft sein.">
            <a:extLst>
              <a:ext uri="{FF2B5EF4-FFF2-40B4-BE49-F238E27FC236}">
                <a16:creationId xmlns:a16="http://schemas.microsoft.com/office/drawing/2014/main" id="{4CBD1C92-9ED7-C1A8-0387-ADE395CE02D3}"/>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178084" y="4762549"/>
            <a:ext cx="810000" cy="8100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1189562358"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1</a:t>
            </a:r>
            <a:br>
              <a:rPr lang="de-DE" b="1"/>
            </a:br>
            <a:endParaRPr lang="de-DE">
              <a:solidFill>
                <a:schemeClr val="accent3"/>
              </a:solidFill>
            </a:endParaRPr>
          </a:p>
        </p:txBody>
      </p:sp>
      <p:sp>
        <p:nvSpPr>
          <p:cNvPr id="570055161" name="Inhaltsplatzhalter 2"/>
          <p:cNvSpPr>
            <a:spLocks noGrp="1"/>
          </p:cNvSpPr>
          <p:nvPr>
            <p:ph idx="1"/>
          </p:nvPr>
        </p:nvSpPr>
        <p:spPr bwMode="auto">
          <a:xfrm>
            <a:off x="954238" y="1567544"/>
            <a:ext cx="4248000" cy="5523722"/>
          </a:xfrm>
        </p:spPr>
        <p:txBody>
          <a:bodyPr>
            <a:noAutofit/>
          </a:bodyPr>
          <a:lstStyle/>
          <a:p>
            <a:pPr lvl="1" indent="0">
              <a:spcBef>
                <a:spcPts val="0"/>
              </a:spcBef>
              <a:buNone/>
              <a:defRPr/>
            </a:pPr>
            <a:r>
              <a:rPr lang="de-DE" sz="1100" dirty="0"/>
              <a:t>Zielgerichtetes, kriterienorientiertes und individualisiertes Feedback, das zeitnah gegeben wird, fördert den Lernerfolg, indem es Schülerinnen und Schülern ihre nächsten Lernschritte aufzeigt und hilft, Verantwortung für den eigenen Lernprozess zu übernehmen. Es begleitet sie dabei, vorhandene Stärken und Schwächen zu erkennen und Schlussfolgerungen daraus zu ziehen.</a:t>
            </a:r>
            <a:endParaRPr dirty="0"/>
          </a:p>
          <a:p>
            <a:pPr lvl="1" indent="0">
              <a:spcBef>
                <a:spcPts val="0"/>
              </a:spcBef>
              <a:spcAft>
                <a:spcPts val="300"/>
              </a:spcAft>
              <a:buNone/>
              <a:defRPr/>
            </a:pPr>
            <a:endParaRPr lang="de-DE" b="1" dirty="0"/>
          </a:p>
          <a:p>
            <a:pPr lvl="1" indent="0">
              <a:spcBef>
                <a:spcPts val="600"/>
              </a:spcBef>
              <a:buNone/>
              <a:defRPr/>
            </a:pPr>
            <a:r>
              <a:rPr lang="de-DE" sz="1200" b="1" dirty="0"/>
              <a:t>Ein lernwirksames Feedback gibt Hinweise auf</a:t>
            </a:r>
            <a:endParaRPr dirty="0"/>
          </a:p>
          <a:p>
            <a:pPr marL="171450" lvl="1">
              <a:spcBef>
                <a:spcPts val="600"/>
              </a:spcBef>
              <a:spcAft>
                <a:spcPts val="300"/>
              </a:spcAft>
              <a:buFontTx/>
              <a:buChar char="-"/>
              <a:defRPr/>
            </a:pPr>
            <a:r>
              <a:rPr lang="de-DE" sz="1100" dirty="0"/>
              <a:t>den aktuellen Lernstand im Lernprozess (Ist-Stand / </a:t>
            </a:r>
            <a:r>
              <a:rPr lang="de-DE" sz="1100" b="1" dirty="0"/>
              <a:t>Feed back</a:t>
            </a:r>
            <a:r>
              <a:rPr lang="de-DE" sz="1100" dirty="0"/>
              <a:t>),</a:t>
            </a:r>
            <a:endParaRPr dirty="0"/>
          </a:p>
          <a:p>
            <a:pPr marL="171450" lvl="1">
              <a:spcBef>
                <a:spcPts val="0"/>
              </a:spcBef>
              <a:spcAft>
                <a:spcPts val="300"/>
              </a:spcAft>
              <a:buFontTx/>
              <a:buChar char="-"/>
              <a:defRPr/>
            </a:pPr>
            <a:r>
              <a:rPr lang="de-DE" sz="1100" dirty="0"/>
              <a:t>das zu erreichende Ziel (Soll-Stand / </a:t>
            </a:r>
            <a:r>
              <a:rPr lang="de-DE" sz="1100" b="1" dirty="0"/>
              <a:t>Feed </a:t>
            </a:r>
            <a:r>
              <a:rPr lang="de-DE" sz="1100" b="1" dirty="0" err="1"/>
              <a:t>up</a:t>
            </a:r>
            <a:r>
              <a:rPr lang="de-DE" sz="1100" dirty="0"/>
              <a:t>) und</a:t>
            </a:r>
            <a:endParaRPr dirty="0"/>
          </a:p>
          <a:p>
            <a:pPr marL="171450" lvl="1">
              <a:spcBef>
                <a:spcPts val="0"/>
              </a:spcBef>
              <a:spcAft>
                <a:spcPts val="300"/>
              </a:spcAft>
              <a:buFontTx/>
              <a:buChar char="-"/>
              <a:defRPr/>
            </a:pPr>
            <a:r>
              <a:rPr lang="de-DE" sz="1100" dirty="0"/>
              <a:t>die nächsten Entwicklungs- und Veränderungsschritte (</a:t>
            </a:r>
            <a:r>
              <a:rPr lang="de-DE" sz="1100" b="1" dirty="0"/>
              <a:t>Feed </a:t>
            </a:r>
            <a:r>
              <a:rPr lang="de-DE" sz="1100" b="1" dirty="0" err="1"/>
              <a:t>forward</a:t>
            </a:r>
            <a:r>
              <a:rPr lang="de-DE" sz="1100" dirty="0"/>
              <a:t>).</a:t>
            </a:r>
            <a:endParaRPr dirty="0"/>
          </a:p>
          <a:p>
            <a:pPr marL="171450" lvl="1">
              <a:spcBef>
                <a:spcPts val="0"/>
              </a:spcBef>
              <a:spcAft>
                <a:spcPts val="300"/>
              </a:spcAft>
              <a:buFontTx/>
              <a:buChar char="-"/>
              <a:defRPr/>
            </a:pPr>
            <a:endParaRPr lang="de-DE" sz="1100"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a:p>
            <a:pPr lvl="1" indent="0">
              <a:spcBef>
                <a:spcPts val="600"/>
              </a:spcBef>
              <a:spcAft>
                <a:spcPts val="300"/>
              </a:spcAft>
              <a:buNone/>
              <a:defRPr/>
            </a:pPr>
            <a:endParaRPr lang="de-DE" dirty="0"/>
          </a:p>
        </p:txBody>
      </p:sp>
      <p:sp>
        <p:nvSpPr>
          <p:cNvPr id="154175964"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404908311" name="Title 1"/>
          <p:cNvSpPr txBox="1"/>
          <p:nvPr/>
        </p:nvSpPr>
        <p:spPr bwMode="auto">
          <a:xfrm>
            <a:off x="7778230" y="340869"/>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641727524" name="Grafik 11"/>
          <p:cNvPicPr>
            <a:picLocks noChangeAspect="1"/>
          </p:cNvPicPr>
          <p:nvPr/>
        </p:nvPicPr>
        <p:blipFill rotWithShape="1">
          <a:blip r:embed="rId3"/>
          <a:stretch/>
        </p:blipFill>
        <p:spPr bwMode="auto">
          <a:xfrm>
            <a:off x="871227" y="4233019"/>
            <a:ext cx="4331011" cy="2436195"/>
          </a:xfrm>
          <a:prstGeom prst="rect">
            <a:avLst/>
          </a:prstGeom>
        </p:spPr>
      </p:pic>
      <p:pic>
        <p:nvPicPr>
          <p:cNvPr id="873237407" name="Grafik 41"/>
          <p:cNvPicPr>
            <a:picLocks noChangeAspect="1"/>
          </p:cNvPicPr>
          <p:nvPr/>
        </p:nvPicPr>
        <p:blipFill rotWithShape="1">
          <a:blip r:embed="rId4"/>
          <a:stretch/>
        </p:blipFill>
        <p:spPr bwMode="auto">
          <a:xfrm>
            <a:off x="576028" y="2778045"/>
            <a:ext cx="295199" cy="324000"/>
          </a:xfrm>
          <a:prstGeom prst="rect">
            <a:avLst/>
          </a:prstGeom>
        </p:spPr>
      </p:pic>
      <p:sp>
        <p:nvSpPr>
          <p:cNvPr id="1952527981" name="Inhaltsplatzhalter 7"/>
          <p:cNvSpPr>
            <a:spLocks noGrp="1"/>
          </p:cNvSpPr>
          <p:nvPr>
            <p:ph idx="13"/>
          </p:nvPr>
        </p:nvSpPr>
        <p:spPr bwMode="auto">
          <a:xfrm>
            <a:off x="5921375" y="1567544"/>
            <a:ext cx="4249737" cy="5304455"/>
          </a:xfrm>
        </p:spPr>
        <p:txBody>
          <a:bodyPr/>
          <a:lstStyle/>
          <a:p>
            <a:pPr lvl="1" indent="0">
              <a:spcBef>
                <a:spcPts val="600"/>
              </a:spcBef>
              <a:spcAft>
                <a:spcPts val="300"/>
              </a:spcAft>
              <a:buNone/>
              <a:defRPr/>
            </a:pPr>
            <a:r>
              <a:rPr lang="de-DE" sz="1200" b="1" dirty="0"/>
              <a:t>Dabei kann sich das Feedback auf folgende Ebenen beziehen</a:t>
            </a:r>
            <a:endParaRPr dirty="0"/>
          </a:p>
          <a:p>
            <a:pPr marL="171450" lvl="1">
              <a:spcBef>
                <a:spcPts val="600"/>
              </a:spcBef>
              <a:spcAft>
                <a:spcPts val="300"/>
              </a:spcAft>
              <a:buFontTx/>
              <a:buChar char="-"/>
              <a:defRPr/>
            </a:pPr>
            <a:r>
              <a:rPr lang="de-DE" sz="1100" b="1" dirty="0"/>
              <a:t>Ebene der Aufgabe</a:t>
            </a:r>
            <a:r>
              <a:rPr lang="de-DE" sz="1100" dirty="0"/>
              <a:t> </a:t>
            </a:r>
            <a:endParaRPr dirty="0"/>
          </a:p>
          <a:p>
            <a:pPr lvl="1" indent="0">
              <a:spcAft>
                <a:spcPts val="300"/>
              </a:spcAft>
              <a:buNone/>
              <a:defRPr/>
            </a:pPr>
            <a:r>
              <a:rPr lang="de-DE" sz="1100" dirty="0"/>
              <a:t>	„Wie gut wurde die Aufgabe erledigt?“</a:t>
            </a:r>
            <a:endParaRPr dirty="0"/>
          </a:p>
          <a:p>
            <a:pPr marL="171450" lvl="1">
              <a:spcAft>
                <a:spcPts val="300"/>
              </a:spcAft>
              <a:buFontTx/>
              <a:buChar char="-"/>
              <a:defRPr/>
            </a:pPr>
            <a:r>
              <a:rPr lang="de-DE" sz="1100" b="1" dirty="0"/>
              <a:t>Ebene des Prozesses</a:t>
            </a:r>
            <a:endParaRPr dirty="0"/>
          </a:p>
          <a:p>
            <a:pPr lvl="1" indent="0">
              <a:spcAft>
                <a:spcPts val="300"/>
              </a:spcAft>
              <a:buNone/>
              <a:defRPr/>
            </a:pPr>
            <a:r>
              <a:rPr lang="de-DE" sz="1100" b="1" dirty="0"/>
              <a:t>	</a:t>
            </a:r>
            <a:r>
              <a:rPr lang="de-DE" sz="1100" dirty="0"/>
              <a:t>„Was muss getan werden, um die Aufgabe zu verstehen / zu 	meistern?“</a:t>
            </a:r>
            <a:endParaRPr dirty="0"/>
          </a:p>
          <a:p>
            <a:pPr marL="171450" lvl="1">
              <a:spcAft>
                <a:spcPts val="300"/>
              </a:spcAft>
              <a:buFontTx/>
              <a:buChar char="-"/>
              <a:defRPr/>
            </a:pPr>
            <a:r>
              <a:rPr lang="de-DE" sz="1100" b="1" dirty="0"/>
              <a:t>Ebene der Selbstregulation</a:t>
            </a:r>
            <a:endParaRPr dirty="0"/>
          </a:p>
          <a:p>
            <a:pPr lvl="1" indent="0">
              <a:spcAft>
                <a:spcPts val="300"/>
              </a:spcAft>
              <a:buNone/>
              <a:defRPr/>
            </a:pPr>
            <a:r>
              <a:rPr lang="de-DE" sz="1100" b="1" dirty="0"/>
              <a:t>	</a:t>
            </a:r>
            <a:r>
              <a:rPr lang="de-DE" sz="1100" dirty="0"/>
              <a:t>„Was muss der Lernende / die Lernende tun, um sein / ihr Lernen </a:t>
            </a:r>
            <a:br>
              <a:rPr lang="de-DE" sz="1100" dirty="0"/>
            </a:br>
            <a:r>
              <a:rPr lang="de-DE" sz="1100" dirty="0"/>
              <a:t>     selbst zu steuern, zu lenken, zu überwachen?“ </a:t>
            </a:r>
            <a:endParaRPr dirty="0"/>
          </a:p>
          <a:p>
            <a:pPr marL="171450" lvl="1">
              <a:spcAft>
                <a:spcPts val="300"/>
              </a:spcAft>
              <a:buFontTx/>
              <a:buChar char="-"/>
              <a:defRPr/>
            </a:pPr>
            <a:r>
              <a:rPr lang="de-DE" sz="1100" b="1" dirty="0"/>
              <a:t>Ebene der Person / des Selbst</a:t>
            </a:r>
            <a:endParaRPr dirty="0"/>
          </a:p>
          <a:p>
            <a:pPr lvl="1" indent="0">
              <a:spcAft>
                <a:spcPts val="300"/>
              </a:spcAft>
              <a:buNone/>
              <a:defRPr/>
            </a:pPr>
            <a:r>
              <a:rPr lang="de-DE" sz="1100" b="1" dirty="0"/>
              <a:t>	</a:t>
            </a:r>
            <a:r>
              <a:rPr lang="de-DE" sz="1100" dirty="0"/>
              <a:t>„Wie werden die eigene Person und Gefühle bewertet? Welches 	Mindset ist vorhanden?“</a:t>
            </a:r>
            <a:endParaRPr dirty="0"/>
          </a:p>
          <a:p>
            <a:pPr lvl="1" indent="0">
              <a:spcBef>
                <a:spcPts val="600"/>
              </a:spcBef>
              <a:spcAft>
                <a:spcPts val="300"/>
              </a:spcAft>
              <a:buNone/>
              <a:defRPr/>
            </a:pPr>
            <a:r>
              <a:rPr lang="de-DE" sz="1100" dirty="0"/>
              <a:t>Im schulischen Kontext sollte Feedback nur auf die ersten drei Ebenen, nicht auf die Person bezogen sein, da sich Feedback auf der Ebene des Selbst empirisch als nicht lernförderlich erwiesen hat. </a:t>
            </a:r>
            <a:endParaRPr dirty="0"/>
          </a:p>
          <a:p>
            <a:pPr lvl="1" indent="0">
              <a:spcAft>
                <a:spcPts val="300"/>
              </a:spcAft>
              <a:buNone/>
              <a:defRPr/>
            </a:pPr>
            <a:endParaRPr lang="de-DE" dirty="0"/>
          </a:p>
          <a:p>
            <a:pPr lvl="1" indent="0">
              <a:spcAft>
                <a:spcPts val="300"/>
              </a:spcAft>
              <a:buNone/>
              <a:defRPr/>
            </a:pPr>
            <a:endParaRPr lang="de-DE" dirty="0"/>
          </a:p>
          <a:p>
            <a:pPr indent="0">
              <a:buNone/>
              <a:defRPr/>
            </a:pPr>
            <a:endParaRPr lang="de-DE" dirty="0"/>
          </a:p>
        </p:txBody>
      </p:sp>
      <p:graphicFrame>
        <p:nvGraphicFramePr>
          <p:cNvPr id="382665798" name="Diagramm 10"/>
          <p:cNvGraphicFramePr>
            <a:graphicFrameLocks/>
          </p:cNvGraphicFramePr>
          <p:nvPr/>
        </p:nvGraphicFramePr>
        <p:xfrm>
          <a:off x="5921375" y="4685196"/>
          <a:ext cx="4249738" cy="237930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pic>
        <p:nvPicPr>
          <p:cNvPr id="920304187" name="Grafik 41"/>
          <p:cNvPicPr>
            <a:picLocks noChangeAspect="1"/>
          </p:cNvPicPr>
          <p:nvPr/>
        </p:nvPicPr>
        <p:blipFill rotWithShape="1">
          <a:blip r:embed="rId4"/>
          <a:stretch/>
        </p:blipFill>
        <p:spPr bwMode="auto">
          <a:xfrm>
            <a:off x="5570517" y="1477177"/>
            <a:ext cx="295199" cy="324000"/>
          </a:xfrm>
          <a:prstGeom prst="rect">
            <a:avLst/>
          </a:prstGeom>
        </p:spPr>
      </p:pic>
      <p:sp>
        <p:nvSpPr>
          <p:cNvPr id="719223359"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und Illustration: Anja von Klitzing</a:t>
            </a:r>
            <a:endParaRPr dirty="0"/>
          </a:p>
        </p:txBody>
      </p:sp>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bwMode="auto">
        <a:xfrm>
          <a:off x="0" y="0"/>
          <a:ext cx="0" cy="0"/>
          <a:chOff x="0" y="0"/>
          <a:chExt cx="0" cy="0"/>
        </a:xfrm>
      </p:grpSpPr>
      <p:sp>
        <p:nvSpPr>
          <p:cNvPr id="419673079" name="Titel 1"/>
          <p:cNvSpPr>
            <a:spLocks noGrp="1"/>
          </p:cNvSpPr>
          <p:nvPr>
            <p:ph type="title"/>
          </p:nvPr>
        </p:nvSpPr>
        <p:spPr bwMode="auto">
          <a:xfrm>
            <a:off x="539813" y="1161402"/>
            <a:ext cx="9631300" cy="293877"/>
          </a:xfrm>
        </p:spPr>
        <p:txBody>
          <a:bodyPr>
            <a:noAutofit/>
          </a:bodyPr>
          <a:lstStyle/>
          <a:p>
            <a:pPr>
              <a:defRPr/>
            </a:pPr>
            <a:r>
              <a:rPr lang="de-DE"/>
              <a:t>Rückmeldungen geben – Lernförderliches Feedback – Seite 2</a:t>
            </a:r>
            <a:br>
              <a:rPr lang="de-DE" b="1"/>
            </a:br>
            <a:endParaRPr lang="de-DE">
              <a:solidFill>
                <a:schemeClr val="accent3"/>
              </a:solidFill>
            </a:endParaRPr>
          </a:p>
        </p:txBody>
      </p:sp>
      <p:sp>
        <p:nvSpPr>
          <p:cNvPr id="1836991895" name="Inhaltsplatzhalter 2"/>
          <p:cNvSpPr>
            <a:spLocks noGrp="1"/>
          </p:cNvSpPr>
          <p:nvPr>
            <p:ph idx="1"/>
          </p:nvPr>
        </p:nvSpPr>
        <p:spPr bwMode="auto">
          <a:xfrm>
            <a:off x="954238" y="1567544"/>
            <a:ext cx="4248000" cy="5523722"/>
          </a:xfrm>
        </p:spPr>
        <p:txBody>
          <a:bodyPr>
            <a:noAutofit/>
          </a:bodyPr>
          <a:lstStyle/>
          <a:p>
            <a:pPr lvl="1" indent="0">
              <a:spcBef>
                <a:spcPts val="600"/>
              </a:spcBef>
              <a:buNone/>
              <a:defRPr/>
            </a:pPr>
            <a:r>
              <a:rPr lang="de-DE" sz="1200" b="1" dirty="0"/>
              <a:t>So gelingt Ihnen ein lernförderliches Feedback</a:t>
            </a:r>
            <a:endParaRPr lang="de-DE" dirty="0"/>
          </a:p>
          <a:p>
            <a:pPr lvl="1" indent="0">
              <a:spcBef>
                <a:spcPts val="600"/>
              </a:spcBef>
              <a:buNone/>
              <a:defRPr/>
            </a:pPr>
            <a:r>
              <a:rPr lang="de-DE" sz="1100" dirty="0"/>
              <a:t>Für wirksame Rückmeldungen braucht es nicht nur geeignete Feedback-Instrumente, sondern auch die Berücksichtigung bestimmter </a:t>
            </a:r>
            <a:r>
              <a:rPr lang="de-DE" sz="1100" b="1" dirty="0"/>
              <a:t>Qualitätsmerkmale</a:t>
            </a:r>
            <a:r>
              <a:rPr lang="de-DE" sz="1100" dirty="0"/>
              <a:t>. So sind Rückmeldungen nur dann lernförderlich, wenn sie zielgerichtet, kriteriengeleitet, individuell und idealerweise zeitnah erfolgen. </a:t>
            </a:r>
            <a:endParaRPr dirty="0"/>
          </a:p>
          <a:p>
            <a:pPr lvl="1" indent="0">
              <a:spcBef>
                <a:spcPts val="0"/>
              </a:spcBef>
              <a:spcAft>
                <a:spcPts val="300"/>
              </a:spcAft>
              <a:buNone/>
              <a:defRPr/>
            </a:pPr>
            <a:endParaRPr lang="de-DE" sz="1100" dirty="0"/>
          </a:p>
          <a:p>
            <a:pPr lvl="1" indent="0">
              <a:spcBef>
                <a:spcPts val="600"/>
              </a:spcBef>
              <a:spcAft>
                <a:spcPts val="300"/>
              </a:spcAft>
              <a:buNone/>
              <a:defRPr/>
            </a:pPr>
            <a:r>
              <a:rPr lang="de-DE" sz="1100" b="1" dirty="0"/>
              <a:t>Damit die Rückmeldungen wirksam werden können, müssen sie so gestaltet sein, dass die Lernenden</a:t>
            </a:r>
            <a:endParaRPr dirty="0"/>
          </a:p>
          <a:p>
            <a:pPr marL="228600" lvl="1" indent="-228600">
              <a:spcBef>
                <a:spcPts val="600"/>
              </a:spcBef>
              <a:spcAft>
                <a:spcPts val="300"/>
              </a:spcAft>
              <a:defRPr/>
            </a:pPr>
            <a:r>
              <a:rPr lang="de-DE" sz="1100" dirty="0"/>
              <a:t>durch einen Soll-Ist-Abgleich mit konkreten Lernzielen wissen, wo sie im Lernprozess stehen.</a:t>
            </a:r>
            <a:endParaRPr dirty="0"/>
          </a:p>
          <a:p>
            <a:pPr marL="228600" lvl="1" indent="-228600">
              <a:spcAft>
                <a:spcPts val="300"/>
              </a:spcAft>
              <a:defRPr/>
            </a:pPr>
            <a:r>
              <a:rPr lang="de-DE" sz="1100" dirty="0"/>
              <a:t>Informationen zur Qualität ihrer eigenen Arbeit bzw. ihrem Arbeitsverhalten erhalten.</a:t>
            </a:r>
            <a:endParaRPr dirty="0"/>
          </a:p>
          <a:p>
            <a:pPr marL="228600" lvl="1" indent="-228600">
              <a:spcAft>
                <a:spcPts val="300"/>
              </a:spcAft>
              <a:defRPr/>
            </a:pPr>
            <a:r>
              <a:rPr lang="de-DE" sz="1100" dirty="0"/>
              <a:t>konkrete Vorschläge und Angebote erhalten, wie sie ihre Schwierigkeiten gezielt beheben können.</a:t>
            </a:r>
            <a:endParaRPr dirty="0"/>
          </a:p>
          <a:p>
            <a:pPr marL="228600" lvl="1" indent="-228600">
              <a:spcAft>
                <a:spcPts val="300"/>
              </a:spcAft>
              <a:defRPr/>
            </a:pPr>
            <a:r>
              <a:rPr lang="de-DE" sz="1100" dirty="0"/>
              <a:t>konkrete Hinweise zur Weiterentwicklung ihres Lernverhaltens und ihrer Leistungsfähigkeit nutzen können. </a:t>
            </a:r>
            <a:endParaRPr dirty="0"/>
          </a:p>
          <a:p>
            <a:pPr marL="228600" lvl="1" indent="-228600">
              <a:spcAft>
                <a:spcPts val="300"/>
              </a:spcAft>
              <a:defRPr/>
            </a:pPr>
            <a:r>
              <a:rPr lang="de-DE" sz="1100" dirty="0"/>
              <a:t>die Möglichkeit erhalten, das Feedback umzusetzen.</a:t>
            </a:r>
            <a:endParaRPr dirty="0"/>
          </a:p>
          <a:p>
            <a:pPr marL="228600" lvl="1" indent="-228600">
              <a:spcAft>
                <a:spcPts val="300"/>
              </a:spcAft>
              <a:defRPr/>
            </a:pPr>
            <a:r>
              <a:rPr lang="de-DE" sz="1100" dirty="0"/>
              <a:t>dazu angeregt werden, ihre Lernprozesse zunehmend eigenständig zu gestalten.</a:t>
            </a:r>
            <a:endParaRPr dirty="0"/>
          </a:p>
          <a:p>
            <a:pPr marL="228600" lvl="1" indent="-228600">
              <a:spcAft>
                <a:spcPts val="300"/>
              </a:spcAft>
              <a:defRPr/>
            </a:pPr>
            <a:r>
              <a:rPr lang="de-DE" sz="1100" dirty="0"/>
              <a:t>ihre besonderen Fähigkeiten erkennen und darin unterstützt werden, diese gezielt weiter auszubauen.</a:t>
            </a:r>
            <a:endParaRPr dirty="0"/>
          </a:p>
          <a:p>
            <a:pPr lvl="1" indent="0">
              <a:spcBef>
                <a:spcPts val="0"/>
              </a:spcBef>
              <a:spcAft>
                <a:spcPts val="300"/>
              </a:spcAft>
              <a:buNone/>
              <a:defRPr/>
            </a:pPr>
            <a:endParaRPr lang="de-DE" dirty="0"/>
          </a:p>
        </p:txBody>
      </p:sp>
      <p:sp>
        <p:nvSpPr>
          <p:cNvPr id="908395687" name="Fußzeilenplatzhalter 3"/>
          <p:cNvSpPr>
            <a:spLocks noGrp="1"/>
          </p:cNvSpPr>
          <p:nvPr>
            <p:ph type="ftr" sz="quarter" idx="11"/>
          </p:nvPr>
        </p:nvSpPr>
        <p:spPr bwMode="auto"/>
        <p:txBody>
          <a:bodyPr/>
          <a:lstStyle/>
          <a:p>
            <a:pPr>
              <a:defRPr/>
            </a:pPr>
            <a:r>
              <a:rPr lang="de-DE" b="1" dirty="0">
                <a:solidFill>
                  <a:schemeClr val="accent3"/>
                </a:solidFill>
              </a:rPr>
              <a:t>ISB</a:t>
            </a:r>
            <a:r>
              <a:rPr lang="de-DE" dirty="0"/>
              <a:t> Staatsinstitut für Schulqualität und Bildungsforschung		     </a:t>
            </a:r>
            <a:r>
              <a:rPr lang="de-DE" b="1" dirty="0">
                <a:solidFill>
                  <a:schemeClr val="accent3"/>
                </a:solidFill>
              </a:rPr>
              <a:t>www.isb.bayern.de</a:t>
            </a:r>
            <a:endParaRPr lang="de-DE" dirty="0">
              <a:solidFill>
                <a:schemeClr val="accent3"/>
              </a:solidFill>
            </a:endParaRPr>
          </a:p>
        </p:txBody>
      </p:sp>
      <p:sp>
        <p:nvSpPr>
          <p:cNvPr id="1925006948" name="Inhaltsplatzhalter 5"/>
          <p:cNvSpPr>
            <a:spLocks noGrp="1"/>
          </p:cNvSpPr>
          <p:nvPr>
            <p:ph idx="13"/>
          </p:nvPr>
        </p:nvSpPr>
        <p:spPr bwMode="auto">
          <a:xfrm>
            <a:off x="5923427" y="1567544"/>
            <a:ext cx="4248000" cy="5348862"/>
          </a:xfrm>
        </p:spPr>
        <p:txBody>
          <a:bodyPr wrap="square">
            <a:noAutofit/>
          </a:bodyPr>
          <a:lstStyle/>
          <a:p>
            <a:pPr lvl="1" indent="0">
              <a:spcAft>
                <a:spcPts val="300"/>
              </a:spcAft>
              <a:buNone/>
              <a:defRPr/>
            </a:pPr>
            <a:r>
              <a:rPr lang="de-DE" dirty="0"/>
              <a:t> </a:t>
            </a:r>
            <a:r>
              <a:rPr lang="de-DE" sz="1200" b="1" dirty="0"/>
              <a:t>Beispiele zur Formulierung eines Feedbacks</a:t>
            </a:r>
            <a:endParaRPr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sz="1200" b="1" dirty="0"/>
          </a:p>
          <a:p>
            <a:pPr lvl="1" indent="0">
              <a:spcAft>
                <a:spcPts val="300"/>
              </a:spcAft>
              <a:buNone/>
              <a:defRPr/>
            </a:pPr>
            <a:endParaRPr lang="de-DE" b="1" dirty="0"/>
          </a:p>
          <a:p>
            <a:pPr lvl="1" indent="0">
              <a:spcAft>
                <a:spcPts val="300"/>
              </a:spcAft>
              <a:buNone/>
              <a:defRPr/>
            </a:pPr>
            <a:endParaRPr lang="de-DE" b="1"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dirty="0"/>
          </a:p>
          <a:p>
            <a:pPr lvl="1" indent="0">
              <a:spcAft>
                <a:spcPts val="300"/>
              </a:spcAft>
              <a:buNone/>
              <a:defRPr/>
            </a:pPr>
            <a:endParaRPr lang="de-DE" sz="400" dirty="0"/>
          </a:p>
          <a:p>
            <a:pPr lvl="1" indent="0">
              <a:spcAft>
                <a:spcPts val="300"/>
              </a:spcAft>
              <a:buNone/>
              <a:defRPr/>
            </a:pPr>
            <a:r>
              <a:rPr lang="de-DE" dirty="0"/>
              <a:t>Im ISB-Prisma-Magazin Prüfungskultur finden Sie Karten mit Impulsfragen zu den drei Feedbackebenen (siehe QR-Code/</a:t>
            </a:r>
            <a:r>
              <a:rPr lang="de-DE" dirty="0">
                <a:hlinkClick r:id="rId3"/>
              </a:rPr>
              <a:t>Link</a:t>
            </a:r>
            <a:r>
              <a:rPr lang="de-DE" dirty="0"/>
              <a:t>). Diese unterstützen Sie mit vielen weiteren Formulierungsvorschlägen beim lernförderlichen Einsatz von Feedback im Unterricht. </a:t>
            </a:r>
            <a:endParaRPr dirty="0"/>
          </a:p>
          <a:p>
            <a:pPr lvl="1" indent="0" defTabSz="180000">
              <a:spcAft>
                <a:spcPts val="300"/>
              </a:spcAft>
              <a:buNone/>
              <a:defRPr/>
            </a:pPr>
            <a:endParaRPr lang="de-DE" dirty="0"/>
          </a:p>
          <a:p>
            <a:pPr lvl="1" indent="0" defTabSz="180000">
              <a:buNone/>
              <a:defRPr/>
            </a:pPr>
            <a:endParaRPr lang="de-DE" dirty="0"/>
          </a:p>
        </p:txBody>
      </p:sp>
      <p:sp>
        <p:nvSpPr>
          <p:cNvPr id="1178734162" name="Title 1"/>
          <p:cNvSpPr txBox="1"/>
          <p:nvPr/>
        </p:nvSpPr>
        <p:spPr bwMode="auto">
          <a:xfrm>
            <a:off x="7787561" y="331538"/>
            <a:ext cx="2382631" cy="218128"/>
          </a:xfrm>
          <a:prstGeom prst="rect">
            <a:avLst/>
          </a:prstGeom>
          <a:solidFill>
            <a:schemeClr val="accent6"/>
          </a:solidFill>
        </p:spPr>
        <p:txBody>
          <a:bodyPr vert="horz" wrap="none" lIns="36000" tIns="36000" rIns="36000" bIns="36000" rtlCol="0" anchor="ctr" anchorCtr="0">
            <a:spAutoFit/>
          </a:bodyPr>
          <a:lstStyle>
            <a:lvl1pPr algn="l" defTabSz="1007943" rtl="0">
              <a:lnSpc>
                <a:spcPct val="90000"/>
              </a:lnSpc>
              <a:spcBef>
                <a:spcPts val="0"/>
              </a:spcBef>
              <a:buNone/>
              <a:defRPr sz="1200">
                <a:solidFill>
                  <a:schemeClr val="tx1"/>
                </a:solidFill>
                <a:latin typeface="+mj-lt"/>
                <a:ea typeface="+mj-ea"/>
                <a:cs typeface="+mj-cs"/>
              </a:defRPr>
            </a:lvl1pPr>
          </a:lstStyle>
          <a:p>
            <a:pPr algn="r">
              <a:defRPr/>
            </a:pPr>
            <a:r>
              <a:rPr lang="en-US" sz="1050">
                <a:solidFill>
                  <a:schemeClr val="bg1"/>
                </a:solidFill>
                <a:latin typeface="+mn-lt"/>
              </a:rPr>
              <a:t>Lernförderliches Feedback - Grundlagen</a:t>
            </a:r>
          </a:p>
        </p:txBody>
      </p:sp>
      <p:pic>
        <p:nvPicPr>
          <p:cNvPr id="1237481031" name="Grafik 20"/>
          <p:cNvPicPr>
            <a:picLocks noChangeAspect="1"/>
          </p:cNvPicPr>
          <p:nvPr/>
        </p:nvPicPr>
        <p:blipFill rotWithShape="1">
          <a:blip r:embed="rId4"/>
          <a:stretch/>
        </p:blipFill>
        <p:spPr bwMode="auto">
          <a:xfrm>
            <a:off x="539813" y="1493226"/>
            <a:ext cx="313789" cy="339463"/>
          </a:xfrm>
          <a:prstGeom prst="rect">
            <a:avLst/>
          </a:prstGeom>
        </p:spPr>
      </p:pic>
      <p:graphicFrame>
        <p:nvGraphicFramePr>
          <p:cNvPr id="1147624216" name="Tabelle 7"/>
          <p:cNvGraphicFramePr>
            <a:graphicFrameLocks noGrp="1"/>
          </p:cNvGraphicFramePr>
          <p:nvPr/>
        </p:nvGraphicFramePr>
        <p:xfrm>
          <a:off x="5929254" y="1922053"/>
          <a:ext cx="4247686" cy="4382727"/>
        </p:xfrm>
        <a:graphic>
          <a:graphicData uri="http://schemas.openxmlformats.org/drawingml/2006/table">
            <a:tbl>
              <a:tblPr firstRow="1" bandRow="1">
                <a:tableStyleId>{F5AB1C69-6EDB-4FF4-983F-18BD219EF322}</a:tableStyleId>
              </a:tblPr>
              <a:tblGrid>
                <a:gridCol w="346745">
                  <a:extLst>
                    <a:ext uri="{9D8B030D-6E8A-4147-A177-3AD203B41FA5}">
                      <a16:colId xmlns:a16="http://schemas.microsoft.com/office/drawing/2014/main" val="20000"/>
                    </a:ext>
                  </a:extLst>
                </a:gridCol>
                <a:gridCol w="1268964">
                  <a:extLst>
                    <a:ext uri="{9D8B030D-6E8A-4147-A177-3AD203B41FA5}">
                      <a16:colId xmlns:a16="http://schemas.microsoft.com/office/drawing/2014/main" val="20001"/>
                    </a:ext>
                  </a:extLst>
                </a:gridCol>
                <a:gridCol w="1259632">
                  <a:extLst>
                    <a:ext uri="{9D8B030D-6E8A-4147-A177-3AD203B41FA5}">
                      <a16:colId xmlns:a16="http://schemas.microsoft.com/office/drawing/2014/main" val="20002"/>
                    </a:ext>
                  </a:extLst>
                </a:gridCol>
                <a:gridCol w="1372345">
                  <a:extLst>
                    <a:ext uri="{9D8B030D-6E8A-4147-A177-3AD203B41FA5}">
                      <a16:colId xmlns:a16="http://schemas.microsoft.com/office/drawing/2014/main" val="20003"/>
                    </a:ext>
                  </a:extLst>
                </a:gridCol>
              </a:tblGrid>
              <a:tr h="378848">
                <a:tc>
                  <a:txBody>
                    <a:bodyPr/>
                    <a:lstStyle/>
                    <a:p>
                      <a:pPr>
                        <a:defRPr/>
                      </a:pPr>
                      <a:endParaRPr lang="de-DE"/>
                    </a:p>
                  </a:txBody>
                  <a:tcPr>
                    <a:solidFill>
                      <a:schemeClr val="bg1"/>
                    </a:solidFill>
                  </a:tcPr>
                </a:tc>
                <a:tc>
                  <a:txBody>
                    <a:bodyPr/>
                    <a:lstStyle/>
                    <a:p>
                      <a:pPr algn="ctr">
                        <a:defRPr/>
                      </a:pPr>
                      <a:r>
                        <a:rPr lang="de-DE" sz="1400"/>
                        <a:t>Feed up</a:t>
                      </a:r>
                    </a:p>
                  </a:txBody>
                  <a:tcPr anchor="ctr">
                    <a:solidFill>
                      <a:srgbClr val="80B597"/>
                    </a:solidFill>
                  </a:tcPr>
                </a:tc>
                <a:tc>
                  <a:txBody>
                    <a:bodyPr/>
                    <a:lstStyle/>
                    <a:p>
                      <a:pPr algn="ctr">
                        <a:defRPr/>
                      </a:pPr>
                      <a:r>
                        <a:rPr lang="de-DE" sz="1400"/>
                        <a:t>Feed back</a:t>
                      </a:r>
                      <a:endParaRPr/>
                    </a:p>
                  </a:txBody>
                  <a:tcPr anchor="ctr">
                    <a:solidFill>
                      <a:srgbClr val="47A976"/>
                    </a:solidFill>
                  </a:tcPr>
                </a:tc>
                <a:tc>
                  <a:txBody>
                    <a:bodyPr/>
                    <a:lstStyle/>
                    <a:p>
                      <a:pPr algn="ctr">
                        <a:defRPr/>
                      </a:pPr>
                      <a:r>
                        <a:rPr lang="de-DE" sz="1400" dirty="0"/>
                        <a:t>Feed </a:t>
                      </a:r>
                      <a:r>
                        <a:rPr lang="de-DE" sz="1400" dirty="0" err="1"/>
                        <a:t>forward</a:t>
                      </a:r>
                      <a:endParaRPr dirty="0"/>
                    </a:p>
                  </a:txBody>
                  <a:tcPr anchor="ctr">
                    <a:solidFill>
                      <a:srgbClr val="3D906D"/>
                    </a:solidFill>
                  </a:tcPr>
                </a:tc>
                <a:extLst>
                  <a:ext uri="{0D108BD9-81ED-4DB2-BD59-A6C34878D82A}">
                    <a16:rowId xmlns:a16="http://schemas.microsoft.com/office/drawing/2014/main" val="10000"/>
                  </a:ext>
                </a:extLst>
              </a:tr>
              <a:tr h="1114187">
                <a:tc>
                  <a:txBody>
                    <a:bodyPr/>
                    <a:lstStyle/>
                    <a:p>
                      <a:pPr algn="ctr">
                        <a:defRPr/>
                      </a:pPr>
                      <a:r>
                        <a:rPr lang="de-DE" sz="1400">
                          <a:solidFill>
                            <a:schemeClr val="bg1"/>
                          </a:solidFill>
                        </a:rPr>
                        <a:t>Aufgabe</a:t>
                      </a:r>
                      <a:endParaRPr/>
                    </a:p>
                  </a:txBody>
                  <a:tcPr vert="vert270" anchor="ctr">
                    <a:solidFill>
                      <a:schemeClr val="bg2">
                        <a:lumMod val="7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Markiere alle Aufgabenteile, damit du nichts übersiehst.</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cs typeface="Times New Roman"/>
                        </a:rPr>
                        <a:t>Erkläre die Aufgabe in eigenen Worten.</a:t>
                      </a:r>
                      <a:endParaRPr lang="de-DE" sz="1600"/>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(nicht) alle Teile der Aufgabe bearbeitet.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Diesen Fehler machst du noch häufig: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Beachte …, um den Fehler zu  vermeiden.</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Wiederhole die Regeln zu … und mache folgende Übungen: …</a:t>
                      </a:r>
                      <a:endParaRPr/>
                    </a:p>
                  </a:txBody>
                  <a:tcPr>
                    <a:solidFill>
                      <a:srgbClr val="207350"/>
                    </a:solidFill>
                  </a:tcPr>
                </a:tc>
                <a:extLst>
                  <a:ext uri="{0D108BD9-81ED-4DB2-BD59-A6C34878D82A}">
                    <a16:rowId xmlns:a16="http://schemas.microsoft.com/office/drawing/2014/main" val="10001"/>
                  </a:ext>
                </a:extLst>
              </a:tr>
              <a:tr h="1260791">
                <a:tc>
                  <a:txBody>
                    <a:bodyPr/>
                    <a:lstStyle/>
                    <a:p>
                      <a:pPr algn="ctr">
                        <a:defRPr/>
                      </a:pPr>
                      <a:r>
                        <a:rPr lang="de-DE" sz="1400">
                          <a:solidFill>
                            <a:schemeClr val="bg1"/>
                          </a:solidFill>
                        </a:rPr>
                        <a:t>Prozess</a:t>
                      </a:r>
                      <a:endParaRPr/>
                    </a:p>
                  </a:txBody>
                  <a:tcPr vert="vert270" anchor="ctr">
                    <a:solidFill>
                      <a:schemeClr val="bg2">
                        <a:lumMod val="50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eine passende Strategie gewählt, indem du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An dieser Stelle wäre … sinnvoller gewesen.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große Fortschritte gemacht bei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bist (noch nicht) strukturiert genug vorgegangen bei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Probiere auch mal folgende Strategie aus: …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nächsten Mal  könnte dir folgendes Vorgehen helfen: …</a:t>
                      </a:r>
                      <a:endParaRPr/>
                    </a:p>
                  </a:txBody>
                  <a:tcPr>
                    <a:solidFill>
                      <a:srgbClr val="207350"/>
                    </a:solidFill>
                  </a:tcPr>
                </a:tc>
                <a:extLst>
                  <a:ext uri="{0D108BD9-81ED-4DB2-BD59-A6C34878D82A}">
                    <a16:rowId xmlns:a16="http://schemas.microsoft.com/office/drawing/2014/main" val="10002"/>
                  </a:ext>
                </a:extLst>
              </a:tr>
              <a:tr h="1517607">
                <a:tc>
                  <a:txBody>
                    <a:bodyPr/>
                    <a:lstStyle/>
                    <a:p>
                      <a:pPr algn="ctr">
                        <a:defRPr/>
                      </a:pPr>
                      <a:r>
                        <a:rPr lang="de-DE" sz="1400">
                          <a:solidFill>
                            <a:schemeClr val="bg1"/>
                          </a:solidFill>
                        </a:rPr>
                        <a:t>Selbstregulierung</a:t>
                      </a:r>
                      <a:endParaRPr/>
                    </a:p>
                  </a:txBody>
                  <a:tcPr vert="vert270" anchor="ctr">
                    <a:solidFill>
                      <a:schemeClr val="bg2">
                        <a:lumMod val="25000"/>
                      </a:schemeClr>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Kontrolliere, ob dein Ergebnis plausibel ist.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hast dir deine Zeit (noch nicht) passend eingeteilt. </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Beim zweiten Versuch war es besser, da du auf … geachtet hast.  </a:t>
                      </a:r>
                      <a:endParaRPr/>
                    </a:p>
                    <a:p>
                      <a:pPr marL="0" marR="0" lvl="0" indent="0" algn="l" defTabSz="1007943" rtl="0">
                        <a:lnSpc>
                          <a:spcPct val="100000"/>
                        </a:lnSpc>
                        <a:spcBef>
                          <a:spcPts val="1200"/>
                        </a:spcBef>
                        <a:spcAft>
                          <a:spcPts val="0"/>
                        </a:spcAft>
                        <a:buClrTx/>
                        <a:buSzTx/>
                        <a:buFontTx/>
                        <a:buNone/>
                        <a:defRPr/>
                      </a:pPr>
                      <a:r>
                        <a:rPr lang="de-DE" sz="1000">
                          <a:solidFill>
                            <a:schemeClr val="bg1"/>
                          </a:solidFill>
                          <a:latin typeface="+mn-lt"/>
                          <a:ea typeface="+mn-ea"/>
                          <a:cs typeface="Times New Roman"/>
                        </a:rPr>
                        <a:t>Du hattest … nicht verstanden und dir Hilfe geholt. Super!</a:t>
                      </a:r>
                      <a:endParaRPr/>
                    </a:p>
                  </a:txBody>
                  <a:tcPr>
                    <a:solidFill>
                      <a:srgbClr val="207350"/>
                    </a:solidFill>
                  </a:tcPr>
                </a:tc>
                <a:tc>
                  <a:txBody>
                    <a:bodyPr/>
                    <a:lstStyle/>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An dieser Stelle hast du noch Schwierig-</a:t>
                      </a:r>
                      <a:r>
                        <a:rPr lang="de-DE" sz="1000" dirty="0" err="1">
                          <a:solidFill>
                            <a:schemeClr val="bg1"/>
                          </a:solidFill>
                          <a:latin typeface="+mn-lt"/>
                          <a:ea typeface="+mn-ea"/>
                          <a:cs typeface="Times New Roman"/>
                        </a:rPr>
                        <a:t>keiten</a:t>
                      </a:r>
                      <a:r>
                        <a:rPr lang="de-DE" sz="1000" dirty="0">
                          <a:solidFill>
                            <a:schemeClr val="bg1"/>
                          </a:solidFill>
                          <a:latin typeface="+mn-lt"/>
                          <a:ea typeface="+mn-ea"/>
                          <a:cs typeface="Times New Roman"/>
                        </a:rPr>
                        <a:t>. Wer oder was könnte dir helfen?</a:t>
                      </a:r>
                      <a:endParaRPr dirty="0"/>
                    </a:p>
                    <a:p>
                      <a:pPr marL="0" marR="0" lvl="0" indent="0" algn="l" defTabSz="1007943" rtl="0">
                        <a:lnSpc>
                          <a:spcPct val="100000"/>
                        </a:lnSpc>
                        <a:spcBef>
                          <a:spcPts val="1200"/>
                        </a:spcBef>
                        <a:spcAft>
                          <a:spcPts val="0"/>
                        </a:spcAft>
                        <a:buClrTx/>
                        <a:buSzTx/>
                        <a:buFontTx/>
                        <a:buNone/>
                        <a:defRPr/>
                      </a:pPr>
                      <a:r>
                        <a:rPr lang="de-DE" sz="1000" dirty="0">
                          <a:solidFill>
                            <a:schemeClr val="bg1"/>
                          </a:solidFill>
                          <a:latin typeface="+mn-lt"/>
                          <a:ea typeface="+mn-ea"/>
                          <a:cs typeface="Times New Roman"/>
                        </a:rPr>
                        <a:t>Nimm dir am Ende Zeit deine Lösungen zu kontrollieren.</a:t>
                      </a:r>
                      <a:endParaRPr dirty="0"/>
                    </a:p>
                  </a:txBody>
                  <a:tcPr>
                    <a:solidFill>
                      <a:srgbClr val="207350"/>
                    </a:solidFill>
                  </a:tcPr>
                </a:tc>
                <a:extLst>
                  <a:ext uri="{0D108BD9-81ED-4DB2-BD59-A6C34878D82A}">
                    <a16:rowId xmlns:a16="http://schemas.microsoft.com/office/drawing/2014/main" val="10003"/>
                  </a:ext>
                </a:extLst>
              </a:tr>
            </a:tbl>
          </a:graphicData>
        </a:graphic>
      </p:graphicFrame>
      <p:pic>
        <p:nvPicPr>
          <p:cNvPr id="455989866" name="Grafik 15"/>
          <p:cNvPicPr>
            <a:picLocks noChangeAspect="1"/>
          </p:cNvPicPr>
          <p:nvPr/>
        </p:nvPicPr>
        <p:blipFill rotWithShape="1">
          <a:blip r:embed="rId5"/>
          <a:stretch/>
        </p:blipFill>
        <p:spPr bwMode="auto">
          <a:xfrm>
            <a:off x="5545082" y="1455279"/>
            <a:ext cx="336000" cy="360000"/>
          </a:xfrm>
          <a:prstGeom prst="rect">
            <a:avLst/>
          </a:prstGeom>
        </p:spPr>
      </p:pic>
      <p:sp>
        <p:nvSpPr>
          <p:cNvPr id="431275410" name="Textfeld 8"/>
          <p:cNvSpPr txBox="1"/>
          <p:nvPr/>
        </p:nvSpPr>
        <p:spPr bwMode="auto">
          <a:xfrm>
            <a:off x="7374835" y="7074810"/>
            <a:ext cx="2864678" cy="246221"/>
          </a:xfrm>
          <a:prstGeom prst="rect">
            <a:avLst/>
          </a:prstGeom>
          <a:noFill/>
        </p:spPr>
        <p:txBody>
          <a:bodyPr wrap="square" rtlCol="0">
            <a:spAutoFit/>
          </a:bodyPr>
          <a:lstStyle/>
          <a:p>
            <a:pPr algn="r">
              <a:defRPr/>
            </a:pPr>
            <a:r>
              <a:rPr lang="de-DE" sz="1000" dirty="0">
                <a:cs typeface="Arial"/>
              </a:rPr>
              <a:t>© Icons: Anja von Klitzing</a:t>
            </a:r>
            <a:endParaRPr dirty="0"/>
          </a:p>
        </p:txBody>
      </p:sp>
      <p:pic>
        <p:nvPicPr>
          <p:cNvPr id="3" name="Grafik 2" descr="Ein Bild, das Muster, Quadrat, Symmetrie, Kunst enthält.&#10;&#10;KI-generierte Inhalte können fehlerhaft sein.">
            <a:extLst>
              <a:ext uri="{FF2B5EF4-FFF2-40B4-BE49-F238E27FC236}">
                <a16:creationId xmlns:a16="http://schemas.microsoft.com/office/drawing/2014/main" id="{4E758A35-1132-4829-BCE4-7DD38CDDABF2}"/>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337536" y="6432315"/>
            <a:ext cx="540000" cy="540000"/>
          </a:xfrm>
          <a:prstGeom prst="rect">
            <a:avLst/>
          </a:prstGeom>
        </p:spPr>
      </p:pic>
    </p:spTree>
  </p:cSld>
  <p:clrMapOvr>
    <a:masterClrMapping/>
  </p:clrMapOvr>
  <mc:AlternateContent xmlns:mc="http://schemas.openxmlformats.org/markup-compatibility/2006" xmlns:p159="http://schemas.microsoft.com/office/powerpoint/2015/09/main">
    <mc:Choice Requires="p159">
      <p:transition/>
    </mc:Choice>
    <mc:Fallback xmlns="" xmlns:m="http://schemas.openxmlformats.org/officeDocument/2006/math" xmlns:w="http://schemas.openxmlformats.org/wordprocessingml/2006/main">
      <p:transition advClick="1"/>
    </mc:Fallback>
  </mc:AlternateContent>
</p:sld>
</file>

<file path=ppt/theme/theme1.xml><?xml version="1.0" encoding="utf-8"?>
<a:theme xmlns:a="http://schemas.openxmlformats.org/drawingml/2006/main" name="Office">
  <a:themeElements>
    <a:clrScheme name="Benutzerdefiniert">
      <a:dk1>
        <a:sysClr val="windowText" lastClr="000000"/>
      </a:dk1>
      <a:lt1>
        <a:sysClr val="window" lastClr="FFFFFF"/>
      </a:lt1>
      <a:dk2>
        <a:srgbClr val="0E2841"/>
      </a:dk2>
      <a:lt2>
        <a:srgbClr val="E8E8E8"/>
      </a:lt2>
      <a:accent1>
        <a:srgbClr val="156082"/>
      </a:accent1>
      <a:accent2>
        <a:srgbClr val="E97132"/>
      </a:accent2>
      <a:accent3>
        <a:srgbClr val="1A7950"/>
      </a:accent3>
      <a:accent4>
        <a:srgbClr val="0F9ED5"/>
      </a:accent4>
      <a:accent5>
        <a:srgbClr val="A02B93"/>
      </a:accent5>
      <a:accent6>
        <a:srgbClr val="8BB31D"/>
      </a:accent6>
      <a:hlink>
        <a:srgbClr val="467886"/>
      </a:hlink>
      <a:folHlink>
        <a:srgbClr val="96607D"/>
      </a:folHlink>
    </a:clrScheme>
    <a:fontScheme name="Benutzerdefiniert 5">
      <a:majorFont>
        <a:latin typeface="PT Sans bold"/>
        <a:ea typeface="Arial"/>
        <a:cs typeface="Arial"/>
      </a:majorFont>
      <a:minorFont>
        <a:latin typeface="PT San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Arial"/>
        <a:cs typeface="Arial"/>
      </a:majorFont>
      <a:minorFont>
        <a:latin typeface="Aptos"/>
        <a:ea typeface="Arial"/>
        <a:cs typeface="Arial"/>
      </a:minorFont>
    </a:fontScheme>
    <a:fmtScheme name="Office">
      <a:fillStyleLst>
        <a:solidFill>
          <a:schemeClr val="phClr"/>
        </a:solidFill>
        <a:gradFill>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bwMode="auto"/>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1835</Words>
  <Application>Microsoft Office PowerPoint</Application>
  <PresentationFormat>Benutzerdefiniert</PresentationFormat>
  <Paragraphs>180</Paragraphs>
  <Slides>6</Slides>
  <Notes>6</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6</vt:i4>
      </vt:variant>
    </vt:vector>
  </HeadingPairs>
  <TitlesOfParts>
    <vt:vector size="12" baseType="lpstr">
      <vt:lpstr>Aptos</vt:lpstr>
      <vt:lpstr>Arial</vt:lpstr>
      <vt:lpstr>PT Sans</vt:lpstr>
      <vt:lpstr>PT Sans bold</vt:lpstr>
      <vt:lpstr>Times New Roman</vt:lpstr>
      <vt:lpstr>Office</vt:lpstr>
      <vt:lpstr>PowerPoint-Präsentation</vt:lpstr>
      <vt:lpstr>„Automatisiertes Feedback auf digitale (Übungs-)Aufgaben“</vt:lpstr>
      <vt:lpstr>„Automatisiertes Feedback auf digitale (Übungs-)Aufgaben“</vt:lpstr>
      <vt:lpstr>Umsetzung von automatisiertem Feedback mit H5P in der Lernplattform</vt:lpstr>
      <vt:lpstr>Rückmeldungen geben – Lernförderliches Feedback – Seite 1 </vt:lpstr>
      <vt:lpstr>Rückmeldungen geben – Lernförderliches Feedback – Seite 2 </vt:lpstr>
    </vt:vector>
  </TitlesOfParts>
  <Company>Zentrale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Lernreflexionskarten</dc:title>
  <dc:creator>Quaß, Sven</dc:creator>
  <cp:lastModifiedBy>Lechner, Julia</cp:lastModifiedBy>
  <cp:revision>68</cp:revision>
  <dcterms:created xsi:type="dcterms:W3CDTF">2026-03-23T08:53:58Z</dcterms:created>
  <dcterms:modified xsi:type="dcterms:W3CDTF">2026-05-15T09:14:10Z</dcterms:modified>
</cp:coreProperties>
</file>