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5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56" r:id="rId3"/>
    <p:sldId id="257" r:id="rId4"/>
    <p:sldId id="262" r:id="rId5"/>
    <p:sldId id="260" r:id="rId6"/>
  </p:sldIdLst>
  <p:sldSz cx="10691813" cy="7559675"/>
  <p:notesSz cx="6797675" cy="9926638"/>
  <p:defaultTextStyle>
    <a:defPPr>
      <a:defRPr lang="en-US"/>
    </a:defPPr>
    <a:lvl1pPr marL="0" algn="l" defTabSz="457200" rtl="0">
      <a:defRPr sz="1800">
        <a:solidFill>
          <a:schemeClr val="tx1"/>
        </a:solidFill>
        <a:latin typeface="+mn-lt"/>
        <a:ea typeface="+mn-ea"/>
        <a:cs typeface="+mn-cs"/>
      </a:defRPr>
    </a:lvl1pPr>
    <a:lvl2pPr marL="457200" algn="l" defTabSz="457200" rtl="0">
      <a:defRPr sz="1800">
        <a:solidFill>
          <a:schemeClr val="tx1"/>
        </a:solidFill>
        <a:latin typeface="+mn-lt"/>
        <a:ea typeface="+mn-ea"/>
        <a:cs typeface="+mn-cs"/>
      </a:defRPr>
    </a:lvl2pPr>
    <a:lvl3pPr marL="914400" algn="l" defTabSz="457200" rtl="0">
      <a:defRPr sz="1800">
        <a:solidFill>
          <a:schemeClr val="tx1"/>
        </a:solidFill>
        <a:latin typeface="+mn-lt"/>
        <a:ea typeface="+mn-ea"/>
        <a:cs typeface="+mn-cs"/>
      </a:defRPr>
    </a:lvl3pPr>
    <a:lvl4pPr marL="1371600" algn="l" defTabSz="457200" rtl="0">
      <a:defRPr sz="1800">
        <a:solidFill>
          <a:schemeClr val="tx1"/>
        </a:solidFill>
        <a:latin typeface="+mn-lt"/>
        <a:ea typeface="+mn-ea"/>
        <a:cs typeface="+mn-cs"/>
      </a:defRPr>
    </a:lvl4pPr>
    <a:lvl5pPr marL="1828800" algn="l" defTabSz="457200" rtl="0">
      <a:defRPr sz="1800">
        <a:solidFill>
          <a:schemeClr val="tx1"/>
        </a:solidFill>
        <a:latin typeface="+mn-lt"/>
        <a:ea typeface="+mn-ea"/>
        <a:cs typeface="+mn-cs"/>
      </a:defRPr>
    </a:lvl5pPr>
    <a:lvl6pPr marL="2286000" algn="l" defTabSz="457200" rtl="0">
      <a:defRPr sz="1800">
        <a:solidFill>
          <a:schemeClr val="tx1"/>
        </a:solidFill>
        <a:latin typeface="+mn-lt"/>
        <a:ea typeface="+mn-ea"/>
        <a:cs typeface="+mn-cs"/>
      </a:defRPr>
    </a:lvl6pPr>
    <a:lvl7pPr marL="2743200" algn="l" defTabSz="457200" rtl="0">
      <a:defRPr sz="1800">
        <a:solidFill>
          <a:schemeClr val="tx1"/>
        </a:solidFill>
        <a:latin typeface="+mn-lt"/>
        <a:ea typeface="+mn-ea"/>
        <a:cs typeface="+mn-cs"/>
      </a:defRPr>
    </a:lvl7pPr>
    <a:lvl8pPr marL="3200400" algn="l" defTabSz="457200" rtl="0">
      <a:defRPr sz="1800">
        <a:solidFill>
          <a:schemeClr val="tx1"/>
        </a:solidFill>
        <a:latin typeface="+mn-lt"/>
        <a:ea typeface="+mn-ea"/>
        <a:cs typeface="+mn-cs"/>
      </a:defRPr>
    </a:lvl8pPr>
    <a:lvl9pPr marL="3657600" algn="l" defTabSz="457200" rtl="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367">
          <p15:clr>
            <a:srgbClr val="A4A3A4"/>
          </p15:clr>
        </p15:guide>
        <p15:guide id="2" orient="horz" pos="238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05989D-AE5D-23FC-47F5-ABA04B60DC64}" name="Lehmer, Malin" initials="LM" userId="Lehmer, Mali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he, Lena (StMUK)" initials="ML(" lastIdx="8" clrIdx="0"/>
  <p:cmAuthor id="2" name="Nina (Gast)" initials="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1812" y="96"/>
      </p:cViewPr>
      <p:guideLst>
        <p:guide pos="3367"/>
        <p:guide orient="horz"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modernComment_105_0.xml><?xml version="1.0" encoding="utf-8"?>
<p188:cmLst xmlns:a="http://schemas.openxmlformats.org/drawingml/2006/main" xmlns:r="http://schemas.openxmlformats.org/officeDocument/2006/relationships" xmlns:p188="http://schemas.microsoft.com/office/powerpoint/2018/8/main">
  <p188:cm id="{E03C3D4A-BD54-4482-A6E8-2515F13589F0}" authorId="{7105989D-AE5D-23FC-47F5-ABA04B60DC64}" created="2026-05-11T15:18:21.072">
    <pc:sldMkLst xmlns:pc="http://schemas.microsoft.com/office/powerpoint/2013/main/command">
      <pc:docMk/>
      <pc:sldMk cId="0" sldId="261"/>
    </pc:sldMkLst>
    <p188:replyLst>
      <p188:reply id="{9FEDBD63-0E3A-40CA-9D60-FD46A8E64067}" authorId="{7105989D-AE5D-23FC-47F5-ABA04B60DC64}" created="2026-05-11T15:18:29.386">
        <p188:txBody>
          <a:bodyPr/>
          <a:lstStyle/>
          <a:p>
            <a:r>
              <a:rPr lang="de-DE"/>
              <a:t>Passt das so?</a:t>
            </a:r>
          </a:p>
        </p188:txBody>
      </p188:reply>
    </p188:replyLst>
    <p188:txBody>
      <a:bodyPr/>
      <a:lstStyle/>
      <a:p>
        <a:r>
          <a:rPr lang="de-DE"/>
          <a:t>Ich finde kein anderes Icon, außer "digital"
</a:t>
        </a:r>
      </a:p>
    </p188:txBody>
  </p188:cm>
</p188: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A79064-89E3-A74A-BAE6-8025EF721BBD}" type="doc">
      <dgm:prSet loTypeId="urn:microsoft.com/office/officeart/2005/8/layout/matrix1#1" loCatId="" qsTypeId="urn:microsoft.com/office/officeart/2005/8/quickstyle/simple1#1" qsCatId="simple" csTypeId="urn:microsoft.com/office/officeart/2005/8/colors/accent3_2" csCatId="accent3" phldr="1"/>
      <dgm:spPr bwMode="auto"/>
      <dgm:t>
        <a:bodyPr/>
        <a:lstStyle/>
        <a:p>
          <a:pPr>
            <a:defRPr/>
          </a:pPr>
          <a:endParaRPr lang="de-DE"/>
        </a:p>
      </dgm:t>
    </dgm:pt>
    <dgm:pt modelId="{DD1DE3BC-FDAF-3C4E-8305-09E96FCB812C}">
      <dgm:prSet phldrT="[Text]" custT="1"/>
      <dgm:spPr bwMode="auto">
        <a:solidFill>
          <a:srgbClr val="8BB31D"/>
        </a:solidFill>
      </dgm:spPr>
      <dgm:t>
        <a:bodyPr/>
        <a:lstStyle/>
        <a:p>
          <a:pPr>
            <a:defRPr/>
          </a:pPr>
          <a:r>
            <a:rPr lang="de-DE" sz="1100" b="1">
              <a:solidFill>
                <a:schemeClr val="bg1"/>
              </a:solidFill>
            </a:rPr>
            <a:t>Feed Up: </a:t>
          </a:r>
          <a:r>
            <a:rPr lang="de-DE" sz="1100" b="0">
              <a:solidFill>
                <a:schemeClr val="bg1"/>
              </a:solidFill>
            </a:rPr>
            <a:t>Was sind meine Ziele?</a:t>
          </a:r>
          <a:endParaRPr/>
        </a:p>
        <a:p>
          <a:pPr>
            <a:defRPr/>
          </a:pPr>
          <a:r>
            <a:rPr lang="de-DE" sz="1100" b="1">
              <a:solidFill>
                <a:schemeClr val="bg1"/>
              </a:solidFill>
            </a:rPr>
            <a:t>Feed Back: </a:t>
          </a:r>
          <a:r>
            <a:rPr lang="de-DE" sz="1100" b="0">
              <a:solidFill>
                <a:schemeClr val="bg1"/>
              </a:solidFill>
            </a:rPr>
            <a:t>Wie gut komme ich voran?</a:t>
          </a:r>
          <a:endParaRPr/>
        </a:p>
        <a:p>
          <a:pPr>
            <a:defRPr/>
          </a:pPr>
          <a:r>
            <a:rPr lang="de-DE" sz="1100" b="1">
              <a:solidFill>
                <a:schemeClr val="bg1"/>
              </a:solidFill>
            </a:rPr>
            <a:t>Feed Forward: </a:t>
          </a:r>
          <a:r>
            <a:rPr lang="de-DE" sz="1100" b="0">
              <a:solidFill>
                <a:schemeClr val="bg1"/>
              </a:solidFill>
            </a:rPr>
            <a:t>Was sind die nächsten  Schritte?</a:t>
          </a:r>
          <a:endParaRPr/>
        </a:p>
      </dgm:t>
    </dgm:pt>
    <dgm:pt modelId="{A048FAF9-C757-3449-87CC-28F33EDFBDE1}" type="parTrans" cxnId="{DD28097B-4DEE-B64F-AC2A-151E5E1ACFD8}">
      <dgm:prSet/>
      <dgm:spPr bwMode="auto"/>
      <dgm:t>
        <a:bodyPr/>
        <a:lstStyle/>
        <a:p>
          <a:pPr>
            <a:defRPr/>
          </a:pPr>
          <a:endParaRPr lang="de-DE"/>
        </a:p>
      </dgm:t>
    </dgm:pt>
    <dgm:pt modelId="{AC791A60-A93F-CE40-87C7-6CCBC804F52C}" type="sibTrans" cxnId="{DD28097B-4DEE-B64F-AC2A-151E5E1ACFD8}">
      <dgm:prSet/>
      <dgm:spPr bwMode="auto"/>
      <dgm:t>
        <a:bodyPr/>
        <a:lstStyle/>
        <a:p>
          <a:pPr>
            <a:defRPr/>
          </a:pPr>
          <a:endParaRPr lang="de-DE"/>
        </a:p>
      </dgm:t>
    </dgm:pt>
    <dgm:pt modelId="{B314EF06-2A20-9742-997B-349CA6F962CA}">
      <dgm:prSet phldrT="[Text]" custT="1"/>
      <dgm:spPr bwMode="auto"/>
      <dgm:t>
        <a:bodyPr/>
        <a:lstStyle/>
        <a:p>
          <a:pPr>
            <a:defRPr/>
          </a:pPr>
          <a:r>
            <a:rPr lang="de-DE" sz="1600" b="1"/>
            <a:t>Aufgabe</a:t>
          </a:r>
          <a:endParaRPr/>
        </a:p>
      </dgm:t>
    </dgm:pt>
    <dgm:pt modelId="{299D9E1A-F8D0-9742-A234-C4AEDA95B4B4}" type="parTrans" cxnId="{03632C2F-324D-6547-8546-695225E03C38}">
      <dgm:prSet/>
      <dgm:spPr bwMode="auto"/>
      <dgm:t>
        <a:bodyPr/>
        <a:lstStyle/>
        <a:p>
          <a:pPr>
            <a:defRPr/>
          </a:pPr>
          <a:endParaRPr lang="de-DE"/>
        </a:p>
      </dgm:t>
    </dgm:pt>
    <dgm:pt modelId="{8A434FCA-DB09-1E4B-BD97-40535938E876}" type="sibTrans" cxnId="{03632C2F-324D-6547-8546-695225E03C38}">
      <dgm:prSet/>
      <dgm:spPr bwMode="auto"/>
      <dgm:t>
        <a:bodyPr/>
        <a:lstStyle/>
        <a:p>
          <a:pPr>
            <a:defRPr/>
          </a:pPr>
          <a:endParaRPr lang="de-DE"/>
        </a:p>
      </dgm:t>
    </dgm:pt>
    <dgm:pt modelId="{EAAD08C3-2C0E-B048-8CFD-6ABAA4346E65}">
      <dgm:prSet phldrT="[Text]" custT="1"/>
      <dgm:spPr bwMode="auto"/>
      <dgm:t>
        <a:bodyPr/>
        <a:lstStyle/>
        <a:p>
          <a:pPr>
            <a:defRPr/>
          </a:pPr>
          <a:r>
            <a:rPr lang="de-DE" sz="1600" b="1" dirty="0"/>
            <a:t>Lernprozess</a:t>
          </a:r>
          <a:endParaRPr dirty="0"/>
        </a:p>
      </dgm:t>
    </dgm:pt>
    <dgm:pt modelId="{880E3DAA-4A27-354B-8CC7-37B36A060406}" type="parTrans" cxnId="{DBD975F9-4DFB-CF49-8B7F-3D7753874ECD}">
      <dgm:prSet/>
      <dgm:spPr bwMode="auto"/>
      <dgm:t>
        <a:bodyPr/>
        <a:lstStyle/>
        <a:p>
          <a:pPr>
            <a:defRPr/>
          </a:pPr>
          <a:endParaRPr lang="de-DE"/>
        </a:p>
      </dgm:t>
    </dgm:pt>
    <dgm:pt modelId="{8AB11F12-3211-A845-846A-E6E84BE40964}" type="sibTrans" cxnId="{DBD975F9-4DFB-CF49-8B7F-3D7753874ECD}">
      <dgm:prSet/>
      <dgm:spPr bwMode="auto"/>
      <dgm:t>
        <a:bodyPr/>
        <a:lstStyle/>
        <a:p>
          <a:pPr>
            <a:defRPr/>
          </a:pPr>
          <a:endParaRPr lang="de-DE"/>
        </a:p>
      </dgm:t>
    </dgm:pt>
    <dgm:pt modelId="{B32D632F-3A1B-3C43-B431-76A1A2CE3994}">
      <dgm:prSet phldrT="[Text]" custT="1"/>
      <dgm:spPr bwMode="auto"/>
      <dgm:t>
        <a:bodyPr/>
        <a:lstStyle/>
        <a:p>
          <a:pPr>
            <a:defRPr/>
          </a:pPr>
          <a:r>
            <a:rPr lang="de-DE" sz="1600" b="1"/>
            <a:t>Selbstregulation</a:t>
          </a:r>
          <a:endParaRPr/>
        </a:p>
      </dgm:t>
    </dgm:pt>
    <dgm:pt modelId="{5B5C4370-3DFF-FC42-83A1-CBE27CA2990D}" type="parTrans" cxnId="{931A41B2-8FF4-3A49-A679-76D5D12F12F1}">
      <dgm:prSet/>
      <dgm:spPr bwMode="auto"/>
      <dgm:t>
        <a:bodyPr/>
        <a:lstStyle/>
        <a:p>
          <a:pPr>
            <a:defRPr/>
          </a:pPr>
          <a:endParaRPr lang="de-DE"/>
        </a:p>
      </dgm:t>
    </dgm:pt>
    <dgm:pt modelId="{5DD65379-6BDC-F247-9FD1-3CDDA6CFC6E1}" type="sibTrans" cxnId="{931A41B2-8FF4-3A49-A679-76D5D12F12F1}">
      <dgm:prSet/>
      <dgm:spPr bwMode="auto"/>
      <dgm:t>
        <a:bodyPr/>
        <a:lstStyle/>
        <a:p>
          <a:pPr>
            <a:defRPr/>
          </a:pPr>
          <a:endParaRPr lang="de-DE"/>
        </a:p>
      </dgm:t>
    </dgm:pt>
    <dgm:pt modelId="{E428F5B1-78F6-D444-BFF2-8A2E4C921B17}">
      <dgm:prSet phldrT="[Text]" custT="1"/>
      <dgm:spPr bwMode="auto">
        <a:solidFill>
          <a:schemeClr val="bg2">
            <a:lumMod val="50000"/>
          </a:schemeClr>
        </a:solidFill>
      </dgm:spPr>
      <dgm:t>
        <a:bodyPr/>
        <a:lstStyle/>
        <a:p>
          <a:pPr>
            <a:defRPr/>
          </a:pPr>
          <a:r>
            <a:rPr lang="de-DE" sz="1600" b="1"/>
            <a:t>Person/Selbst</a:t>
          </a:r>
          <a:endParaRPr/>
        </a:p>
      </dgm:t>
    </dgm:pt>
    <dgm:pt modelId="{EC2D7BC6-A177-7C46-B984-B33CD7A46373}" type="parTrans" cxnId="{693D5578-6096-944F-8B7B-55490C2CBB5E}">
      <dgm:prSet/>
      <dgm:spPr bwMode="auto"/>
      <dgm:t>
        <a:bodyPr/>
        <a:lstStyle/>
        <a:p>
          <a:pPr>
            <a:defRPr/>
          </a:pPr>
          <a:endParaRPr lang="de-DE"/>
        </a:p>
      </dgm:t>
    </dgm:pt>
    <dgm:pt modelId="{FA79E7AE-9D3E-0F4D-9DF5-77DD31BE44C4}" type="sibTrans" cxnId="{693D5578-6096-944F-8B7B-55490C2CBB5E}">
      <dgm:prSet/>
      <dgm:spPr bwMode="auto"/>
      <dgm:t>
        <a:bodyPr/>
        <a:lstStyle/>
        <a:p>
          <a:pPr>
            <a:defRPr/>
          </a:pPr>
          <a:endParaRPr lang="de-DE"/>
        </a:p>
      </dgm:t>
    </dgm:pt>
    <dgm:pt modelId="{66D3EA69-FA57-BA41-A848-20DF56350EDA}" type="pres">
      <dgm:prSet presAssocID="{39A79064-89E3-A74A-BAE6-8025EF721BBD}" presName="diagram" presStyleCnt="0">
        <dgm:presLayoutVars>
          <dgm:chMax val="1"/>
          <dgm:dir/>
          <dgm:animLvl val="ctr"/>
          <dgm:resizeHandles val="exact"/>
        </dgm:presLayoutVars>
      </dgm:prSet>
      <dgm:spPr bwMode="auto"/>
    </dgm:pt>
    <dgm:pt modelId="{22CEE8F4-52A0-6E45-8287-346C11DC2E28}" type="pres">
      <dgm:prSet presAssocID="{39A79064-89E3-A74A-BAE6-8025EF721BBD}" presName="matrix" presStyleCnt="0"/>
      <dgm:spPr bwMode="auto"/>
    </dgm:pt>
    <dgm:pt modelId="{C660BB81-8C82-0A4C-9A17-0E1BC4BAC84C}" type="pres">
      <dgm:prSet presAssocID="{39A79064-89E3-A74A-BAE6-8025EF721BBD}" presName="tile1" presStyleLbl="node1" presStyleIdx="0" presStyleCnt="4" custLinFactNeighborY="-7156"/>
      <dgm:spPr bwMode="auto"/>
    </dgm:pt>
    <dgm:pt modelId="{F85EEA75-C317-D540-9A22-8805BE6D4C52}" type="pres">
      <dgm:prSet presAssocID="{39A79064-89E3-A74A-BAE6-8025EF721BBD}" presName="tile1text" presStyleLbl="node1" presStyleIdx="0" presStyleCnt="4">
        <dgm:presLayoutVars>
          <dgm:chMax val="0"/>
          <dgm:chPref val="0"/>
          <dgm:bulletEnabled val="1"/>
        </dgm:presLayoutVars>
      </dgm:prSet>
      <dgm:spPr bwMode="auto"/>
    </dgm:pt>
    <dgm:pt modelId="{754820DF-799C-B04F-A6A0-80179818415D}" type="pres">
      <dgm:prSet presAssocID="{39A79064-89E3-A74A-BAE6-8025EF721BBD}" presName="tile2" presStyleLbl="node1" presStyleIdx="1" presStyleCnt="4" custLinFactNeighborY="-375"/>
      <dgm:spPr bwMode="auto"/>
    </dgm:pt>
    <dgm:pt modelId="{61107C36-72A2-DF45-9477-340AA1D3D851}" type="pres">
      <dgm:prSet presAssocID="{39A79064-89E3-A74A-BAE6-8025EF721BBD}" presName="tile2text" presStyleLbl="node1" presStyleIdx="1" presStyleCnt="4">
        <dgm:presLayoutVars>
          <dgm:chMax val="0"/>
          <dgm:chPref val="0"/>
          <dgm:bulletEnabled val="1"/>
        </dgm:presLayoutVars>
      </dgm:prSet>
      <dgm:spPr bwMode="auto"/>
    </dgm:pt>
    <dgm:pt modelId="{8019F8E5-10B7-C745-A416-88F88F84956E}" type="pres">
      <dgm:prSet presAssocID="{39A79064-89E3-A74A-BAE6-8025EF721BBD}" presName="tile3" presStyleLbl="node1" presStyleIdx="2" presStyleCnt="4"/>
      <dgm:spPr bwMode="auto"/>
    </dgm:pt>
    <dgm:pt modelId="{68EACBE5-D773-7E4A-94E3-2A89B0963705}" type="pres">
      <dgm:prSet presAssocID="{39A79064-89E3-A74A-BAE6-8025EF721BBD}" presName="tile3text" presStyleLbl="node1" presStyleIdx="2" presStyleCnt="4">
        <dgm:presLayoutVars>
          <dgm:chMax val="0"/>
          <dgm:chPref val="0"/>
          <dgm:bulletEnabled val="1"/>
        </dgm:presLayoutVars>
      </dgm:prSet>
      <dgm:spPr bwMode="auto"/>
    </dgm:pt>
    <dgm:pt modelId="{4ACDAE2B-43F7-DE45-8C50-297060246888}" type="pres">
      <dgm:prSet presAssocID="{39A79064-89E3-A74A-BAE6-8025EF721BBD}" presName="tile4" presStyleLbl="node1" presStyleIdx="3" presStyleCnt="4" custLinFactNeighborX="2627" custLinFactNeighborY="4095"/>
      <dgm:spPr bwMode="auto"/>
    </dgm:pt>
    <dgm:pt modelId="{387625BF-5BC5-5247-BD25-2F87C6B245DE}" type="pres">
      <dgm:prSet presAssocID="{39A79064-89E3-A74A-BAE6-8025EF721BBD}" presName="tile4text" presStyleLbl="node1" presStyleIdx="3" presStyleCnt="4">
        <dgm:presLayoutVars>
          <dgm:chMax val="0"/>
          <dgm:chPref val="0"/>
          <dgm:bulletEnabled val="1"/>
        </dgm:presLayoutVars>
      </dgm:prSet>
      <dgm:spPr bwMode="auto"/>
    </dgm:pt>
    <dgm:pt modelId="{79B236B4-79BE-C54C-9900-AD195BA57133}" type="pres">
      <dgm:prSet presAssocID="{39A79064-89E3-A74A-BAE6-8025EF721BBD}" presName="centerTile" presStyleLbl="fgShp" presStyleIdx="0" presStyleCnt="1" custScaleX="207158" custScaleY="184348">
        <dgm:presLayoutVars>
          <dgm:chMax val="0"/>
          <dgm:chPref val="0"/>
        </dgm:presLayoutVars>
      </dgm:prSet>
      <dgm:spPr bwMode="auto"/>
    </dgm:pt>
  </dgm:ptLst>
  <dgm:cxnLst>
    <dgm:cxn modelId="{B9A0991C-7D33-374F-BF88-F377E3394E08}" type="presOf" srcId="{DD1DE3BC-FDAF-3C4E-8305-09E96FCB812C}" destId="{79B236B4-79BE-C54C-9900-AD195BA57133}" srcOrd="0" destOrd="0" presId="urn:microsoft.com/office/officeart/2005/8/layout/matrix1#1"/>
    <dgm:cxn modelId="{15DB5326-0695-4B47-97B2-C1DBE83ED819}" type="presOf" srcId="{EAAD08C3-2C0E-B048-8CFD-6ABAA4346E65}" destId="{61107C36-72A2-DF45-9477-340AA1D3D851}" srcOrd="1" destOrd="0" presId="urn:microsoft.com/office/officeart/2005/8/layout/matrix1#1"/>
    <dgm:cxn modelId="{03632C2F-324D-6547-8546-695225E03C38}" srcId="{DD1DE3BC-FDAF-3C4E-8305-09E96FCB812C}" destId="{B314EF06-2A20-9742-997B-349CA6F962CA}" srcOrd="0" destOrd="0" parTransId="{299D9E1A-F8D0-9742-A234-C4AEDA95B4B4}" sibTransId="{8A434FCA-DB09-1E4B-BD97-40535938E876}"/>
    <dgm:cxn modelId="{90865937-D759-1E4A-9AA9-FED1DDCEADFE}" type="presOf" srcId="{B32D632F-3A1B-3C43-B431-76A1A2CE3994}" destId="{68EACBE5-D773-7E4A-94E3-2A89B0963705}" srcOrd="1" destOrd="0" presId="urn:microsoft.com/office/officeart/2005/8/layout/matrix1#1"/>
    <dgm:cxn modelId="{DBA05951-CB00-764F-AD29-A25171795244}" type="presOf" srcId="{E428F5B1-78F6-D444-BFF2-8A2E4C921B17}" destId="{387625BF-5BC5-5247-BD25-2F87C6B245DE}" srcOrd="1" destOrd="0" presId="urn:microsoft.com/office/officeart/2005/8/layout/matrix1#1"/>
    <dgm:cxn modelId="{693D5578-6096-944F-8B7B-55490C2CBB5E}" srcId="{DD1DE3BC-FDAF-3C4E-8305-09E96FCB812C}" destId="{E428F5B1-78F6-D444-BFF2-8A2E4C921B17}" srcOrd="3" destOrd="0" parTransId="{EC2D7BC6-A177-7C46-B984-B33CD7A46373}" sibTransId="{FA79E7AE-9D3E-0F4D-9DF5-77DD31BE44C4}"/>
    <dgm:cxn modelId="{DD28097B-4DEE-B64F-AC2A-151E5E1ACFD8}" srcId="{39A79064-89E3-A74A-BAE6-8025EF721BBD}" destId="{DD1DE3BC-FDAF-3C4E-8305-09E96FCB812C}" srcOrd="0" destOrd="0" parTransId="{A048FAF9-C757-3449-87CC-28F33EDFBDE1}" sibTransId="{AC791A60-A93F-CE40-87C7-6CCBC804F52C}"/>
    <dgm:cxn modelId="{5F7EE48D-C053-574B-91BA-8F87E0D3AB6F}" type="presOf" srcId="{B32D632F-3A1B-3C43-B431-76A1A2CE3994}" destId="{8019F8E5-10B7-C745-A416-88F88F84956E}" srcOrd="0" destOrd="0" presId="urn:microsoft.com/office/officeart/2005/8/layout/matrix1#1"/>
    <dgm:cxn modelId="{4BA4C492-5675-5647-8A9A-316C81346AD5}" type="presOf" srcId="{B314EF06-2A20-9742-997B-349CA6F962CA}" destId="{F85EEA75-C317-D540-9A22-8805BE6D4C52}" srcOrd="1" destOrd="0" presId="urn:microsoft.com/office/officeart/2005/8/layout/matrix1#1"/>
    <dgm:cxn modelId="{931A41B2-8FF4-3A49-A679-76D5D12F12F1}" srcId="{DD1DE3BC-FDAF-3C4E-8305-09E96FCB812C}" destId="{B32D632F-3A1B-3C43-B431-76A1A2CE3994}" srcOrd="2" destOrd="0" parTransId="{5B5C4370-3DFF-FC42-83A1-CBE27CA2990D}" sibTransId="{5DD65379-6BDC-F247-9FD1-3CDDA6CFC6E1}"/>
    <dgm:cxn modelId="{57CD63BB-C853-7545-824F-AFA20CD375FF}" type="presOf" srcId="{39A79064-89E3-A74A-BAE6-8025EF721BBD}" destId="{66D3EA69-FA57-BA41-A848-20DF56350EDA}" srcOrd="0" destOrd="0" presId="urn:microsoft.com/office/officeart/2005/8/layout/matrix1#1"/>
    <dgm:cxn modelId="{E0A067C0-C4E1-4D4B-B99B-6F5D8BCC9D8E}" type="presOf" srcId="{E428F5B1-78F6-D444-BFF2-8A2E4C921B17}" destId="{4ACDAE2B-43F7-DE45-8C50-297060246888}" srcOrd="0" destOrd="0" presId="urn:microsoft.com/office/officeart/2005/8/layout/matrix1#1"/>
    <dgm:cxn modelId="{4F38A0E7-3735-BA4C-A1BF-FD9B677A875B}" type="presOf" srcId="{EAAD08C3-2C0E-B048-8CFD-6ABAA4346E65}" destId="{754820DF-799C-B04F-A6A0-80179818415D}" srcOrd="0" destOrd="0" presId="urn:microsoft.com/office/officeart/2005/8/layout/matrix1#1"/>
    <dgm:cxn modelId="{8D2447F8-A41E-4148-AAF0-4F445D003D3E}" type="presOf" srcId="{B314EF06-2A20-9742-997B-349CA6F962CA}" destId="{C660BB81-8C82-0A4C-9A17-0E1BC4BAC84C}" srcOrd="0" destOrd="0" presId="urn:microsoft.com/office/officeart/2005/8/layout/matrix1#1"/>
    <dgm:cxn modelId="{DBD975F9-4DFB-CF49-8B7F-3D7753874ECD}" srcId="{DD1DE3BC-FDAF-3C4E-8305-09E96FCB812C}" destId="{EAAD08C3-2C0E-B048-8CFD-6ABAA4346E65}" srcOrd="1" destOrd="0" parTransId="{880E3DAA-4A27-354B-8CC7-37B36A060406}" sibTransId="{8AB11F12-3211-A845-846A-E6E84BE40964}"/>
    <dgm:cxn modelId="{8C267918-C55B-434D-8BE0-3B409D5F82EC}" type="presParOf" srcId="{66D3EA69-FA57-BA41-A848-20DF56350EDA}" destId="{22CEE8F4-52A0-6E45-8287-346C11DC2E28}" srcOrd="0" destOrd="0" presId="urn:microsoft.com/office/officeart/2005/8/layout/matrix1#1"/>
    <dgm:cxn modelId="{BD34D0BE-8766-4540-823E-9B97E83676DB}" type="presParOf" srcId="{22CEE8F4-52A0-6E45-8287-346C11DC2E28}" destId="{C660BB81-8C82-0A4C-9A17-0E1BC4BAC84C}" srcOrd="0" destOrd="0" presId="urn:microsoft.com/office/officeart/2005/8/layout/matrix1#1"/>
    <dgm:cxn modelId="{7A88589E-F718-BB46-829D-AD82B329E55C}" type="presParOf" srcId="{22CEE8F4-52A0-6E45-8287-346C11DC2E28}" destId="{F85EEA75-C317-D540-9A22-8805BE6D4C52}" srcOrd="1" destOrd="0" presId="urn:microsoft.com/office/officeart/2005/8/layout/matrix1#1"/>
    <dgm:cxn modelId="{17BDF87A-16C7-BA4B-AAE3-EABD62A83D88}" type="presParOf" srcId="{22CEE8F4-52A0-6E45-8287-346C11DC2E28}" destId="{754820DF-799C-B04F-A6A0-80179818415D}" srcOrd="2" destOrd="0" presId="urn:microsoft.com/office/officeart/2005/8/layout/matrix1#1"/>
    <dgm:cxn modelId="{59C27EC6-5867-684D-8FC9-331B9311B21C}" type="presParOf" srcId="{22CEE8F4-52A0-6E45-8287-346C11DC2E28}" destId="{61107C36-72A2-DF45-9477-340AA1D3D851}" srcOrd="3" destOrd="0" presId="urn:microsoft.com/office/officeart/2005/8/layout/matrix1#1"/>
    <dgm:cxn modelId="{26537B71-72AC-C048-BCD7-BCF1686EF12D}" type="presParOf" srcId="{22CEE8F4-52A0-6E45-8287-346C11DC2E28}" destId="{8019F8E5-10B7-C745-A416-88F88F84956E}" srcOrd="4" destOrd="0" presId="urn:microsoft.com/office/officeart/2005/8/layout/matrix1#1"/>
    <dgm:cxn modelId="{0E25F1EC-D1C3-1344-9391-61554876E4E7}" type="presParOf" srcId="{22CEE8F4-52A0-6E45-8287-346C11DC2E28}" destId="{68EACBE5-D773-7E4A-94E3-2A89B0963705}" srcOrd="5" destOrd="0" presId="urn:microsoft.com/office/officeart/2005/8/layout/matrix1#1"/>
    <dgm:cxn modelId="{33CD323A-ABEE-4449-9363-488819DA4C37}" type="presParOf" srcId="{22CEE8F4-52A0-6E45-8287-346C11DC2E28}" destId="{4ACDAE2B-43F7-DE45-8C50-297060246888}" srcOrd="6" destOrd="0" presId="urn:microsoft.com/office/officeart/2005/8/layout/matrix1#1"/>
    <dgm:cxn modelId="{3492AAB9-7BA1-C842-9DA9-FB28F5239233}" type="presParOf" srcId="{22CEE8F4-52A0-6E45-8287-346C11DC2E28}" destId="{387625BF-5BC5-5247-BD25-2F87C6B245DE}" srcOrd="7" destOrd="0" presId="urn:microsoft.com/office/officeart/2005/8/layout/matrix1#1"/>
    <dgm:cxn modelId="{2CB20E40-FA2C-814A-96D9-7B5E97BC29AB}" type="presParOf" srcId="{66D3EA69-FA57-BA41-A848-20DF56350EDA}" destId="{79B236B4-79BE-C54C-9900-AD195BA57133}" srcOrd="1" destOrd="0" presId="urn:microsoft.com/office/officeart/2005/8/layout/matrix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0BB81-8C82-0A4C-9A17-0E1BC4BAC84C}">
      <dsp:nvSpPr>
        <dsp:cNvPr id="0" name=""/>
        <dsp:cNvSpPr/>
      </dsp:nvSpPr>
      <dsp:spPr bwMode="auto">
        <a:xfrm rot="16200000">
          <a:off x="467607" y="-467607"/>
          <a:ext cx="1189653" cy="2124869"/>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a:t>Aufgabe</a:t>
          </a:r>
          <a:endParaRPr kern="1200"/>
        </a:p>
      </dsp:txBody>
      <dsp:txXfrm rot="5400000">
        <a:off x="0" y="0"/>
        <a:ext cx="2124869" cy="892240"/>
      </dsp:txXfrm>
    </dsp:sp>
    <dsp:sp modelId="{754820DF-799C-B04F-A6A0-80179818415D}">
      <dsp:nvSpPr>
        <dsp:cNvPr id="0" name=""/>
        <dsp:cNvSpPr/>
      </dsp:nvSpPr>
      <dsp:spPr bwMode="auto">
        <a:xfrm>
          <a:off x="2124869" y="0"/>
          <a:ext cx="2124869" cy="1189653"/>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dirty="0"/>
            <a:t>Lernprozess</a:t>
          </a:r>
          <a:endParaRPr kern="1200" dirty="0"/>
        </a:p>
      </dsp:txBody>
      <dsp:txXfrm>
        <a:off x="2124869" y="0"/>
        <a:ext cx="2124869" cy="892240"/>
      </dsp:txXfrm>
    </dsp:sp>
    <dsp:sp modelId="{8019F8E5-10B7-C745-A416-88F88F84956E}">
      <dsp:nvSpPr>
        <dsp:cNvPr id="0" name=""/>
        <dsp:cNvSpPr/>
      </dsp:nvSpPr>
      <dsp:spPr bwMode="auto">
        <a:xfrm rot="10800000">
          <a:off x="0" y="1189653"/>
          <a:ext cx="2124869" cy="1189653"/>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a:t>Selbstregulation</a:t>
          </a:r>
          <a:endParaRPr kern="1200"/>
        </a:p>
      </dsp:txBody>
      <dsp:txXfrm rot="10800000">
        <a:off x="0" y="1487066"/>
        <a:ext cx="2124869" cy="892240"/>
      </dsp:txXfrm>
    </dsp:sp>
    <dsp:sp modelId="{4ACDAE2B-43F7-DE45-8C50-297060246888}">
      <dsp:nvSpPr>
        <dsp:cNvPr id="0" name=""/>
        <dsp:cNvSpPr/>
      </dsp:nvSpPr>
      <dsp:spPr bwMode="auto">
        <a:xfrm rot="5400000">
          <a:off x="2592476" y="722045"/>
          <a:ext cx="1189653" cy="2124869"/>
        </a:xfrm>
        <a:prstGeom prst="round1Rect">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a:pPr>
          <a:r>
            <a:rPr lang="de-DE" sz="1600" b="1" kern="1200"/>
            <a:t>Person/Selbst</a:t>
          </a:r>
          <a:endParaRPr kern="1200"/>
        </a:p>
      </dsp:txBody>
      <dsp:txXfrm rot="-5400000">
        <a:off x="2124869" y="1487066"/>
        <a:ext cx="2124869" cy="892240"/>
      </dsp:txXfrm>
    </dsp:sp>
    <dsp:sp modelId="{79B236B4-79BE-C54C-9900-AD195BA57133}">
      <dsp:nvSpPr>
        <dsp:cNvPr id="0" name=""/>
        <dsp:cNvSpPr/>
      </dsp:nvSpPr>
      <dsp:spPr bwMode="auto">
        <a:xfrm>
          <a:off x="804318" y="641377"/>
          <a:ext cx="2641101" cy="1096551"/>
        </a:xfrm>
        <a:prstGeom prst="roundRect">
          <a:avLst/>
        </a:prstGeom>
        <a:solidFill>
          <a:srgbClr val="8BB31D"/>
        </a:solidFill>
        <a:ln w="1905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defRPr/>
          </a:pPr>
          <a:r>
            <a:rPr lang="de-DE" sz="1100" b="1" kern="1200">
              <a:solidFill>
                <a:schemeClr val="bg1"/>
              </a:solidFill>
            </a:rPr>
            <a:t>Feed Up: </a:t>
          </a:r>
          <a:r>
            <a:rPr lang="de-DE" sz="1100" b="0" kern="1200">
              <a:solidFill>
                <a:schemeClr val="bg1"/>
              </a:solidFill>
            </a:rPr>
            <a:t>Was sind meine Ziele?</a:t>
          </a:r>
          <a:endParaRPr kern="1200"/>
        </a:p>
        <a:p>
          <a:pPr marL="0" lvl="0" indent="0" algn="ctr" defTabSz="488950">
            <a:lnSpc>
              <a:spcPct val="90000"/>
            </a:lnSpc>
            <a:spcBef>
              <a:spcPct val="0"/>
            </a:spcBef>
            <a:spcAft>
              <a:spcPct val="35000"/>
            </a:spcAft>
            <a:buNone/>
            <a:defRPr/>
          </a:pPr>
          <a:r>
            <a:rPr lang="de-DE" sz="1100" b="1" kern="1200">
              <a:solidFill>
                <a:schemeClr val="bg1"/>
              </a:solidFill>
            </a:rPr>
            <a:t>Feed Back: </a:t>
          </a:r>
          <a:r>
            <a:rPr lang="de-DE" sz="1100" b="0" kern="1200">
              <a:solidFill>
                <a:schemeClr val="bg1"/>
              </a:solidFill>
            </a:rPr>
            <a:t>Wie gut komme ich voran?</a:t>
          </a:r>
          <a:endParaRPr kern="1200"/>
        </a:p>
        <a:p>
          <a:pPr marL="0" lvl="0" indent="0" algn="ctr" defTabSz="488950">
            <a:lnSpc>
              <a:spcPct val="90000"/>
            </a:lnSpc>
            <a:spcBef>
              <a:spcPct val="0"/>
            </a:spcBef>
            <a:spcAft>
              <a:spcPct val="35000"/>
            </a:spcAft>
            <a:buNone/>
            <a:defRPr/>
          </a:pPr>
          <a:r>
            <a:rPr lang="de-DE" sz="1100" b="1" kern="1200">
              <a:solidFill>
                <a:schemeClr val="bg1"/>
              </a:solidFill>
            </a:rPr>
            <a:t>Feed Forward: </a:t>
          </a:r>
          <a:r>
            <a:rPr lang="de-DE" sz="1100" b="0" kern="1200">
              <a:solidFill>
                <a:schemeClr val="bg1"/>
              </a:solidFill>
            </a:rPr>
            <a:t>Was sind die nächsten  Schritte?</a:t>
          </a:r>
          <a:endParaRPr kern="1200"/>
        </a:p>
      </dsp:txBody>
      <dsp:txXfrm>
        <a:off x="857847" y="694906"/>
        <a:ext cx="2534043" cy="989493"/>
      </dsp:txXfrm>
    </dsp:sp>
  </dsp:spTree>
</dsp:drawing>
</file>

<file path=ppt/diagrams/layout1.xml><?xml version="1.0" encoding="utf-8"?>
<dgm:layoutDef xmlns:dgm="http://schemas.openxmlformats.org/drawingml/2006/diagram" xmlns:a="http://schemas.openxmlformats.org/drawingml/2006/main" uniqueId="urn:microsoft.com/office/officeart/2005/8/layout/matrix1#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varLst>
      <dgm:chMax val="1"/>
      <dgm:dir/>
      <dgm:animLvl val="ctr"/>
      <dgm:resizeHandles val="exact"/>
    </dgm:var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onstrLst/>
            <dgm:ruleLst/>
            <dgm:choose name="Name2">
              <dgm:if name="Name3" func="var" arg="dir" op="equ" val="norm">
                <dgm:presOf axis="ch ch desOrSelf" ptType="node node node" st="1 1 1" cnt="1 1 0"/>
              </dgm:if>
              <dgm:else name="Name4">
                <dgm:presOf axis="ch ch desOrSelf" ptType="node node node" st="1 2 1" cnt="1 1 0"/>
              </dgm:else>
            </dgm:choose>
          </dgm:layoutNode>
          <dgm:layoutNode name="tile1text" styleLbl="node1">
            <dgm:shape xmlns:r="http://schemas.openxmlformats.org/officeDocument/2006/relationships" rot="270" type="rect" r:blip="" hideGeom="1">
              <dgm:adjLst>
                <dgm:adj idx="1" val="0.2"/>
              </dgm:adjLst>
            </dgm:shape>
            <dgm:constrLst/>
            <dgm:ruleLst>
              <dgm:rule type="primFontSz" val="5" fact="NaN" max="NaN"/>
            </dgm:ruleLst>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choose name="Name8">
              <dgm:if name="Name9" func="var" arg="dir" op="equ" val="norm">
                <dgm:presOf axis="ch ch desOrSelf" ptType="node node node" st="1 1 1" cnt="1 1 0"/>
              </dgm:if>
              <dgm:else name="Name10">
                <dgm:presOf axis="ch ch desOrSelf" ptType="node node node" st="1 2 1" cnt="1 1 0"/>
              </dgm:else>
            </dgm:choose>
          </dgm:layoutNode>
          <dgm:layoutNode name="tile2" styleLbl="node1">
            <dgm:alg type="sp"/>
            <dgm:shape xmlns:r="http://schemas.openxmlformats.org/officeDocument/2006/relationships" type="round1Rect" r:blip="">
              <dgm:adjLst/>
            </dgm:shape>
            <dgm:constrLst/>
            <dgm:ruleLst/>
            <dgm:choose name="Name11">
              <dgm:if name="Name12" func="var" arg="dir" op="equ" val="norm">
                <dgm:presOf axis="ch ch desOrSelf" ptType="node node node" st="1 2 1" cnt="1 1 0"/>
              </dgm:if>
              <dgm:else name="Name13">
                <dgm:presOf axis="ch ch desOrSelf" ptType="node node node" st="1 1 1" cnt="1 1 0"/>
              </dgm:else>
            </dgm:choose>
          </dgm:layoutNode>
          <dgm:layoutNode name="tile2text" styleLbl="node1">
            <dgm:shape xmlns:r="http://schemas.openxmlformats.org/officeDocument/2006/relationships" type="rect" r:blip="" hideGeom="1">
              <dgm:adjLst/>
            </dgm:shape>
            <dgm:constrLst/>
            <dgm:ruleLst>
              <dgm:rule type="primFontSz" val="5" fact="NaN" max="NaN"/>
            </dgm:ruleLst>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choose name="Name17">
              <dgm:if name="Name18" func="var" arg="dir" op="equ" val="norm">
                <dgm:presOf axis="ch ch desOrSelf" ptType="node node node" st="1 2 1" cnt="1 1 0"/>
              </dgm:if>
              <dgm:else name="Name19">
                <dgm:presOf axis="ch ch desOrSelf" ptType="node node node" st="1 1 1" cnt="1 1 0"/>
              </dgm:else>
            </dgm:choose>
          </dgm:layoutNode>
          <dgm:layoutNode name="tile3" styleLbl="node1">
            <dgm:alg type="sp"/>
            <dgm:shape xmlns:r="http://schemas.openxmlformats.org/officeDocument/2006/relationships" rot="180" type="round1Rect" r:blip="">
              <dgm:adjLst/>
            </dgm:shape>
            <dgm:constrLst/>
            <dgm:ruleLst/>
            <dgm:choose name="Name20">
              <dgm:if name="Name21" func="var" arg="dir" op="equ" val="norm">
                <dgm:presOf axis="ch ch desOrSelf" ptType="node node node" st="1 3 1" cnt="1 1 0"/>
              </dgm:if>
              <dgm:else name="Name22">
                <dgm:presOf axis="ch ch desOrSelf" ptType="node node node" st="1 4 1" cnt="1 1 0"/>
              </dgm:else>
            </dgm:choose>
          </dgm:layoutNode>
          <dgm:layoutNode name="tile3text" styleLbl="node1">
            <dgm:shape xmlns:r="http://schemas.openxmlformats.org/officeDocument/2006/relationships" rot="180" type="rect" r:blip="" hideGeom="1">
              <dgm:adjLst/>
            </dgm:shape>
            <dgm:constrLst/>
            <dgm:ruleLst>
              <dgm:rule type="primFontSz" val="5" fact="NaN" max="NaN"/>
            </dgm:ruleLst>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choose name="Name26">
              <dgm:if name="Name27" func="var" arg="dir" op="equ" val="norm">
                <dgm:presOf axis="ch ch desOrSelf" ptType="node node node" st="1 3 1" cnt="1 1 0"/>
              </dgm:if>
              <dgm:else name="Name28">
                <dgm:presOf axis="ch ch desOrSelf" ptType="node node node" st="1 4 1" cnt="1 1 0"/>
              </dgm:else>
            </dgm:choose>
          </dgm:layoutNode>
          <dgm:layoutNode name="tile4" styleLbl="node1">
            <dgm:alg type="sp"/>
            <dgm:shape xmlns:r="http://schemas.openxmlformats.org/officeDocument/2006/relationships" rot="90" type="round1Rect" r:blip="">
              <dgm:adjLst/>
            </dgm:shape>
            <dgm:constrLst/>
            <dgm:ruleLst/>
            <dgm:choose name="Name29">
              <dgm:if name="Name30" func="var" arg="dir" op="equ" val="norm">
                <dgm:presOf axis="ch ch desOrSelf" ptType="node node node" st="1 4 1" cnt="1 1 0"/>
              </dgm:if>
              <dgm:else name="Name31">
                <dgm:presOf axis="ch ch desOrSelf" ptType="node node node" st="1 3 1" cnt="1 1 0"/>
              </dgm:else>
            </dgm:choose>
          </dgm:layoutNode>
          <dgm:layoutNode name="tile4text" styleLbl="node1">
            <dgm:shape xmlns:r="http://schemas.openxmlformats.org/officeDocument/2006/relationships" rot="90" type="rect" r:blip="" hideGeom="1">
              <dgm:adjLst/>
            </dgm:shape>
            <dgm:constrLst/>
            <dgm:ruleLst>
              <dgm:rule type="primFontSz" val="5" fact="NaN" max="NaN"/>
            </dgm:ruleLst>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choose name="Name35">
              <dgm:if name="Name36" func="var" arg="dir" op="equ" val="norm">
                <dgm:presOf axis="ch ch desOrSelf" ptType="node node node" st="1 4 1" cnt="1 1 0"/>
              </dgm:if>
              <dgm:else name="Name37">
                <dgm:presOf axis="ch ch desOrSelf" ptType="node node node" st="1 3 1" cnt="1 1 0"/>
              </dgm:else>
            </dgm:choose>
          </dgm:layoutNode>
        </dgm:layoutNode>
        <dgm:layoutNode name="centerTile" styleLbl="fgShp">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varLst>
            <dgm:chMax val="0"/>
            <dgm:chPref val="0"/>
          </dgm:var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848847884" name="Kopfzeilenplatzhalter 1"/>
          <p:cNvSpPr>
            <a:spLocks noGrp="1"/>
          </p:cNvSpPr>
          <p:nvPr>
            <p:ph type="hdr" sz="quarter"/>
          </p:nvPr>
        </p:nvSpPr>
        <p:spPr bwMode="auto">
          <a:xfrm>
            <a:off x="0" y="0"/>
            <a:ext cx="2945659" cy="498056"/>
          </a:xfrm>
          <a:prstGeom prst="rect">
            <a:avLst/>
          </a:prstGeom>
        </p:spPr>
        <p:txBody>
          <a:bodyPr vert="horz" lIns="91440" tIns="45720" rIns="91440" bIns="45720" rtlCol="0"/>
          <a:lstStyle>
            <a:lvl1pPr algn="l">
              <a:defRPr sz="1200"/>
            </a:lvl1pPr>
          </a:lstStyle>
          <a:p>
            <a:pPr>
              <a:defRPr/>
            </a:pPr>
            <a:endParaRPr lang="de-DE"/>
          </a:p>
        </p:txBody>
      </p:sp>
      <p:sp>
        <p:nvSpPr>
          <p:cNvPr id="447858492" name="Datumsplatzhalter 2"/>
          <p:cNvSpPr>
            <a:spLocks noGrp="1"/>
          </p:cNvSpPr>
          <p:nvPr>
            <p:ph type="dt" idx="1"/>
          </p:nvPr>
        </p:nvSpPr>
        <p:spPr bwMode="auto">
          <a:xfrm>
            <a:off x="3850443" y="0"/>
            <a:ext cx="2945659" cy="498056"/>
          </a:xfrm>
          <a:prstGeom prst="rect">
            <a:avLst/>
          </a:prstGeom>
        </p:spPr>
        <p:txBody>
          <a:bodyPr vert="horz" lIns="91440" tIns="45720" rIns="91440" bIns="45720" rtlCol="0"/>
          <a:lstStyle>
            <a:lvl1pPr algn="r">
              <a:defRPr sz="1200"/>
            </a:lvl1pPr>
          </a:lstStyle>
          <a:p>
            <a:pPr>
              <a:defRPr/>
            </a:pPr>
            <a:fld id="{0A1EC7AF-7C43-4DDC-BC4A-6E5DC5E32414}" type="datetimeFigureOut">
              <a:rPr lang="de-DE"/>
              <a:t>13.05.2026</a:t>
            </a:fld>
            <a:endParaRPr lang="de-DE"/>
          </a:p>
        </p:txBody>
      </p:sp>
      <p:sp>
        <p:nvSpPr>
          <p:cNvPr id="951094701" name="Folienbildplatzhalter 3"/>
          <p:cNvSpPr>
            <a:spLocks noGrp="1" noRot="1" noChangeAspect="1"/>
          </p:cNvSpPr>
          <p:nvPr>
            <p:ph type="sldImg" idx="2"/>
          </p:nvPr>
        </p:nvSpPr>
        <p:spPr bwMode="auto">
          <a:xfrm>
            <a:off x="1030288" y="1241425"/>
            <a:ext cx="4737100" cy="334962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1833287810" name="Notizenplatzhalter 4"/>
          <p:cNvSpPr>
            <a:spLocks noGrp="1"/>
          </p:cNvSpPr>
          <p:nvPr>
            <p:ph type="body" sz="quarter" idx="3"/>
          </p:nvPr>
        </p:nvSpPr>
        <p:spPr bwMode="auto">
          <a:xfrm>
            <a:off x="679768" y="4777194"/>
            <a:ext cx="5438140" cy="3908614"/>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33813727" name="Fußzeilenplatzhalter 5"/>
          <p:cNvSpPr>
            <a:spLocks noGrp="1"/>
          </p:cNvSpPr>
          <p:nvPr>
            <p:ph type="ftr" sz="quarter" idx="4"/>
          </p:nvPr>
        </p:nvSpPr>
        <p:spPr bwMode="auto">
          <a:xfrm>
            <a:off x="0" y="9428584"/>
            <a:ext cx="2945659" cy="498055"/>
          </a:xfrm>
          <a:prstGeom prst="rect">
            <a:avLst/>
          </a:prstGeom>
        </p:spPr>
        <p:txBody>
          <a:bodyPr vert="horz" lIns="91440" tIns="45720" rIns="91440" bIns="45720" rtlCol="0" anchor="b"/>
          <a:lstStyle>
            <a:lvl1pPr algn="l">
              <a:defRPr sz="1200"/>
            </a:lvl1pPr>
          </a:lstStyle>
          <a:p>
            <a:pPr>
              <a:defRPr/>
            </a:pPr>
            <a:endParaRPr lang="de-DE"/>
          </a:p>
        </p:txBody>
      </p:sp>
      <p:sp>
        <p:nvSpPr>
          <p:cNvPr id="768120341" name="Foliennummernplatzhalter 6"/>
          <p:cNvSpPr>
            <a:spLocks noGrp="1"/>
          </p:cNvSpPr>
          <p:nvPr>
            <p:ph type="sldNum" sz="quarter" idx="5"/>
          </p:nvPr>
        </p:nvSpPr>
        <p:spPr bwMode="auto">
          <a:xfrm>
            <a:off x="3850443" y="9428584"/>
            <a:ext cx="2945659" cy="498055"/>
          </a:xfrm>
          <a:prstGeom prst="rect">
            <a:avLst/>
          </a:prstGeom>
        </p:spPr>
        <p:txBody>
          <a:bodyPr vert="horz" lIns="91440" tIns="45720" rIns="91440" bIns="45720" rtlCol="0" anchor="b"/>
          <a:lstStyle>
            <a:lvl1pPr algn="r">
              <a:defRPr sz="1200"/>
            </a:lvl1pPr>
          </a:lstStyle>
          <a:p>
            <a:pPr>
              <a:defRPr/>
            </a:pPr>
            <a:fld id="{AA199608-497C-429B-8FFC-7249BAB31E59}"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rtl="0">
      <a:defRPr sz="1200">
        <a:solidFill>
          <a:schemeClr val="tx1"/>
        </a:solidFill>
        <a:latin typeface="+mn-lt"/>
        <a:ea typeface="+mn-ea"/>
        <a:cs typeface="+mn-cs"/>
      </a:defRPr>
    </a:lvl1pPr>
    <a:lvl2pPr marL="457200" algn="l" defTabSz="914400" rtl="0">
      <a:defRPr sz="1200">
        <a:solidFill>
          <a:schemeClr val="tx1"/>
        </a:solidFill>
        <a:latin typeface="+mn-lt"/>
        <a:ea typeface="+mn-ea"/>
        <a:cs typeface="+mn-cs"/>
      </a:defRPr>
    </a:lvl2pPr>
    <a:lvl3pPr marL="914400" algn="l" defTabSz="914400" rtl="0">
      <a:defRPr sz="1200">
        <a:solidFill>
          <a:schemeClr val="tx1"/>
        </a:solidFill>
        <a:latin typeface="+mn-lt"/>
        <a:ea typeface="+mn-ea"/>
        <a:cs typeface="+mn-cs"/>
      </a:defRPr>
    </a:lvl3pPr>
    <a:lvl4pPr marL="1371600" algn="l" defTabSz="914400" rtl="0">
      <a:defRPr sz="1200">
        <a:solidFill>
          <a:schemeClr val="tx1"/>
        </a:solidFill>
        <a:latin typeface="+mn-lt"/>
        <a:ea typeface="+mn-ea"/>
        <a:cs typeface="+mn-cs"/>
      </a:defRPr>
    </a:lvl4pPr>
    <a:lvl5pPr marL="1828800" algn="l" defTabSz="914400" rtl="0">
      <a:defRPr sz="1200">
        <a:solidFill>
          <a:schemeClr val="tx1"/>
        </a:solidFill>
        <a:latin typeface="+mn-lt"/>
        <a:ea typeface="+mn-ea"/>
        <a:cs typeface="+mn-cs"/>
      </a:defRPr>
    </a:lvl5pPr>
    <a:lvl6pPr marL="2286000" algn="l" defTabSz="914400" rtl="0">
      <a:defRPr sz="1200">
        <a:solidFill>
          <a:schemeClr val="tx1"/>
        </a:solidFill>
        <a:latin typeface="+mn-lt"/>
        <a:ea typeface="+mn-ea"/>
        <a:cs typeface="+mn-cs"/>
      </a:defRPr>
    </a:lvl6pPr>
    <a:lvl7pPr marL="2743200" algn="l" defTabSz="914400" rtl="0">
      <a:defRPr sz="1200">
        <a:solidFill>
          <a:schemeClr val="tx1"/>
        </a:solidFill>
        <a:latin typeface="+mn-lt"/>
        <a:ea typeface="+mn-ea"/>
        <a:cs typeface="+mn-cs"/>
      </a:defRPr>
    </a:lvl7pPr>
    <a:lvl8pPr marL="3200400" algn="l" defTabSz="914400" rtl="0">
      <a:defRPr sz="1200">
        <a:solidFill>
          <a:schemeClr val="tx1"/>
        </a:solidFill>
        <a:latin typeface="+mn-lt"/>
        <a:ea typeface="+mn-ea"/>
        <a:cs typeface="+mn-cs"/>
      </a:defRPr>
    </a:lvl8pPr>
    <a:lvl9pPr marL="3657600" algn="l" defTabSz="914400" rtl="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74060268" name="Slide Image Placeholder 1"/>
          <p:cNvSpPr>
            <a:spLocks noGrp="1" noRot="1" noChangeAspect="1"/>
          </p:cNvSpPr>
          <p:nvPr>
            <p:ph type="sldImg"/>
          </p:nvPr>
        </p:nvSpPr>
        <p:spPr bwMode="auto">
          <a:xfrm>
            <a:off x="1246188" y="1143000"/>
            <a:ext cx="4365625" cy="3086100"/>
          </a:xfrm>
        </p:spPr>
      </p:sp>
      <p:sp>
        <p:nvSpPr>
          <p:cNvPr id="165240975" name="Notes Placeholder 2"/>
          <p:cNvSpPr>
            <a:spLocks noGrp="1"/>
          </p:cNvSpPr>
          <p:nvPr>
            <p:ph type="body" idx="1"/>
          </p:nvPr>
        </p:nvSpPr>
        <p:spPr bwMode="auto"/>
        <p:txBody>
          <a:bodyPr/>
          <a:lstStyle/>
          <a:p>
            <a:pPr>
              <a:defRPr/>
            </a:pPr>
            <a:endParaRPr dirty="0"/>
          </a:p>
        </p:txBody>
      </p:sp>
      <p:sp>
        <p:nvSpPr>
          <p:cNvPr id="1918191883" name="Slide Number Placeholder 3"/>
          <p:cNvSpPr>
            <a:spLocks noGrp="1"/>
          </p:cNvSpPr>
          <p:nvPr>
            <p:ph type="sldNum" sz="quarter" idx="10"/>
          </p:nvPr>
        </p:nvSpPr>
        <p:spPr bwMode="auto"/>
        <p:txBody>
          <a:bodyPr/>
          <a:lstStyle/>
          <a:p>
            <a:pPr>
              <a:defRPr/>
            </a:pPr>
            <a:fld id="{0FA12FFB-62B8-30ED-8988-941E0873CA31}"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90448E2-D03E-5832-081C-CFD24391716C}"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1D5A64D-3BA5-D4D2-B1EF-D3F4919928A7}"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9C405A6-6F0B-C11A-0A16-2A64E9E36010}"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46188" y="1143000"/>
            <a:ext cx="4365625" cy="3086100"/>
          </a:xfrm>
        </p:spPr>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0885463-25A9-308D-5B5E-583AB91DA861}" type="slidenum">
              <a:rPr/>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126588433" name="Title 1"/>
          <p:cNvSpPr>
            <a:spLocks noGrp="1"/>
          </p:cNvSpPr>
          <p:nvPr>
            <p:ph type="ctrTitle"/>
          </p:nvPr>
        </p:nvSpPr>
        <p:spPr bwMode="auto">
          <a:xfrm>
            <a:off x="801886" y="1237197"/>
            <a:ext cx="9088041" cy="2631887"/>
          </a:xfrm>
        </p:spPr>
        <p:txBody>
          <a:bodyPr anchor="b"/>
          <a:lstStyle>
            <a:lvl1pPr algn="ctr">
              <a:defRPr sz="6600"/>
            </a:lvl1pPr>
          </a:lstStyle>
          <a:p>
            <a:pPr>
              <a:defRPr/>
            </a:pPr>
            <a:r>
              <a:rPr lang="de-DE"/>
              <a:t>Mastertitelformat bearbeiten</a:t>
            </a:r>
            <a:endParaRPr lang="en-US"/>
          </a:p>
        </p:txBody>
      </p:sp>
      <p:sp>
        <p:nvSpPr>
          <p:cNvPr id="1654414246" name="Subtitle 2"/>
          <p:cNvSpPr>
            <a:spLocks noGrp="1"/>
          </p:cNvSpPr>
          <p:nvPr>
            <p:ph type="subTitle" idx="1"/>
          </p:nvPr>
        </p:nvSpPr>
        <p:spPr bwMode="auto">
          <a:xfrm>
            <a:off x="1336477" y="3970580"/>
            <a:ext cx="8018860" cy="1825171"/>
          </a:xfrm>
        </p:spPr>
        <p:txBody>
          <a:bodyPr/>
          <a:lstStyle>
            <a:lvl1pPr marL="0" indent="0" algn="ctr">
              <a:buNone/>
              <a:defRPr sz="2650"/>
            </a:lvl1pPr>
            <a:lvl2pPr marL="503972" indent="0" algn="ctr">
              <a:buNone/>
              <a:defRPr sz="2200"/>
            </a:lvl2pPr>
            <a:lvl3pPr marL="1007943" indent="0" algn="ctr">
              <a:buNone/>
              <a:defRPr sz="2000"/>
            </a:lvl3pPr>
            <a:lvl4pPr marL="1511915" indent="0" algn="ctr">
              <a:buNone/>
              <a:defRPr sz="1750"/>
            </a:lvl4pPr>
            <a:lvl5pPr marL="2015886" indent="0" algn="ctr">
              <a:buNone/>
              <a:defRPr sz="1750"/>
            </a:lvl5pPr>
            <a:lvl6pPr marL="2519858" indent="0" algn="ctr">
              <a:buNone/>
              <a:defRPr sz="1750"/>
            </a:lvl6pPr>
            <a:lvl7pPr marL="3023829" indent="0" algn="ctr">
              <a:buNone/>
              <a:defRPr sz="1750"/>
            </a:lvl7pPr>
            <a:lvl8pPr marL="3527801" indent="0" algn="ctr">
              <a:buNone/>
              <a:defRPr sz="1750"/>
            </a:lvl8pPr>
            <a:lvl9pPr marL="4031772" indent="0" algn="ctr">
              <a:buNone/>
              <a:defRPr sz="1750"/>
            </a:lvl9pPr>
          </a:lstStyle>
          <a:p>
            <a:pPr>
              <a:defRPr/>
            </a:pPr>
            <a:r>
              <a:rPr lang="de-DE"/>
              <a:t>Master-Untertitelformat bearbeiten</a:t>
            </a:r>
            <a:endParaRPr lang="en-US"/>
          </a:p>
        </p:txBody>
      </p:sp>
      <p:sp>
        <p:nvSpPr>
          <p:cNvPr id="619301089" name="Date Placeholder 3"/>
          <p:cNvSpPr>
            <a:spLocks noGrp="1"/>
          </p:cNvSpPr>
          <p:nvPr>
            <p:ph type="dt" sz="half" idx="10"/>
          </p:nvPr>
        </p:nvSpPr>
        <p:spPr bwMode="auto">
          <a:xfrm>
            <a:off x="-2647116" y="5925871"/>
            <a:ext cx="2405658" cy="402483"/>
          </a:xfrm>
        </p:spPr>
        <p:txBody>
          <a:bodyPr/>
          <a:lstStyle/>
          <a:p>
            <a:pPr>
              <a:defRPr/>
            </a:pPr>
            <a:fld id="{448AC260-D0C7-48BB-BD72-9919B16F65DA}" type="datetime1">
              <a:rPr lang="de-DE"/>
              <a:t>13.05.2026</a:t>
            </a:fld>
            <a:endParaRPr lang="de-DE"/>
          </a:p>
        </p:txBody>
      </p:sp>
      <p:sp>
        <p:nvSpPr>
          <p:cNvPr id="1338536563" name="Footer Placeholder 4"/>
          <p:cNvSpPr>
            <a:spLocks noGrp="1"/>
          </p:cNvSpPr>
          <p:nvPr>
            <p:ph type="ftr" sz="quarter" idx="11"/>
          </p:nvPr>
        </p:nvSpPr>
        <p:spPr bwMode="auto">
          <a:xfrm>
            <a:off x="540000" y="6957700"/>
            <a:ext cx="3708150" cy="601975"/>
          </a:xfrm>
        </p:spPr>
        <p:txBody>
          <a:bodyPr bIns="252000"/>
          <a:lstStyle>
            <a:lvl1pPr algn="l">
              <a:defRPr/>
            </a:lvl1pPr>
          </a:lstStyle>
          <a:p>
            <a:pPr>
              <a:defRPr/>
            </a:pPr>
            <a:r>
              <a:rPr lang="de-DE" b="1">
                <a:solidFill>
                  <a:schemeClr val="accent3"/>
                </a:solidFill>
              </a:rPr>
              <a:t>ISB</a:t>
            </a:r>
            <a:r>
              <a:rPr lang="de-DE"/>
              <a:t> Staatsinstitut für Schulqualität und Bildungsforschung</a:t>
            </a:r>
            <a:endParaRPr/>
          </a:p>
        </p:txBody>
      </p:sp>
      <p:pic>
        <p:nvPicPr>
          <p:cNvPr id="1572394681" name="Grafik 7"/>
          <p:cNvPicPr>
            <a:picLocks noChangeAspect="1"/>
          </p:cNvPicPr>
          <p:nvPr userDrawn="1"/>
        </p:nvPicPr>
        <p:blipFill rotWithShape="1">
          <a:blip r:embed="rId2">
            <a:extLst>
              <a:ext uri="{96DAC541-7B7A-43D3-8B79-37D633B846F1}">
                <asvg:svgBlip xmlns:asvg="http://schemas.microsoft.com/office/drawing/2016/SVG/main" r:embed="rId3"/>
              </a:ext>
            </a:extLst>
          </a:blip>
          <a:stretch/>
        </p:blipFill>
        <p:spPr bwMode="auto">
          <a:xfrm>
            <a:off x="403486" y="301006"/>
            <a:ext cx="796800" cy="432000"/>
          </a:xfrm>
          <a:prstGeom prst="rect">
            <a:avLst/>
          </a:prstGeom>
        </p:spPr>
      </p:pic>
      <p:sp>
        <p:nvSpPr>
          <p:cNvPr id="1203595578" name="Slide Number Placeholder 5"/>
          <p:cNvSpPr txBox="1"/>
          <p:nvPr userDrawn="1"/>
        </p:nvSpPr>
        <p:spPr bwMode="auto">
          <a:xfrm>
            <a:off x="9072000" y="7019675"/>
            <a:ext cx="1080000" cy="540000"/>
          </a:xfrm>
          <a:prstGeom prst="rect">
            <a:avLst/>
          </a:prstGeom>
        </p:spPr>
        <p:txBody>
          <a:bodyPr vert="horz" lIns="0" tIns="0" rIns="0" bIns="252000" rtlCol="0" anchor="b" anchorCtr="0"/>
          <a:lstStyle>
            <a:defPPr>
              <a:defRPr lang="en-US"/>
            </a:defPPr>
            <a:lvl1pPr marL="0" algn="r" defTabSz="457200" rtl="0">
              <a:defRPr sz="1050">
                <a:solidFill>
                  <a:schemeClr val="tx1">
                    <a:tint val="82000"/>
                  </a:schemeClr>
                </a:solidFill>
                <a:latin typeface="+mn-lt"/>
                <a:ea typeface="+mn-ea"/>
                <a:cs typeface="+mn-cs"/>
              </a:defRPr>
            </a:lvl1pPr>
            <a:lvl2pPr marL="457200" algn="l" defTabSz="457200" rtl="0">
              <a:defRPr sz="1800">
                <a:solidFill>
                  <a:schemeClr val="tx1"/>
                </a:solidFill>
                <a:latin typeface="+mn-lt"/>
                <a:ea typeface="+mn-ea"/>
                <a:cs typeface="+mn-cs"/>
              </a:defRPr>
            </a:lvl2pPr>
            <a:lvl3pPr marL="914400" algn="l" defTabSz="457200" rtl="0">
              <a:defRPr sz="1800">
                <a:solidFill>
                  <a:schemeClr val="tx1"/>
                </a:solidFill>
                <a:latin typeface="+mn-lt"/>
                <a:ea typeface="+mn-ea"/>
                <a:cs typeface="+mn-cs"/>
              </a:defRPr>
            </a:lvl3pPr>
            <a:lvl4pPr marL="1371600" algn="l" defTabSz="457200" rtl="0">
              <a:defRPr sz="1800">
                <a:solidFill>
                  <a:schemeClr val="tx1"/>
                </a:solidFill>
                <a:latin typeface="+mn-lt"/>
                <a:ea typeface="+mn-ea"/>
                <a:cs typeface="+mn-cs"/>
              </a:defRPr>
            </a:lvl4pPr>
            <a:lvl5pPr marL="1828800" algn="l" defTabSz="457200" rtl="0">
              <a:defRPr sz="1800">
                <a:solidFill>
                  <a:schemeClr val="tx1"/>
                </a:solidFill>
                <a:latin typeface="+mn-lt"/>
                <a:ea typeface="+mn-ea"/>
                <a:cs typeface="+mn-cs"/>
              </a:defRPr>
            </a:lvl5pPr>
            <a:lvl6pPr marL="2286000" algn="l" defTabSz="457200" rtl="0">
              <a:defRPr sz="1800">
                <a:solidFill>
                  <a:schemeClr val="tx1"/>
                </a:solidFill>
                <a:latin typeface="+mn-lt"/>
                <a:ea typeface="+mn-ea"/>
                <a:cs typeface="+mn-cs"/>
              </a:defRPr>
            </a:lvl6pPr>
            <a:lvl7pPr marL="2743200" algn="l" defTabSz="457200" rtl="0">
              <a:defRPr sz="1800">
                <a:solidFill>
                  <a:schemeClr val="tx1"/>
                </a:solidFill>
                <a:latin typeface="+mn-lt"/>
                <a:ea typeface="+mn-ea"/>
                <a:cs typeface="+mn-cs"/>
              </a:defRPr>
            </a:lvl7pPr>
            <a:lvl8pPr marL="3200400" algn="l" defTabSz="457200" rtl="0">
              <a:defRPr sz="1800">
                <a:solidFill>
                  <a:schemeClr val="tx1"/>
                </a:solidFill>
                <a:latin typeface="+mn-lt"/>
                <a:ea typeface="+mn-ea"/>
                <a:cs typeface="+mn-cs"/>
              </a:defRPr>
            </a:lvl8pPr>
            <a:lvl9pPr marL="3657600" algn="l" defTabSz="457200" rtl="0">
              <a:defRPr sz="1800">
                <a:solidFill>
                  <a:schemeClr val="tx1"/>
                </a:solidFill>
                <a:latin typeface="+mn-lt"/>
                <a:ea typeface="+mn-ea"/>
                <a:cs typeface="+mn-cs"/>
              </a:defRPr>
            </a:lvl9pPr>
          </a:lstStyle>
          <a:p>
            <a:pPr>
              <a:defRPr/>
            </a:pPr>
            <a:fld id="{C40E4DD3-A1D1-44C2-BAA5-FAF59B503529}" type="slidenum">
              <a:rPr lang="de-DE"/>
              <a:t>‹Nr.›</a:t>
            </a:fld>
            <a:endParaRPr lang="de-DE"/>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1699855599" name="Title 1"/>
          <p:cNvSpPr>
            <a:spLocks noGrp="1"/>
          </p:cNvSpPr>
          <p:nvPr>
            <p:ph type="title"/>
          </p:nvPr>
        </p:nvSpPr>
        <p:spPr bwMode="auto">
          <a:xfrm>
            <a:off x="736455" y="402484"/>
            <a:ext cx="9221689" cy="1461188"/>
          </a:xfrm>
        </p:spPr>
        <p:txBody>
          <a:bodyPr/>
          <a:lstStyle/>
          <a:p>
            <a:pPr>
              <a:defRPr/>
            </a:pPr>
            <a:r>
              <a:rPr lang="de-DE"/>
              <a:t>Mastertitelformat bearbeiten</a:t>
            </a:r>
            <a:endParaRPr lang="en-US"/>
          </a:p>
        </p:txBody>
      </p:sp>
      <p:sp>
        <p:nvSpPr>
          <p:cNvPr id="885846374" name="Text Placeholder 2"/>
          <p:cNvSpPr>
            <a:spLocks noGrp="1"/>
          </p:cNvSpPr>
          <p:nvPr>
            <p:ph type="body" idx="1"/>
          </p:nvPr>
        </p:nvSpPr>
        <p:spPr bwMode="auto">
          <a:xfrm>
            <a:off x="736456" y="1853171"/>
            <a:ext cx="4523137" cy="908210"/>
          </a:xfrm>
        </p:spPr>
        <p:txBody>
          <a:bodyPr anchor="b"/>
          <a:lstStyle>
            <a:lvl1pPr marL="0" indent="0">
              <a:buNone/>
              <a:defRPr sz="2650" b="1"/>
            </a:lvl1pPr>
            <a:lvl2pPr marL="503972" indent="0">
              <a:buNone/>
              <a:defRPr sz="2200" b="1"/>
            </a:lvl2pPr>
            <a:lvl3pPr marL="1007943" indent="0">
              <a:buNone/>
              <a:defRPr sz="2000" b="1"/>
            </a:lvl3pPr>
            <a:lvl4pPr marL="1511915" indent="0">
              <a:buNone/>
              <a:defRPr sz="1750" b="1"/>
            </a:lvl4pPr>
            <a:lvl5pPr marL="2015886" indent="0">
              <a:buNone/>
              <a:defRPr sz="1750" b="1"/>
            </a:lvl5pPr>
            <a:lvl6pPr marL="2519858" indent="0">
              <a:buNone/>
              <a:defRPr sz="1750" b="1"/>
            </a:lvl6pPr>
            <a:lvl7pPr marL="3023829" indent="0">
              <a:buNone/>
              <a:defRPr sz="1750" b="1"/>
            </a:lvl7pPr>
            <a:lvl8pPr marL="3527801" indent="0">
              <a:buNone/>
              <a:defRPr sz="1750" b="1"/>
            </a:lvl8pPr>
            <a:lvl9pPr marL="4031772" indent="0">
              <a:buNone/>
              <a:defRPr sz="1750" b="1"/>
            </a:lvl9pPr>
          </a:lstStyle>
          <a:p>
            <a:pPr lvl="0">
              <a:defRPr/>
            </a:pPr>
            <a:r>
              <a:rPr lang="de-DE"/>
              <a:t>Mastertextformat bearbeiten</a:t>
            </a:r>
            <a:endParaRPr/>
          </a:p>
        </p:txBody>
      </p:sp>
      <p:sp>
        <p:nvSpPr>
          <p:cNvPr id="1547509929" name="Content Placeholder 3"/>
          <p:cNvSpPr>
            <a:spLocks noGrp="1"/>
          </p:cNvSpPr>
          <p:nvPr>
            <p:ph sz="half" idx="2"/>
          </p:nvPr>
        </p:nvSpPr>
        <p:spPr bwMode="auto">
          <a:xfrm>
            <a:off x="736456" y="2761381"/>
            <a:ext cx="4523137" cy="4061576"/>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795451407" name="Text Placeholder 4"/>
          <p:cNvSpPr>
            <a:spLocks noGrp="1"/>
          </p:cNvSpPr>
          <p:nvPr>
            <p:ph type="body" sz="quarter" idx="3"/>
          </p:nvPr>
        </p:nvSpPr>
        <p:spPr bwMode="auto">
          <a:xfrm>
            <a:off x="5412731" y="1853171"/>
            <a:ext cx="4545413" cy="908210"/>
          </a:xfrm>
        </p:spPr>
        <p:txBody>
          <a:bodyPr anchor="b"/>
          <a:lstStyle>
            <a:lvl1pPr marL="0" indent="0">
              <a:buNone/>
              <a:defRPr sz="2650" b="1"/>
            </a:lvl1pPr>
            <a:lvl2pPr marL="503972" indent="0">
              <a:buNone/>
              <a:defRPr sz="2200" b="1"/>
            </a:lvl2pPr>
            <a:lvl3pPr marL="1007943" indent="0">
              <a:buNone/>
              <a:defRPr sz="2000" b="1"/>
            </a:lvl3pPr>
            <a:lvl4pPr marL="1511915" indent="0">
              <a:buNone/>
              <a:defRPr sz="1750" b="1"/>
            </a:lvl4pPr>
            <a:lvl5pPr marL="2015886" indent="0">
              <a:buNone/>
              <a:defRPr sz="1750" b="1"/>
            </a:lvl5pPr>
            <a:lvl6pPr marL="2519858" indent="0">
              <a:buNone/>
              <a:defRPr sz="1750" b="1"/>
            </a:lvl6pPr>
            <a:lvl7pPr marL="3023829" indent="0">
              <a:buNone/>
              <a:defRPr sz="1750" b="1"/>
            </a:lvl7pPr>
            <a:lvl8pPr marL="3527801" indent="0">
              <a:buNone/>
              <a:defRPr sz="1750" b="1"/>
            </a:lvl8pPr>
            <a:lvl9pPr marL="4031772" indent="0">
              <a:buNone/>
              <a:defRPr sz="1750" b="1"/>
            </a:lvl9pPr>
          </a:lstStyle>
          <a:p>
            <a:pPr lvl="0">
              <a:defRPr/>
            </a:pPr>
            <a:r>
              <a:rPr lang="de-DE"/>
              <a:t>Mastertextformat bearbeiten</a:t>
            </a:r>
            <a:endParaRPr/>
          </a:p>
        </p:txBody>
      </p:sp>
      <p:sp>
        <p:nvSpPr>
          <p:cNvPr id="1684810050" name="Content Placeholder 5"/>
          <p:cNvSpPr>
            <a:spLocks noGrp="1"/>
          </p:cNvSpPr>
          <p:nvPr>
            <p:ph sz="quarter" idx="4"/>
          </p:nvPr>
        </p:nvSpPr>
        <p:spPr bwMode="auto">
          <a:xfrm>
            <a:off x="5412731" y="2761381"/>
            <a:ext cx="4545413" cy="4061576"/>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180801116" name="Date Placeholder 6"/>
          <p:cNvSpPr>
            <a:spLocks noGrp="1"/>
          </p:cNvSpPr>
          <p:nvPr>
            <p:ph type="dt" sz="half" idx="10"/>
          </p:nvPr>
        </p:nvSpPr>
        <p:spPr bwMode="auto"/>
        <p:txBody>
          <a:bodyPr/>
          <a:lstStyle/>
          <a:p>
            <a:pPr>
              <a:defRPr/>
            </a:pPr>
            <a:fld id="{9333916D-2E32-46B7-8BBF-5FD0C71AA82C}" type="datetime1">
              <a:rPr lang="de-DE"/>
              <a:t>13.05.2026</a:t>
            </a:fld>
            <a:endParaRPr lang="de-DE"/>
          </a:p>
        </p:txBody>
      </p:sp>
      <p:sp>
        <p:nvSpPr>
          <p:cNvPr id="1607118863" name="Footer Placeholder 7"/>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392692953" name="Slide Number Placeholder 8"/>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704326912" name="Title 1"/>
          <p:cNvSpPr>
            <a:spLocks noGrp="1"/>
          </p:cNvSpPr>
          <p:nvPr>
            <p:ph type="title"/>
          </p:nvPr>
        </p:nvSpPr>
        <p:spPr bwMode="auto"/>
        <p:txBody>
          <a:bodyPr/>
          <a:lstStyle/>
          <a:p>
            <a:pPr>
              <a:defRPr/>
            </a:pPr>
            <a:r>
              <a:rPr lang="de-DE"/>
              <a:t>Mastertitelformat bearbeiten</a:t>
            </a:r>
            <a:endParaRPr lang="en-US"/>
          </a:p>
        </p:txBody>
      </p:sp>
      <p:sp>
        <p:nvSpPr>
          <p:cNvPr id="362025620" name="Date Placeholder 2"/>
          <p:cNvSpPr>
            <a:spLocks noGrp="1"/>
          </p:cNvSpPr>
          <p:nvPr>
            <p:ph type="dt" sz="half" idx="10"/>
          </p:nvPr>
        </p:nvSpPr>
        <p:spPr bwMode="auto"/>
        <p:txBody>
          <a:bodyPr/>
          <a:lstStyle/>
          <a:p>
            <a:pPr>
              <a:defRPr/>
            </a:pPr>
            <a:fld id="{CFBA2642-E723-459F-9A8C-89756D22C819}" type="datetime1">
              <a:rPr lang="de-DE"/>
              <a:t>13.05.2026</a:t>
            </a:fld>
            <a:endParaRPr lang="de-DE"/>
          </a:p>
        </p:txBody>
      </p:sp>
      <p:sp>
        <p:nvSpPr>
          <p:cNvPr id="1022931031" name="Footer Placeholder 3"/>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848806558" name="Slide Number Placeholder 4"/>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1838144490" name="Date Placeholder 1"/>
          <p:cNvSpPr>
            <a:spLocks noGrp="1"/>
          </p:cNvSpPr>
          <p:nvPr>
            <p:ph type="dt" sz="half" idx="10"/>
          </p:nvPr>
        </p:nvSpPr>
        <p:spPr bwMode="auto"/>
        <p:txBody>
          <a:bodyPr/>
          <a:lstStyle/>
          <a:p>
            <a:pPr>
              <a:defRPr/>
            </a:pPr>
            <a:fld id="{91705F5D-F304-432E-B71D-7B94755378FC}" type="datetime1">
              <a:rPr lang="de-DE"/>
              <a:t>13.05.2026</a:t>
            </a:fld>
            <a:endParaRPr lang="de-DE"/>
          </a:p>
        </p:txBody>
      </p:sp>
      <p:sp>
        <p:nvSpPr>
          <p:cNvPr id="771779230" name="Footer Placeholder 2"/>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873876135" name="Slide Number Placeholder 3"/>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306378042" name="Title 1"/>
          <p:cNvSpPr>
            <a:spLocks noGrp="1"/>
          </p:cNvSpPr>
          <p:nvPr>
            <p:ph type="title"/>
          </p:nvPr>
        </p:nvSpPr>
        <p:spPr bwMode="auto">
          <a:xfrm>
            <a:off x="736455" y="503978"/>
            <a:ext cx="3448388" cy="1763924"/>
          </a:xfrm>
        </p:spPr>
        <p:txBody>
          <a:bodyPr anchor="b"/>
          <a:lstStyle>
            <a:lvl1pPr>
              <a:defRPr sz="3550"/>
            </a:lvl1pPr>
          </a:lstStyle>
          <a:p>
            <a:pPr>
              <a:defRPr/>
            </a:pPr>
            <a:r>
              <a:rPr lang="de-DE"/>
              <a:t>Mastertitelformat bearbeiten</a:t>
            </a:r>
            <a:endParaRPr lang="en-US"/>
          </a:p>
        </p:txBody>
      </p:sp>
      <p:sp>
        <p:nvSpPr>
          <p:cNvPr id="2015966237" name="Content Placeholder 2"/>
          <p:cNvSpPr>
            <a:spLocks noGrp="1"/>
          </p:cNvSpPr>
          <p:nvPr>
            <p:ph idx="1"/>
          </p:nvPr>
        </p:nvSpPr>
        <p:spPr bwMode="auto">
          <a:xfrm>
            <a:off x="4545413" y="1088455"/>
            <a:ext cx="5412730" cy="5372269"/>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42063131" name="Text Placeholder 3"/>
          <p:cNvSpPr>
            <a:spLocks noGrp="1"/>
          </p:cNvSpPr>
          <p:nvPr>
            <p:ph type="body" sz="half" idx="2"/>
          </p:nvPr>
        </p:nvSpPr>
        <p:spPr bwMode="auto">
          <a:xfrm>
            <a:off x="736455" y="2267902"/>
            <a:ext cx="3448388" cy="4201570"/>
          </a:xfrm>
        </p:spPr>
        <p:txBody>
          <a:bodyPr/>
          <a:lstStyle>
            <a:lvl1pPr marL="0" indent="0">
              <a:buNone/>
              <a:defRPr sz="1750"/>
            </a:lvl1pPr>
            <a:lvl2pPr marL="503972" indent="0">
              <a:buNone/>
              <a:defRPr sz="1550"/>
            </a:lvl2pPr>
            <a:lvl3pPr marL="1007943" indent="0">
              <a:buNone/>
              <a:defRPr sz="1300"/>
            </a:lvl3pPr>
            <a:lvl4pPr marL="1511915" indent="0">
              <a:buNone/>
              <a:defRPr sz="1100"/>
            </a:lvl4pPr>
            <a:lvl5pPr marL="2015886" indent="0">
              <a:buNone/>
              <a:defRPr sz="1100"/>
            </a:lvl5pPr>
            <a:lvl6pPr marL="2519858" indent="0">
              <a:buNone/>
              <a:defRPr sz="1100"/>
            </a:lvl6pPr>
            <a:lvl7pPr marL="3023829" indent="0">
              <a:buNone/>
              <a:defRPr sz="1100"/>
            </a:lvl7pPr>
            <a:lvl8pPr marL="3527801" indent="0">
              <a:buNone/>
              <a:defRPr sz="1100"/>
            </a:lvl8pPr>
            <a:lvl9pPr marL="4031772" indent="0">
              <a:buNone/>
              <a:defRPr sz="1100"/>
            </a:lvl9pPr>
          </a:lstStyle>
          <a:p>
            <a:pPr lvl="0">
              <a:defRPr/>
            </a:pPr>
            <a:r>
              <a:rPr lang="de-DE"/>
              <a:t>Mastertextformat bearbeiten</a:t>
            </a:r>
            <a:endParaRPr/>
          </a:p>
        </p:txBody>
      </p:sp>
      <p:sp>
        <p:nvSpPr>
          <p:cNvPr id="1615817864" name="Date Placeholder 4"/>
          <p:cNvSpPr>
            <a:spLocks noGrp="1"/>
          </p:cNvSpPr>
          <p:nvPr>
            <p:ph type="dt" sz="half" idx="10"/>
          </p:nvPr>
        </p:nvSpPr>
        <p:spPr bwMode="auto"/>
        <p:txBody>
          <a:bodyPr/>
          <a:lstStyle/>
          <a:p>
            <a:pPr>
              <a:defRPr/>
            </a:pPr>
            <a:fld id="{F5D77D3D-0D3F-4721-B466-C980B3F37664}" type="datetime1">
              <a:rPr lang="de-DE"/>
              <a:t>13.05.2026</a:t>
            </a:fld>
            <a:endParaRPr lang="de-DE"/>
          </a:p>
        </p:txBody>
      </p:sp>
      <p:sp>
        <p:nvSpPr>
          <p:cNvPr id="489258198" name="Footer Placeholder 5"/>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482915365" name="Slide Number Placeholder 6"/>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1714519351" name="Title 1"/>
          <p:cNvSpPr>
            <a:spLocks noGrp="1"/>
          </p:cNvSpPr>
          <p:nvPr>
            <p:ph type="title"/>
          </p:nvPr>
        </p:nvSpPr>
        <p:spPr bwMode="auto">
          <a:xfrm>
            <a:off x="736455" y="503978"/>
            <a:ext cx="3448388" cy="1763924"/>
          </a:xfrm>
        </p:spPr>
        <p:txBody>
          <a:bodyPr anchor="b"/>
          <a:lstStyle>
            <a:lvl1pPr>
              <a:defRPr sz="3550"/>
            </a:lvl1pPr>
          </a:lstStyle>
          <a:p>
            <a:pPr>
              <a:defRPr/>
            </a:pPr>
            <a:r>
              <a:rPr lang="de-DE"/>
              <a:t>Mastertitelformat bearbeiten</a:t>
            </a:r>
            <a:endParaRPr lang="en-US"/>
          </a:p>
        </p:txBody>
      </p:sp>
      <p:sp>
        <p:nvSpPr>
          <p:cNvPr id="186125053" name="Picture Placeholder 2"/>
          <p:cNvSpPr>
            <a:spLocks noGrp="1" noChangeAspect="1"/>
          </p:cNvSpPr>
          <p:nvPr>
            <p:ph type="pic" idx="1"/>
          </p:nvPr>
        </p:nvSpPr>
        <p:spPr bwMode="auto">
          <a:xfrm>
            <a:off x="4545413" y="1088455"/>
            <a:ext cx="5412730" cy="5372269"/>
          </a:xfrm>
        </p:spPr>
        <p:txBody>
          <a:bodyPr anchor="t"/>
          <a:lstStyle>
            <a:lvl1pPr marL="0" indent="0">
              <a:buNone/>
              <a:defRPr sz="3550"/>
            </a:lvl1pPr>
            <a:lvl2pPr marL="503972" indent="0">
              <a:buNone/>
              <a:defRPr sz="3100"/>
            </a:lvl2pPr>
            <a:lvl3pPr marL="1007943" indent="0">
              <a:buNone/>
              <a:defRPr sz="265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pPr>
              <a:defRPr/>
            </a:pPr>
            <a:r>
              <a:rPr lang="de-DE"/>
              <a:t>Bild durch Klicken auf Symbol hinzufügen</a:t>
            </a:r>
            <a:endParaRPr lang="en-US"/>
          </a:p>
        </p:txBody>
      </p:sp>
      <p:sp>
        <p:nvSpPr>
          <p:cNvPr id="1304799559" name="Text Placeholder 3"/>
          <p:cNvSpPr>
            <a:spLocks noGrp="1"/>
          </p:cNvSpPr>
          <p:nvPr>
            <p:ph type="body" sz="half" idx="2"/>
          </p:nvPr>
        </p:nvSpPr>
        <p:spPr bwMode="auto">
          <a:xfrm>
            <a:off x="736455" y="2267902"/>
            <a:ext cx="3448388" cy="4201570"/>
          </a:xfrm>
        </p:spPr>
        <p:txBody>
          <a:bodyPr/>
          <a:lstStyle>
            <a:lvl1pPr marL="0" indent="0">
              <a:buNone/>
              <a:defRPr sz="1750"/>
            </a:lvl1pPr>
            <a:lvl2pPr marL="503972" indent="0">
              <a:buNone/>
              <a:defRPr sz="1550"/>
            </a:lvl2pPr>
            <a:lvl3pPr marL="1007943" indent="0">
              <a:buNone/>
              <a:defRPr sz="1300"/>
            </a:lvl3pPr>
            <a:lvl4pPr marL="1511915" indent="0">
              <a:buNone/>
              <a:defRPr sz="1100"/>
            </a:lvl4pPr>
            <a:lvl5pPr marL="2015886" indent="0">
              <a:buNone/>
              <a:defRPr sz="1100"/>
            </a:lvl5pPr>
            <a:lvl6pPr marL="2519858" indent="0">
              <a:buNone/>
              <a:defRPr sz="1100"/>
            </a:lvl6pPr>
            <a:lvl7pPr marL="3023829" indent="0">
              <a:buNone/>
              <a:defRPr sz="1100"/>
            </a:lvl7pPr>
            <a:lvl8pPr marL="3527801" indent="0">
              <a:buNone/>
              <a:defRPr sz="1100"/>
            </a:lvl8pPr>
            <a:lvl9pPr marL="4031772" indent="0">
              <a:buNone/>
              <a:defRPr sz="1100"/>
            </a:lvl9pPr>
          </a:lstStyle>
          <a:p>
            <a:pPr lvl="0">
              <a:defRPr/>
            </a:pPr>
            <a:r>
              <a:rPr lang="de-DE"/>
              <a:t>Mastertextformat bearbeiten</a:t>
            </a:r>
            <a:endParaRPr/>
          </a:p>
        </p:txBody>
      </p:sp>
      <p:sp>
        <p:nvSpPr>
          <p:cNvPr id="764169064" name="Date Placeholder 4"/>
          <p:cNvSpPr>
            <a:spLocks noGrp="1"/>
          </p:cNvSpPr>
          <p:nvPr>
            <p:ph type="dt" sz="half" idx="10"/>
          </p:nvPr>
        </p:nvSpPr>
        <p:spPr bwMode="auto"/>
        <p:txBody>
          <a:bodyPr/>
          <a:lstStyle/>
          <a:p>
            <a:pPr>
              <a:defRPr/>
            </a:pPr>
            <a:fld id="{E20CFE4A-46C3-42F6-A5E8-045CF37F5EC5}" type="datetime1">
              <a:rPr lang="de-DE"/>
              <a:t>13.05.2026</a:t>
            </a:fld>
            <a:endParaRPr lang="de-DE"/>
          </a:p>
        </p:txBody>
      </p:sp>
      <p:sp>
        <p:nvSpPr>
          <p:cNvPr id="1758814340" name="Footer Placeholder 5"/>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911107148" name="Slide Number Placeholder 6"/>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747916727" name="Title 1"/>
          <p:cNvSpPr>
            <a:spLocks noGrp="1"/>
          </p:cNvSpPr>
          <p:nvPr>
            <p:ph type="title"/>
          </p:nvPr>
        </p:nvSpPr>
        <p:spPr bwMode="auto"/>
        <p:txBody>
          <a:bodyPr/>
          <a:lstStyle/>
          <a:p>
            <a:pPr>
              <a:defRPr/>
            </a:pPr>
            <a:r>
              <a:rPr lang="de-DE"/>
              <a:t>Mastertitelformat bearbeiten</a:t>
            </a:r>
            <a:endParaRPr lang="en-US"/>
          </a:p>
        </p:txBody>
      </p:sp>
      <p:sp>
        <p:nvSpPr>
          <p:cNvPr id="1480649953" name="Vertical Text Placehold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568111985" name="Date Placeholder 3"/>
          <p:cNvSpPr>
            <a:spLocks noGrp="1"/>
          </p:cNvSpPr>
          <p:nvPr>
            <p:ph type="dt" sz="half" idx="10"/>
          </p:nvPr>
        </p:nvSpPr>
        <p:spPr bwMode="auto"/>
        <p:txBody>
          <a:bodyPr/>
          <a:lstStyle/>
          <a:p>
            <a:pPr>
              <a:defRPr/>
            </a:pPr>
            <a:fld id="{F4AEC135-F5F3-4923-9B36-AC524418600C}" type="datetime1">
              <a:rPr lang="de-DE"/>
              <a:t>13.05.2026</a:t>
            </a:fld>
            <a:endParaRPr lang="de-DE"/>
          </a:p>
        </p:txBody>
      </p:sp>
      <p:sp>
        <p:nvSpPr>
          <p:cNvPr id="153964770" name="Footer Placeholder 4"/>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310336028"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00841585" name="Vertical Title 1"/>
          <p:cNvSpPr>
            <a:spLocks noGrp="1"/>
          </p:cNvSpPr>
          <p:nvPr>
            <p:ph type="title" orient="vert"/>
          </p:nvPr>
        </p:nvSpPr>
        <p:spPr bwMode="auto">
          <a:xfrm>
            <a:off x="7651329" y="402483"/>
            <a:ext cx="2305422" cy="6406475"/>
          </a:xfrm>
        </p:spPr>
        <p:txBody>
          <a:bodyPr vert="eaVert"/>
          <a:lstStyle/>
          <a:p>
            <a:pPr>
              <a:defRPr/>
            </a:pPr>
            <a:r>
              <a:rPr lang="de-DE"/>
              <a:t>Mastertitelformat bearbeiten</a:t>
            </a:r>
            <a:endParaRPr lang="en-US"/>
          </a:p>
        </p:txBody>
      </p:sp>
      <p:sp>
        <p:nvSpPr>
          <p:cNvPr id="1890925571" name="Vertical Text Placeholder 2"/>
          <p:cNvSpPr>
            <a:spLocks noGrp="1"/>
          </p:cNvSpPr>
          <p:nvPr>
            <p:ph type="body" orient="vert" idx="1"/>
          </p:nvPr>
        </p:nvSpPr>
        <p:spPr bwMode="auto">
          <a:xfrm>
            <a:off x="735063" y="402483"/>
            <a:ext cx="6782619" cy="6406475"/>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30079475" name="Date Placeholder 3"/>
          <p:cNvSpPr>
            <a:spLocks noGrp="1"/>
          </p:cNvSpPr>
          <p:nvPr>
            <p:ph type="dt" sz="half" idx="10"/>
          </p:nvPr>
        </p:nvSpPr>
        <p:spPr bwMode="auto"/>
        <p:txBody>
          <a:bodyPr/>
          <a:lstStyle/>
          <a:p>
            <a:pPr>
              <a:defRPr/>
            </a:pPr>
            <a:fld id="{BC53C441-FC05-40BF-ACC0-BBCAC51DEE85}" type="datetime1">
              <a:rPr lang="de-DE"/>
              <a:t>13.05.2026</a:t>
            </a:fld>
            <a:endParaRPr lang="de-DE"/>
          </a:p>
        </p:txBody>
      </p:sp>
      <p:sp>
        <p:nvSpPr>
          <p:cNvPr id="680997852" name="Footer Placeholder 4"/>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719010004"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Hinweise">
    <p:spTree>
      <p:nvGrpSpPr>
        <p:cNvPr id="1" name=""/>
        <p:cNvGrpSpPr/>
        <p:nvPr/>
      </p:nvGrpSpPr>
      <p:grpSpPr bwMode="auto">
        <a:xfrm>
          <a:off x="0" y="0"/>
          <a:ext cx="0" cy="0"/>
          <a:chOff x="0" y="0"/>
          <a:chExt cx="0" cy="0"/>
        </a:xfrm>
      </p:grpSpPr>
      <p:sp>
        <p:nvSpPr>
          <p:cNvPr id="141881936" name="Content Placeholder 2"/>
          <p:cNvSpPr>
            <a:spLocks noGrp="1"/>
          </p:cNvSpPr>
          <p:nvPr>
            <p:ph idx="1" hasCustomPrompt="1"/>
          </p:nvPr>
        </p:nvSpPr>
        <p:spPr bwMode="auto">
          <a:xfrm>
            <a:off x="954238" y="1660406"/>
            <a:ext cx="4248000" cy="5256000"/>
          </a:xfrm>
        </p:spPr>
        <p:txBody>
          <a:bodyPr lIns="0" tIns="0" rIns="0" bIns="0">
            <a:noAutofit/>
          </a:bodyPr>
          <a:lstStyle>
            <a:lvl1pPr marL="0" indent="-171450" defTabSz="180000">
              <a:spcBef>
                <a:spcPts val="600"/>
              </a:spcBef>
              <a:spcAft>
                <a:spcPts val="300"/>
              </a:spcAft>
              <a:buFontTx/>
              <a:buChar char="•"/>
              <a:defRPr sz="1200">
                <a:latin typeface="+mj-lt"/>
              </a:defRPr>
            </a:lvl1pPr>
            <a:lvl2pPr marL="0" indent="-171450" defTabSz="180000">
              <a:lnSpc>
                <a:spcPct val="100000"/>
              </a:lnSpc>
              <a:spcBef>
                <a:spcPts val="300"/>
              </a:spcBef>
              <a:spcAft>
                <a:spcPts val="300"/>
              </a:spcAft>
              <a:buFontTx/>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1546133445" name="Date Placeholder 3"/>
          <p:cNvSpPr>
            <a:spLocks noGrp="1"/>
          </p:cNvSpPr>
          <p:nvPr>
            <p:ph type="dt" sz="half" idx="10"/>
          </p:nvPr>
        </p:nvSpPr>
        <p:spPr bwMode="auto"/>
        <p:txBody>
          <a:bodyPr/>
          <a:lstStyle/>
          <a:p>
            <a:pPr>
              <a:defRPr/>
            </a:pPr>
            <a:fld id="{B522F228-D963-4079-BBAC-DC0E1163FC90}" type="datetime1">
              <a:rPr lang="de-DE"/>
              <a:t>13.05.2026</a:t>
            </a:fld>
            <a:endParaRPr lang="de-DE"/>
          </a:p>
        </p:txBody>
      </p:sp>
      <p:sp>
        <p:nvSpPr>
          <p:cNvPr id="690822744" name="Footer Placeholder 4"/>
          <p:cNvSpPr>
            <a:spLocks noGrp="1"/>
          </p:cNvSpPr>
          <p:nvPr>
            <p:ph type="ftr" sz="quarter" idx="11"/>
          </p:nvPr>
        </p:nvSpPr>
        <p:spPr bwMode="auto">
          <a:xfrm>
            <a:off x="520699" y="7019675"/>
            <a:ext cx="5703227"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pic>
        <p:nvPicPr>
          <p:cNvPr id="956544427"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806716243" name="Content Placeholder 2"/>
          <p:cNvSpPr>
            <a:spLocks noGrp="1"/>
          </p:cNvSpPr>
          <p:nvPr>
            <p:ph idx="13" hasCustomPrompt="1"/>
          </p:nvPr>
        </p:nvSpPr>
        <p:spPr bwMode="auto">
          <a:xfrm>
            <a:off x="5923427" y="1660406"/>
            <a:ext cx="4248000" cy="5256000"/>
          </a:xfrm>
        </p:spPr>
        <p:txBody>
          <a:bodyPr lIns="0" tIns="0" rIns="0" bIns="0">
            <a:noAutofit/>
          </a:bodyPr>
          <a:lstStyle>
            <a:lvl1pPr marL="0" indent="-171450" defTabSz="180000">
              <a:spcBef>
                <a:spcPts val="0"/>
              </a:spcBef>
              <a:spcAft>
                <a:spcPts val="300"/>
              </a:spcAft>
              <a:buFont typeface="Arial"/>
              <a:buChar char="•"/>
              <a:defRPr lang="de-DE" sz="1200">
                <a:solidFill>
                  <a:schemeClr val="tx1"/>
                </a:solidFill>
                <a:latin typeface="+mj-lt"/>
                <a:ea typeface="+mn-ea"/>
                <a:cs typeface="+mn-cs"/>
              </a:defRPr>
            </a:lvl1pPr>
            <a:lvl2pPr marL="0" indent="-171450" defTabSz="180000">
              <a:lnSpc>
                <a:spcPct val="100000"/>
              </a:lnSpc>
              <a:spcBef>
                <a:spcPts val="0"/>
              </a:spcBef>
              <a:buFont typeface="Arial"/>
              <a:buChar char="•"/>
              <a:defRPr lang="en-US" sz="1050">
                <a:solidFill>
                  <a:schemeClr val="tx1"/>
                </a:solidFill>
                <a:latin typeface="+mn-lt"/>
                <a:ea typeface="+mn-ea"/>
                <a:cs typeface="+mn-cs"/>
              </a:defRPr>
            </a:lvl2pPr>
            <a:lvl3pPr marL="268288" indent="-268288">
              <a:defRPr/>
            </a:lvl3pPr>
            <a:lvl4pPr marL="268288" indent="-268288">
              <a:defRPr/>
            </a:lvl4pPr>
            <a:lvl5pPr marL="268288" indent="-268288">
              <a:defRPr/>
            </a:lvl5pPr>
          </a:lstStyle>
          <a:p>
            <a:pPr marL="0" lvl="0" indent="-171450" algn="l" defTabSz="180000" rtl="0">
              <a:lnSpc>
                <a:spcPct val="100000"/>
              </a:lnSpc>
              <a:spcBef>
                <a:spcPts val="600"/>
              </a:spcBef>
              <a:spcAft>
                <a:spcPts val="300"/>
              </a:spcAft>
              <a:buFontTx/>
              <a:buChar char="•"/>
              <a:defRPr/>
            </a:pPr>
            <a:r>
              <a:rPr lang="de-DE"/>
              <a:t>Mastertestformat bearbeiten </a:t>
            </a:r>
            <a:endParaRPr/>
          </a:p>
          <a:p>
            <a:pPr marL="0" lvl="1" indent="-171450" algn="l" defTabSz="180000" rtl="0">
              <a:lnSpc>
                <a:spcPct val="100000"/>
              </a:lnSpc>
              <a:spcBef>
                <a:spcPts val="300"/>
              </a:spcBef>
              <a:spcAft>
                <a:spcPts val="300"/>
              </a:spcAft>
              <a:buFontTx/>
              <a:buChar char="•"/>
              <a:defRPr/>
            </a:pPr>
            <a:r>
              <a:rPr lang="de-DE"/>
              <a:t>Zweite Ebene</a:t>
            </a:r>
            <a:endParaRPr lang="en-US"/>
          </a:p>
        </p:txBody>
      </p:sp>
      <p:sp>
        <p:nvSpPr>
          <p:cNvPr id="260758347" name="Title 1"/>
          <p:cNvSpPr>
            <a:spLocks noGrp="1"/>
          </p:cNvSpPr>
          <p:nvPr>
            <p:ph type="title"/>
          </p:nvPr>
        </p:nvSpPr>
        <p:spPr bwMode="auto">
          <a:xfrm>
            <a:off x="539813" y="1161402"/>
            <a:ext cx="9631300" cy="293877"/>
          </a:xfrm>
        </p:spPr>
        <p:txBody>
          <a:bodyPr lIns="0" tIns="0" rIns="0" bIns="0" anchor="t" anchorCtr="0">
            <a:noAutofit/>
          </a:bodyPr>
          <a:lstStyle>
            <a:lvl1pPr>
              <a:defRPr sz="1800">
                <a:solidFill>
                  <a:schemeClr val="accent3"/>
                </a:solidFill>
              </a:defRPr>
            </a:lvl1pPr>
          </a:lstStyle>
          <a:p>
            <a:pPr>
              <a:defRPr/>
            </a:pPr>
            <a:r>
              <a:rPr lang="de-DE"/>
              <a:t>Mastertitelformat bearbeiten</a:t>
            </a:r>
            <a:endParaRPr lang="en-US"/>
          </a:p>
        </p:txBody>
      </p:sp>
    </p:spTree>
  </p:cSld>
  <p:clrMapOvr>
    <a:masterClrMapping/>
  </p:clrMapOvr>
  <p:hf hdr="0" dt="0"/>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6_Materialkarte Lehrer_kleine Schrift">
    <p:spTree>
      <p:nvGrpSpPr>
        <p:cNvPr id="1" name=""/>
        <p:cNvGrpSpPr/>
        <p:nvPr/>
      </p:nvGrpSpPr>
      <p:grpSpPr bwMode="auto">
        <a:xfrm>
          <a:off x="0" y="0"/>
          <a:ext cx="0" cy="0"/>
          <a:chOff x="0" y="0"/>
          <a:chExt cx="0" cy="0"/>
        </a:xfrm>
      </p:grpSpPr>
      <p:sp>
        <p:nvSpPr>
          <p:cNvPr id="1310608271" name="Title 1"/>
          <p:cNvSpPr>
            <a:spLocks noGrp="1"/>
          </p:cNvSpPr>
          <p:nvPr>
            <p:ph type="title"/>
          </p:nvPr>
        </p:nvSpPr>
        <p:spPr bwMode="auto">
          <a:xfrm>
            <a:off x="539813" y="1161402"/>
            <a:ext cx="9631300" cy="293877"/>
          </a:xfrm>
        </p:spPr>
        <p:txBody>
          <a:bodyPr lIns="0" tIns="0" rIns="0" bIns="0" anchor="t" anchorCtr="0">
            <a:noAutofit/>
          </a:bodyPr>
          <a:lstStyle>
            <a:lvl1pPr>
              <a:defRPr sz="1800">
                <a:solidFill>
                  <a:schemeClr val="accent3"/>
                </a:solidFill>
              </a:defRPr>
            </a:lvl1pPr>
          </a:lstStyle>
          <a:p>
            <a:pPr>
              <a:defRPr/>
            </a:pPr>
            <a:r>
              <a:rPr lang="de-DE"/>
              <a:t>Mastertitelformat bearbeiten</a:t>
            </a:r>
            <a:endParaRPr lang="en-US"/>
          </a:p>
        </p:txBody>
      </p:sp>
      <p:sp>
        <p:nvSpPr>
          <p:cNvPr id="1355187925" name="Content Placeholder 2"/>
          <p:cNvSpPr>
            <a:spLocks noGrp="1"/>
          </p:cNvSpPr>
          <p:nvPr>
            <p:ph idx="1" hasCustomPrompt="1"/>
          </p:nvPr>
        </p:nvSpPr>
        <p:spPr bwMode="auto">
          <a:xfrm>
            <a:off x="954238" y="1660406"/>
            <a:ext cx="9216874" cy="5256000"/>
          </a:xfrm>
        </p:spPr>
        <p:txBody>
          <a:bodyPr lIns="0" tIns="0" rIns="0" bIns="0">
            <a:noAutofit/>
          </a:bodyPr>
          <a:lstStyle>
            <a:lvl1pPr marL="0" indent="-171450" defTabSz="180000">
              <a:spcBef>
                <a:spcPts val="0"/>
              </a:spcBef>
              <a:spcAft>
                <a:spcPts val="300"/>
              </a:spcAft>
              <a:buFontTx/>
              <a:buChar char="•"/>
              <a:defRPr lang="de-DE" sz="1200">
                <a:solidFill>
                  <a:schemeClr val="tx1"/>
                </a:solidFill>
                <a:latin typeface="+mj-lt"/>
                <a:ea typeface="+mn-ea"/>
                <a:cs typeface="+mn-cs"/>
              </a:defRPr>
            </a:lvl1pPr>
            <a:lvl2pPr marL="0" indent="-171450" defTabSz="180000">
              <a:lnSpc>
                <a:spcPct val="100000"/>
              </a:lnSpc>
              <a:spcBef>
                <a:spcPts val="0"/>
              </a:spcBef>
              <a:buFontTx/>
              <a:buChar char="•"/>
              <a:defRPr lang="en-US" sz="1050">
                <a:solidFill>
                  <a:schemeClr val="tx1"/>
                </a:solidFill>
                <a:latin typeface="+mn-lt"/>
                <a:ea typeface="+mn-ea"/>
                <a:cs typeface="+mn-cs"/>
              </a:defRPr>
            </a:lvl2pPr>
            <a:lvl3pPr marL="268288" indent="-268288">
              <a:defRPr/>
            </a:lvl3pPr>
            <a:lvl4pPr marL="268288" indent="-268288">
              <a:defRPr/>
            </a:lvl4pPr>
            <a:lvl5pPr marL="268288" indent="-268288">
              <a:defRPr/>
            </a:lvl5pPr>
          </a:lstStyle>
          <a:p>
            <a:pPr lvl="0">
              <a:defRPr/>
            </a:pPr>
            <a:r>
              <a:rPr lang="de-DE"/>
              <a:t>Mastertextformat bearbeiten </a:t>
            </a:r>
            <a:endParaRPr/>
          </a:p>
          <a:p>
            <a:pPr marL="0" lvl="1" indent="-171450" algn="l" defTabSz="180000" rtl="0">
              <a:lnSpc>
                <a:spcPct val="100000"/>
              </a:lnSpc>
              <a:spcBef>
                <a:spcPts val="300"/>
              </a:spcBef>
              <a:spcAft>
                <a:spcPts val="300"/>
              </a:spcAft>
              <a:buFontTx/>
              <a:buChar char="•"/>
              <a:defRPr/>
            </a:pPr>
            <a:r>
              <a:rPr lang="de-DE"/>
              <a:t>Zweite Ebene</a:t>
            </a:r>
            <a:endParaRPr lang="en-US"/>
          </a:p>
        </p:txBody>
      </p:sp>
      <p:sp>
        <p:nvSpPr>
          <p:cNvPr id="1445014545" name="Date Placeholder 3"/>
          <p:cNvSpPr>
            <a:spLocks noGrp="1"/>
          </p:cNvSpPr>
          <p:nvPr>
            <p:ph type="dt" sz="half" idx="10"/>
          </p:nvPr>
        </p:nvSpPr>
        <p:spPr bwMode="auto"/>
        <p:txBody>
          <a:bodyPr/>
          <a:lstStyle/>
          <a:p>
            <a:pPr>
              <a:defRPr/>
            </a:pPr>
            <a:fld id="{B522F228-D963-4079-BBAC-DC0E1163FC90}" type="datetime1">
              <a:rPr lang="de-DE"/>
              <a:t>13.05.2026</a:t>
            </a:fld>
            <a:endParaRPr lang="de-DE"/>
          </a:p>
        </p:txBody>
      </p:sp>
      <p:sp>
        <p:nvSpPr>
          <p:cNvPr id="1698818818" name="Footer Placeholder 4"/>
          <p:cNvSpPr>
            <a:spLocks noGrp="1"/>
          </p:cNvSpPr>
          <p:nvPr>
            <p:ph type="ftr" sz="quarter" idx="11"/>
          </p:nvPr>
        </p:nvSpPr>
        <p:spPr bwMode="auto">
          <a:xfrm>
            <a:off x="520699" y="7019675"/>
            <a:ext cx="5703227"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pic>
        <p:nvPicPr>
          <p:cNvPr id="1177786922" name="Grafik 6"/>
          <p:cNvPicPr>
            <a:picLocks noChangeAspect="1"/>
          </p:cNvPicPr>
          <p:nvPr userDrawn="1"/>
        </p:nvPicPr>
        <p:blipFill rotWithShape="1">
          <a:blip r:embed="rId2"/>
          <a:stretch/>
        </p:blipFill>
        <p:spPr bwMode="auto">
          <a:xfrm>
            <a:off x="518319" y="292875"/>
            <a:ext cx="1195726" cy="648285"/>
          </a:xfrm>
          <a:prstGeom prst="rect">
            <a:avLst/>
          </a:prstGeom>
        </p:spPr>
      </p:pic>
    </p:spTree>
  </p:cSld>
  <p:clrMapOvr>
    <a:masterClrMapping/>
  </p:clrMapOvr>
  <p:hf hdr="0" dt="0"/>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7_Materialkarte Lehrer_große Schrift">
    <p:spTree>
      <p:nvGrpSpPr>
        <p:cNvPr id="1" name=""/>
        <p:cNvGrpSpPr/>
        <p:nvPr/>
      </p:nvGrpSpPr>
      <p:grpSpPr bwMode="auto">
        <a:xfrm>
          <a:off x="0" y="0"/>
          <a:ext cx="0" cy="0"/>
          <a:chOff x="0" y="0"/>
          <a:chExt cx="0" cy="0"/>
        </a:xfrm>
      </p:grpSpPr>
      <p:sp>
        <p:nvSpPr>
          <p:cNvPr id="385805573" name="Title 1"/>
          <p:cNvSpPr>
            <a:spLocks noGrp="1"/>
          </p:cNvSpPr>
          <p:nvPr>
            <p:ph type="title"/>
          </p:nvPr>
        </p:nvSpPr>
        <p:spPr bwMode="auto">
          <a:xfrm>
            <a:off x="539813" y="1161402"/>
            <a:ext cx="9631300" cy="293877"/>
          </a:xfrm>
        </p:spPr>
        <p:txBody>
          <a:bodyPr lIns="0" tIns="0" rIns="0" bIns="0" anchor="t" anchorCtr="0">
            <a:noAutofit/>
          </a:bodyPr>
          <a:lstStyle>
            <a:lvl1pPr>
              <a:defRPr sz="1800">
                <a:solidFill>
                  <a:schemeClr val="accent3"/>
                </a:solidFill>
              </a:defRPr>
            </a:lvl1pPr>
          </a:lstStyle>
          <a:p>
            <a:pPr>
              <a:defRPr/>
            </a:pPr>
            <a:r>
              <a:rPr lang="de-DE"/>
              <a:t>Mastertitelformat bearbeiten</a:t>
            </a:r>
            <a:endParaRPr lang="en-US"/>
          </a:p>
        </p:txBody>
      </p:sp>
      <p:sp>
        <p:nvSpPr>
          <p:cNvPr id="951107066" name="Content Placeholder 2"/>
          <p:cNvSpPr>
            <a:spLocks noGrp="1"/>
          </p:cNvSpPr>
          <p:nvPr>
            <p:ph idx="1" hasCustomPrompt="1"/>
          </p:nvPr>
        </p:nvSpPr>
        <p:spPr bwMode="auto">
          <a:xfrm>
            <a:off x="954238" y="1660406"/>
            <a:ext cx="9216874" cy="5256000"/>
          </a:xfrm>
        </p:spPr>
        <p:txBody>
          <a:bodyPr lIns="0" tIns="0" rIns="0" bIns="0">
            <a:noAutofit/>
          </a:bodyPr>
          <a:lstStyle>
            <a:lvl1pPr marL="180000" indent="-360000" defTabSz="180000">
              <a:lnSpc>
                <a:spcPct val="113999"/>
              </a:lnSpc>
              <a:spcBef>
                <a:spcPts val="600"/>
              </a:spcBef>
              <a:spcAft>
                <a:spcPts val="300"/>
              </a:spcAft>
              <a:buFontTx/>
              <a:buChar char="•"/>
              <a:defRPr lang="de-DE" sz="2500" b="0">
                <a:solidFill>
                  <a:schemeClr val="tx1"/>
                </a:solidFill>
                <a:latin typeface="+mn-lt"/>
                <a:ea typeface="+mn-ea"/>
                <a:cs typeface="+mn-cs"/>
              </a:defRPr>
            </a:lvl1pPr>
            <a:lvl2pPr marL="180000" indent="-360000" defTabSz="180000">
              <a:lnSpc>
                <a:spcPct val="100000"/>
              </a:lnSpc>
              <a:spcBef>
                <a:spcPts val="1200"/>
              </a:spcBef>
              <a:spcAft>
                <a:spcPts val="600"/>
              </a:spcAft>
              <a:buFontTx/>
              <a:buChar char="•"/>
              <a:defRPr sz="180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1625685776" name="Date Placeholder 3"/>
          <p:cNvSpPr>
            <a:spLocks noGrp="1"/>
          </p:cNvSpPr>
          <p:nvPr>
            <p:ph type="dt" sz="half" idx="10"/>
          </p:nvPr>
        </p:nvSpPr>
        <p:spPr bwMode="auto"/>
        <p:txBody>
          <a:bodyPr/>
          <a:lstStyle/>
          <a:p>
            <a:pPr>
              <a:defRPr/>
            </a:pPr>
            <a:fld id="{B522F228-D963-4079-BBAC-DC0E1163FC90}" type="datetime1">
              <a:rPr lang="de-DE"/>
              <a:t>13.05.2026</a:t>
            </a:fld>
            <a:endParaRPr lang="de-DE"/>
          </a:p>
        </p:txBody>
      </p:sp>
      <p:sp>
        <p:nvSpPr>
          <p:cNvPr id="1744492917" name="Footer Placeholder 4"/>
          <p:cNvSpPr>
            <a:spLocks noGrp="1"/>
          </p:cNvSpPr>
          <p:nvPr>
            <p:ph type="ftr" sz="quarter" idx="11"/>
          </p:nvPr>
        </p:nvSpPr>
        <p:spPr bwMode="auto">
          <a:xfrm>
            <a:off x="520699" y="7019675"/>
            <a:ext cx="5703227"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2120213049"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1461543494" name="Grafik 6"/>
          <p:cNvPicPr>
            <a:picLocks noChangeAspect="1"/>
          </p:cNvPicPr>
          <p:nvPr userDrawn="1"/>
        </p:nvPicPr>
        <p:blipFill rotWithShape="1">
          <a:blip r:embed="rId2"/>
          <a:stretch/>
        </p:blipFill>
        <p:spPr bwMode="auto">
          <a:xfrm>
            <a:off x="518319" y="292875"/>
            <a:ext cx="1195726" cy="648285"/>
          </a:xfrm>
          <a:prstGeom prst="rect">
            <a:avLst/>
          </a:prstGeom>
        </p:spPr>
      </p:pic>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Lernreflexionskarten">
    <p:spTree>
      <p:nvGrpSpPr>
        <p:cNvPr id="1" name=""/>
        <p:cNvGrpSpPr/>
        <p:nvPr/>
      </p:nvGrpSpPr>
      <p:grpSpPr bwMode="auto">
        <a:xfrm>
          <a:off x="0" y="0"/>
          <a:ext cx="0" cy="0"/>
          <a:chOff x="0" y="0"/>
          <a:chExt cx="0" cy="0"/>
        </a:xfrm>
      </p:grpSpPr>
      <p:sp>
        <p:nvSpPr>
          <p:cNvPr id="1894435937" name="Date Placeholder 3"/>
          <p:cNvSpPr>
            <a:spLocks noGrp="1"/>
          </p:cNvSpPr>
          <p:nvPr>
            <p:ph type="dt" sz="half" idx="10"/>
          </p:nvPr>
        </p:nvSpPr>
        <p:spPr bwMode="auto"/>
        <p:txBody>
          <a:bodyPr/>
          <a:lstStyle/>
          <a:p>
            <a:pPr>
              <a:defRPr/>
            </a:pPr>
            <a:fld id="{B522F228-D963-4079-BBAC-DC0E1163FC90}" type="datetime1">
              <a:rPr lang="de-DE"/>
              <a:t>13.05.2026</a:t>
            </a:fld>
            <a:endParaRPr lang="de-DE"/>
          </a:p>
        </p:txBody>
      </p:sp>
      <p:sp>
        <p:nvSpPr>
          <p:cNvPr id="2066939024" name="Footer Placeholder 4"/>
          <p:cNvSpPr>
            <a:spLocks noGrp="1"/>
          </p:cNvSpPr>
          <p:nvPr>
            <p:ph type="ftr" sz="quarter" idx="11"/>
          </p:nvPr>
        </p:nvSpPr>
        <p:spPr bwMode="auto">
          <a:xfrm>
            <a:off x="520700" y="7019675"/>
            <a:ext cx="5276062" cy="540000"/>
          </a:xfrm>
        </p:spPr>
        <p:txBody>
          <a:bodyPr/>
          <a:lstStyle>
            <a:lvl1pPr algn="l">
              <a:defRPr/>
            </a:lvl1pPr>
          </a:lstStyle>
          <a:p>
            <a:pPr>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2106342722"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pic>
        <p:nvPicPr>
          <p:cNvPr id="264273172"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1592832377" name="Content Placeholder 2"/>
          <p:cNvSpPr>
            <a:spLocks noGrp="1"/>
          </p:cNvSpPr>
          <p:nvPr>
            <p:ph sz="half" idx="13"/>
          </p:nvPr>
        </p:nvSpPr>
        <p:spPr bwMode="auto">
          <a:xfrm>
            <a:off x="954087" y="5979671"/>
            <a:ext cx="8754117" cy="467649"/>
          </a:xfrm>
        </p:spPr>
        <p:txBody>
          <a:bodyPr lIns="0" tIns="0" rIns="0" bIns="0" anchor="ctr">
            <a:noAutofit/>
          </a:bodyPr>
          <a:lstStyle>
            <a:lvl1pPr marL="0" indent="0" algn="ctr">
              <a:buNone/>
              <a:defRPr sz="3100">
                <a:solidFill>
                  <a:schemeClr val="accent3"/>
                </a:solidFill>
                <a:latin typeface="+mn-lt"/>
              </a:defRPr>
            </a:lvl1pPr>
          </a:lstStyle>
          <a:p>
            <a:pPr lvl="0">
              <a:defRPr/>
            </a:pPr>
            <a:r>
              <a:rPr lang="de-DE"/>
              <a:t>Mastertextformat bearbeiten</a:t>
            </a:r>
            <a:endParaRPr/>
          </a:p>
        </p:txBody>
      </p:sp>
      <p:sp>
        <p:nvSpPr>
          <p:cNvPr id="1838014643" name="Rechteck: abgerundete Ecken 6"/>
          <p:cNvSpPr/>
          <p:nvPr userDrawn="1"/>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196615382" name="Content Placeholder 2"/>
          <p:cNvSpPr>
            <a:spLocks noGrp="1"/>
          </p:cNvSpPr>
          <p:nvPr>
            <p:ph idx="1"/>
          </p:nvPr>
        </p:nvSpPr>
        <p:spPr bwMode="auto">
          <a:xfrm>
            <a:off x="3158731" y="2330626"/>
            <a:ext cx="4478374" cy="2505346"/>
          </a:xfrm>
        </p:spPr>
        <p:txBody>
          <a:bodyPr lIns="0" tIns="0" rIns="0" bIns="0">
            <a:noAutofit/>
          </a:bodyPr>
          <a:lstStyle>
            <a:lvl1pPr marL="0" indent="0">
              <a:spcBef>
                <a:spcPts val="0"/>
              </a:spcBef>
              <a:spcAft>
                <a:spcPts val="300"/>
              </a:spcAft>
              <a:buFont typeface="Arial"/>
              <a:buNone/>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Lernreflexionskarten mit Notizfeld">
    <p:spTree>
      <p:nvGrpSpPr>
        <p:cNvPr id="1" name=""/>
        <p:cNvGrpSpPr/>
        <p:nvPr/>
      </p:nvGrpSpPr>
      <p:grpSpPr bwMode="auto">
        <a:xfrm>
          <a:off x="0" y="0"/>
          <a:ext cx="0" cy="0"/>
          <a:chOff x="0" y="0"/>
          <a:chExt cx="0" cy="0"/>
        </a:xfrm>
      </p:grpSpPr>
      <p:pic>
        <p:nvPicPr>
          <p:cNvPr id="848518732"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1047743610" name="Content Placeholder 2"/>
          <p:cNvSpPr>
            <a:spLocks noGrp="1"/>
          </p:cNvSpPr>
          <p:nvPr>
            <p:ph sz="half" idx="13"/>
          </p:nvPr>
        </p:nvSpPr>
        <p:spPr bwMode="auto">
          <a:xfrm>
            <a:off x="954087" y="1564661"/>
            <a:ext cx="8684765" cy="467649"/>
          </a:xfrm>
        </p:spPr>
        <p:txBody>
          <a:bodyPr lIns="0" tIns="0" rIns="0" bIns="0" anchor="ctr">
            <a:noAutofit/>
          </a:bodyPr>
          <a:lstStyle>
            <a:lvl1pPr marL="0" indent="0" algn="ctr">
              <a:buNone/>
              <a:defRPr sz="3100">
                <a:solidFill>
                  <a:schemeClr val="accent3"/>
                </a:solidFill>
                <a:latin typeface="+mn-lt"/>
              </a:defRPr>
            </a:lvl1pPr>
          </a:lstStyle>
          <a:p>
            <a:pPr lvl="0">
              <a:defRPr/>
            </a:pPr>
            <a:r>
              <a:rPr lang="de-DE"/>
              <a:t>Mastertextformat bearbeiten</a:t>
            </a:r>
            <a:endParaRPr/>
          </a:p>
        </p:txBody>
      </p:sp>
      <p:grpSp>
        <p:nvGrpSpPr>
          <p:cNvPr id="1077256730" name="Gruppieren 22"/>
          <p:cNvGrpSpPr/>
          <p:nvPr userDrawn="1"/>
        </p:nvGrpSpPr>
        <p:grpSpPr bwMode="auto">
          <a:xfrm>
            <a:off x="5202239" y="3116969"/>
            <a:ext cx="4436614" cy="2856103"/>
            <a:chOff x="5202238" y="3116969"/>
            <a:chExt cx="4968875" cy="2856103"/>
          </a:xfrm>
        </p:grpSpPr>
        <p:cxnSp>
          <p:nvCxnSpPr>
            <p:cNvPr id="9" name="Gerader Verbinder 8"/>
            <p:cNvCxnSpPr/>
            <p:nvPr userDrawn="1"/>
          </p:nvCxnSpPr>
          <p:spPr bwMode="auto">
            <a:xfrm>
              <a:off x="5202238" y="3116969"/>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Gerader Verbinder 9"/>
            <p:cNvCxnSpPr/>
            <p:nvPr userDrawn="1"/>
          </p:nvCxnSpPr>
          <p:spPr bwMode="auto">
            <a:xfrm>
              <a:off x="5202238" y="3688190"/>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Gerader Verbinder 10"/>
            <p:cNvCxnSpPr/>
            <p:nvPr userDrawn="1"/>
          </p:nvCxnSpPr>
          <p:spPr bwMode="auto">
            <a:xfrm>
              <a:off x="5202238" y="4259411"/>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Gerader Verbinder 11"/>
            <p:cNvCxnSpPr/>
            <p:nvPr userDrawn="1"/>
          </p:nvCxnSpPr>
          <p:spPr bwMode="auto">
            <a:xfrm>
              <a:off x="5202238" y="4830632"/>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Gerader Verbinder 12"/>
            <p:cNvCxnSpPr/>
            <p:nvPr userDrawn="1"/>
          </p:nvCxnSpPr>
          <p:spPr bwMode="auto">
            <a:xfrm>
              <a:off x="5202238" y="5401853"/>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Gerader Verbinder 13"/>
            <p:cNvCxnSpPr/>
            <p:nvPr userDrawn="1"/>
          </p:nvCxnSpPr>
          <p:spPr bwMode="auto">
            <a:xfrm>
              <a:off x="5202238" y="5973072"/>
              <a:ext cx="4968875"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2084972364" name="Datumsplatzhalter 16"/>
          <p:cNvSpPr>
            <a:spLocks noGrp="1"/>
          </p:cNvSpPr>
          <p:nvPr>
            <p:ph type="dt" sz="half" idx="14"/>
          </p:nvPr>
        </p:nvSpPr>
        <p:spPr bwMode="auto"/>
        <p:txBody>
          <a:bodyPr/>
          <a:lstStyle/>
          <a:p>
            <a:pPr>
              <a:defRPr/>
            </a:pPr>
            <a:fld id="{F7DE7EB1-A5A8-4631-A77D-C628F253C7DB}" type="datetime1">
              <a:rPr lang="de-DE"/>
              <a:t>13.05.2026</a:t>
            </a:fld>
            <a:endParaRPr lang="de-DE"/>
          </a:p>
        </p:txBody>
      </p:sp>
      <p:sp>
        <p:nvSpPr>
          <p:cNvPr id="735108246" name="Fußzeilenplatzhalter 17"/>
          <p:cNvSpPr>
            <a:spLocks noGrp="1"/>
          </p:cNvSpPr>
          <p:nvPr>
            <p:ph type="ftr" sz="quarter" idx="15"/>
          </p:nvPr>
        </p:nvSpPr>
        <p:spPr bwMode="auto"/>
        <p:txBody>
          <a:bodyPr/>
          <a:lstStyle/>
          <a:p>
            <a:pPr algn="l">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707304924" name="Foliennummernplatzhalter 18"/>
          <p:cNvSpPr>
            <a:spLocks noGrp="1"/>
          </p:cNvSpPr>
          <p:nvPr>
            <p:ph type="sldNum" sz="quarter" idx="16"/>
          </p:nvPr>
        </p:nvSpPr>
        <p:spPr bwMode="auto"/>
        <p:txBody>
          <a:bodyPr/>
          <a:lstStyle/>
          <a:p>
            <a:pPr>
              <a:defRPr/>
            </a:pPr>
            <a:fld id="{C40E4DD3-A1D1-44C2-BAA5-FAF59B503529}" type="slidenum">
              <a:rPr lang="de-DE"/>
              <a:t>‹Nr.›</a:t>
            </a:fld>
            <a:endParaRPr lang="de-DE"/>
          </a:p>
        </p:txBody>
      </p:sp>
      <p:sp>
        <p:nvSpPr>
          <p:cNvPr id="688749532" name="Rechteck: abgerundete Ecken 6"/>
          <p:cNvSpPr/>
          <p:nvPr userDrawn="1"/>
        </p:nvSpPr>
        <p:spPr bwMode="auto">
          <a:xfrm>
            <a:off x="520699" y="1186927"/>
            <a:ext cx="9650413" cy="5619075"/>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850077373" name="Content Placeholder 2"/>
          <p:cNvSpPr>
            <a:spLocks noGrp="1"/>
          </p:cNvSpPr>
          <p:nvPr>
            <p:ph idx="1"/>
          </p:nvPr>
        </p:nvSpPr>
        <p:spPr bwMode="auto">
          <a:xfrm>
            <a:off x="954087" y="3372215"/>
            <a:ext cx="4032962" cy="2308738"/>
          </a:xfrm>
        </p:spPr>
        <p:txBody>
          <a:bodyPr lIns="0" tIns="0" rIns="0" bIns="0">
            <a:noAutofit/>
          </a:bodyPr>
          <a:lstStyle>
            <a:lvl1pPr marL="0" indent="0">
              <a:spcBef>
                <a:spcPts val="0"/>
              </a:spcBef>
              <a:spcAft>
                <a:spcPts val="300"/>
              </a:spcAft>
              <a:buFont typeface="Arial"/>
              <a:buNone/>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4 Karten">
    <p:spTree>
      <p:nvGrpSpPr>
        <p:cNvPr id="1" name=""/>
        <p:cNvGrpSpPr/>
        <p:nvPr/>
      </p:nvGrpSpPr>
      <p:grpSpPr bwMode="auto">
        <a:xfrm>
          <a:off x="0" y="0"/>
          <a:ext cx="0" cy="0"/>
          <a:chOff x="0" y="0"/>
          <a:chExt cx="0" cy="0"/>
        </a:xfrm>
      </p:grpSpPr>
      <p:pic>
        <p:nvPicPr>
          <p:cNvPr id="1871597635" name="Grafik 6"/>
          <p:cNvPicPr>
            <a:picLocks noChangeAspect="1"/>
          </p:cNvPicPr>
          <p:nvPr userDrawn="1"/>
        </p:nvPicPr>
        <p:blipFill rotWithShape="1">
          <a:blip r:embed="rId2"/>
          <a:stretch/>
        </p:blipFill>
        <p:spPr bwMode="auto">
          <a:xfrm>
            <a:off x="518319" y="292875"/>
            <a:ext cx="1195726" cy="648285"/>
          </a:xfrm>
          <a:prstGeom prst="rect">
            <a:avLst/>
          </a:prstGeom>
        </p:spPr>
      </p:pic>
      <p:sp>
        <p:nvSpPr>
          <p:cNvPr id="38956628" name="Datumsplatzhalter 16"/>
          <p:cNvSpPr>
            <a:spLocks noGrp="1"/>
          </p:cNvSpPr>
          <p:nvPr>
            <p:ph type="dt" sz="half" idx="14"/>
          </p:nvPr>
        </p:nvSpPr>
        <p:spPr bwMode="auto"/>
        <p:txBody>
          <a:bodyPr/>
          <a:lstStyle/>
          <a:p>
            <a:pPr>
              <a:defRPr/>
            </a:pPr>
            <a:fld id="{F7DE7EB1-A5A8-4631-A77D-C628F253C7DB}" type="datetime1">
              <a:rPr lang="de-DE"/>
              <a:t>13.05.2026</a:t>
            </a:fld>
            <a:endParaRPr lang="de-DE"/>
          </a:p>
        </p:txBody>
      </p:sp>
      <p:sp>
        <p:nvSpPr>
          <p:cNvPr id="70132619" name="Fußzeilenplatzhalter 17"/>
          <p:cNvSpPr>
            <a:spLocks noGrp="1"/>
          </p:cNvSpPr>
          <p:nvPr>
            <p:ph type="ftr" sz="quarter" idx="15"/>
          </p:nvPr>
        </p:nvSpPr>
        <p:spPr bwMode="auto"/>
        <p:txBody>
          <a:bodyPr/>
          <a:lstStyle/>
          <a:p>
            <a:pPr algn="l">
              <a:defRPr/>
            </a:pPr>
            <a:r>
              <a:rPr lang="de-DE" b="1">
                <a:solidFill>
                  <a:schemeClr val="accent3"/>
                </a:solidFill>
              </a:rPr>
              <a:t>ISB</a:t>
            </a:r>
            <a:r>
              <a:rPr lang="de-DE"/>
              <a:t> Staatsinstitut für Schulqualität und Bildungsforschung	</a:t>
            </a:r>
            <a:r>
              <a:rPr lang="de-DE" b="1">
                <a:solidFill>
                  <a:schemeClr val="accent3"/>
                </a:solidFill>
              </a:rPr>
              <a:t>isb.bayern.de</a:t>
            </a:r>
            <a:endParaRPr lang="de-DE">
              <a:solidFill>
                <a:schemeClr val="accent3"/>
              </a:solidFill>
            </a:endParaRPr>
          </a:p>
        </p:txBody>
      </p:sp>
      <p:sp>
        <p:nvSpPr>
          <p:cNvPr id="1341063952" name="Foliennummernplatzhalter 18"/>
          <p:cNvSpPr>
            <a:spLocks noGrp="1"/>
          </p:cNvSpPr>
          <p:nvPr>
            <p:ph type="sldNum" sz="quarter" idx="16"/>
          </p:nvPr>
        </p:nvSpPr>
        <p:spPr bwMode="auto"/>
        <p:txBody>
          <a:bodyPr/>
          <a:lstStyle/>
          <a:p>
            <a:pPr>
              <a:defRPr/>
            </a:pPr>
            <a:fld id="{C40E4DD3-A1D1-44C2-BAA5-FAF59B503529}" type="slidenum">
              <a:rPr lang="de-DE"/>
              <a:t>‹Nr.›</a:t>
            </a:fld>
            <a:endParaRPr lang="de-DE"/>
          </a:p>
        </p:txBody>
      </p:sp>
      <p:sp>
        <p:nvSpPr>
          <p:cNvPr id="1655043623" name="Rechteck: abgerundete Ecken 6"/>
          <p:cNvSpPr/>
          <p:nvPr userDrawn="1"/>
        </p:nvSpPr>
        <p:spPr bwMode="auto">
          <a:xfrm>
            <a:off x="520699" y="1186928"/>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007107844" name="Rechteck: abgerundete Ecken 6"/>
          <p:cNvSpPr/>
          <p:nvPr userDrawn="1"/>
        </p:nvSpPr>
        <p:spPr bwMode="auto">
          <a:xfrm>
            <a:off x="5416978" y="1186928"/>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409614425" name="Rechteck: abgerundete Ecken 6"/>
          <p:cNvSpPr/>
          <p:nvPr userDrawn="1"/>
        </p:nvSpPr>
        <p:spPr bwMode="auto">
          <a:xfrm>
            <a:off x="520699" y="4126083"/>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2144209920" name="Rechteck: abgerundete Ecken 6"/>
          <p:cNvSpPr/>
          <p:nvPr userDrawn="1"/>
        </p:nvSpPr>
        <p:spPr bwMode="auto">
          <a:xfrm>
            <a:off x="5416978" y="4126083"/>
            <a:ext cx="4754134" cy="2810774"/>
          </a:xfrm>
          <a:custGeom>
            <a:avLst/>
            <a:gdLst>
              <a:gd name="connsiteX0" fmla="*/ 0 w 4671530"/>
              <a:gd name="connsiteY0" fmla="*/ 193804 h 2945797"/>
              <a:gd name="connsiteX1" fmla="*/ 193804 w 4671530"/>
              <a:gd name="connsiteY1" fmla="*/ 0 h 2945797"/>
              <a:gd name="connsiteX2" fmla="*/ 805793 w 4671530"/>
              <a:gd name="connsiteY2" fmla="*/ 0 h 2945797"/>
              <a:gd name="connsiteX3" fmla="*/ 1460621 w 4671530"/>
              <a:gd name="connsiteY3" fmla="*/ 0 h 2945797"/>
              <a:gd name="connsiteX4" fmla="*/ 2115449 w 4671530"/>
              <a:gd name="connsiteY4" fmla="*/ 0 h 2945797"/>
              <a:gd name="connsiteX5" fmla="*/ 2813116 w 4671530"/>
              <a:gd name="connsiteY5" fmla="*/ 0 h 2945797"/>
              <a:gd name="connsiteX6" fmla="*/ 3425105 w 4671530"/>
              <a:gd name="connsiteY6" fmla="*/ 0 h 2945797"/>
              <a:gd name="connsiteX7" fmla="*/ 3951416 w 4671530"/>
              <a:gd name="connsiteY7" fmla="*/ 0 h 2945797"/>
              <a:gd name="connsiteX8" fmla="*/ 4477726 w 4671530"/>
              <a:gd name="connsiteY8" fmla="*/ 0 h 2945797"/>
              <a:gd name="connsiteX9" fmla="*/ 4671530 w 4671530"/>
              <a:gd name="connsiteY9" fmla="*/ 193804 h 2945797"/>
              <a:gd name="connsiteX10" fmla="*/ 4671530 w 4671530"/>
              <a:gd name="connsiteY10" fmla="*/ 858933 h 2945797"/>
              <a:gd name="connsiteX11" fmla="*/ 4671530 w 4671530"/>
              <a:gd name="connsiteY11" fmla="*/ 1524062 h 2945797"/>
              <a:gd name="connsiteX12" fmla="*/ 4671530 w 4671530"/>
              <a:gd name="connsiteY12" fmla="*/ 2138028 h 2945797"/>
              <a:gd name="connsiteX13" fmla="*/ 4671530 w 4671530"/>
              <a:gd name="connsiteY13" fmla="*/ 2751993 h 2945797"/>
              <a:gd name="connsiteX14" fmla="*/ 4477726 w 4671530"/>
              <a:gd name="connsiteY14" fmla="*/ 2945797 h 2945797"/>
              <a:gd name="connsiteX15" fmla="*/ 3822898 w 4671530"/>
              <a:gd name="connsiteY15" fmla="*/ 2945797 h 2945797"/>
              <a:gd name="connsiteX16" fmla="*/ 3339427 w 4671530"/>
              <a:gd name="connsiteY16" fmla="*/ 2945797 h 2945797"/>
              <a:gd name="connsiteX17" fmla="*/ 2684599 w 4671530"/>
              <a:gd name="connsiteY17" fmla="*/ 2945797 h 2945797"/>
              <a:gd name="connsiteX18" fmla="*/ 2115449 w 4671530"/>
              <a:gd name="connsiteY18" fmla="*/ 2945797 h 2945797"/>
              <a:gd name="connsiteX19" fmla="*/ 1460621 w 4671530"/>
              <a:gd name="connsiteY19" fmla="*/ 2945797 h 2945797"/>
              <a:gd name="connsiteX20" fmla="*/ 934311 w 4671530"/>
              <a:gd name="connsiteY20" fmla="*/ 2945797 h 2945797"/>
              <a:gd name="connsiteX21" fmla="*/ 193804 w 4671530"/>
              <a:gd name="connsiteY21" fmla="*/ 2945797 h 2945797"/>
              <a:gd name="connsiteX22" fmla="*/ 0 w 4671530"/>
              <a:gd name="connsiteY22" fmla="*/ 2751993 h 2945797"/>
              <a:gd name="connsiteX23" fmla="*/ 0 w 4671530"/>
              <a:gd name="connsiteY23" fmla="*/ 2086864 h 2945797"/>
              <a:gd name="connsiteX24" fmla="*/ 0 w 4671530"/>
              <a:gd name="connsiteY24" fmla="*/ 1421735 h 2945797"/>
              <a:gd name="connsiteX25" fmla="*/ 0 w 4671530"/>
              <a:gd name="connsiteY25" fmla="*/ 833351 h 2945797"/>
              <a:gd name="connsiteX26" fmla="*/ 0 w 4671530"/>
              <a:gd name="connsiteY26" fmla="*/ 193804 h 294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71530" h="2945797" extrusionOk="0">
                <a:moveTo>
                  <a:pt x="0" y="193804"/>
                </a:moveTo>
                <a:cubicBezTo>
                  <a:pt x="2446" y="81442"/>
                  <a:pt x="81283" y="-5174"/>
                  <a:pt x="193804" y="0"/>
                </a:cubicBezTo>
                <a:cubicBezTo>
                  <a:pt x="497459" y="12643"/>
                  <a:pt x="574773" y="29582"/>
                  <a:pt x="805793" y="0"/>
                </a:cubicBezTo>
                <a:cubicBezTo>
                  <a:pt x="1036813" y="-29582"/>
                  <a:pt x="1238671" y="11920"/>
                  <a:pt x="1460621" y="0"/>
                </a:cubicBezTo>
                <a:cubicBezTo>
                  <a:pt x="1682571" y="-11920"/>
                  <a:pt x="1845118" y="31420"/>
                  <a:pt x="2115449" y="0"/>
                </a:cubicBezTo>
                <a:cubicBezTo>
                  <a:pt x="2385780" y="-31420"/>
                  <a:pt x="2587929" y="2843"/>
                  <a:pt x="2813116" y="0"/>
                </a:cubicBezTo>
                <a:cubicBezTo>
                  <a:pt x="3038303" y="-2843"/>
                  <a:pt x="3217723" y="26183"/>
                  <a:pt x="3425105" y="0"/>
                </a:cubicBezTo>
                <a:cubicBezTo>
                  <a:pt x="3632487" y="-26183"/>
                  <a:pt x="3822006" y="-6086"/>
                  <a:pt x="3951416" y="0"/>
                </a:cubicBezTo>
                <a:cubicBezTo>
                  <a:pt x="4080826" y="6086"/>
                  <a:pt x="4249266" y="13754"/>
                  <a:pt x="4477726" y="0"/>
                </a:cubicBezTo>
                <a:cubicBezTo>
                  <a:pt x="4578484" y="-2466"/>
                  <a:pt x="4690363" y="94783"/>
                  <a:pt x="4671530" y="193804"/>
                </a:cubicBezTo>
                <a:cubicBezTo>
                  <a:pt x="4660525" y="473178"/>
                  <a:pt x="4695769" y="550675"/>
                  <a:pt x="4671530" y="858933"/>
                </a:cubicBezTo>
                <a:cubicBezTo>
                  <a:pt x="4647291" y="1167191"/>
                  <a:pt x="4691127" y="1360808"/>
                  <a:pt x="4671530" y="1524062"/>
                </a:cubicBezTo>
                <a:cubicBezTo>
                  <a:pt x="4651933" y="1687316"/>
                  <a:pt x="4644192" y="1901478"/>
                  <a:pt x="4671530" y="2138028"/>
                </a:cubicBezTo>
                <a:cubicBezTo>
                  <a:pt x="4698868" y="2374578"/>
                  <a:pt x="4655152" y="2489662"/>
                  <a:pt x="4671530" y="2751993"/>
                </a:cubicBezTo>
                <a:cubicBezTo>
                  <a:pt x="4678570" y="2860423"/>
                  <a:pt x="4593561" y="2948150"/>
                  <a:pt x="4477726" y="2945797"/>
                </a:cubicBezTo>
                <a:cubicBezTo>
                  <a:pt x="4226605" y="2923824"/>
                  <a:pt x="4128289" y="2950539"/>
                  <a:pt x="3822898" y="2945797"/>
                </a:cubicBezTo>
                <a:cubicBezTo>
                  <a:pt x="3517507" y="2941055"/>
                  <a:pt x="3464832" y="2946634"/>
                  <a:pt x="3339427" y="2945797"/>
                </a:cubicBezTo>
                <a:cubicBezTo>
                  <a:pt x="3214022" y="2944960"/>
                  <a:pt x="3004893" y="2959845"/>
                  <a:pt x="2684599" y="2945797"/>
                </a:cubicBezTo>
                <a:cubicBezTo>
                  <a:pt x="2364305" y="2931749"/>
                  <a:pt x="2318575" y="2973156"/>
                  <a:pt x="2115449" y="2945797"/>
                </a:cubicBezTo>
                <a:cubicBezTo>
                  <a:pt x="1912323" y="2918439"/>
                  <a:pt x="1690007" y="2914797"/>
                  <a:pt x="1460621" y="2945797"/>
                </a:cubicBezTo>
                <a:cubicBezTo>
                  <a:pt x="1231235" y="2976797"/>
                  <a:pt x="1178282" y="2953980"/>
                  <a:pt x="934311" y="2945797"/>
                </a:cubicBezTo>
                <a:cubicBezTo>
                  <a:pt x="690340" y="2937615"/>
                  <a:pt x="503685" y="2921259"/>
                  <a:pt x="193804" y="2945797"/>
                </a:cubicBezTo>
                <a:cubicBezTo>
                  <a:pt x="93553" y="2952574"/>
                  <a:pt x="7913" y="2867255"/>
                  <a:pt x="0" y="2751993"/>
                </a:cubicBezTo>
                <a:cubicBezTo>
                  <a:pt x="-8181" y="2544075"/>
                  <a:pt x="27660" y="2362235"/>
                  <a:pt x="0" y="2086864"/>
                </a:cubicBezTo>
                <a:cubicBezTo>
                  <a:pt x="-27660" y="1811493"/>
                  <a:pt x="15848" y="1713011"/>
                  <a:pt x="0" y="1421735"/>
                </a:cubicBezTo>
                <a:cubicBezTo>
                  <a:pt x="-15848" y="1130459"/>
                  <a:pt x="-20661" y="1074650"/>
                  <a:pt x="0" y="833351"/>
                </a:cubicBezTo>
                <a:cubicBezTo>
                  <a:pt x="20661" y="592052"/>
                  <a:pt x="-21739" y="322337"/>
                  <a:pt x="0" y="193804"/>
                </a:cubicBez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1457896817" name="Content Placeholder 2"/>
          <p:cNvSpPr>
            <a:spLocks noGrp="1"/>
          </p:cNvSpPr>
          <p:nvPr>
            <p:ph idx="1" hasCustomPrompt="1"/>
          </p:nvPr>
        </p:nvSpPr>
        <p:spPr bwMode="auto">
          <a:xfrm>
            <a:off x="660195" y="1335133"/>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1634853562" name="Content Placeholder 2"/>
          <p:cNvSpPr>
            <a:spLocks noGrp="1"/>
          </p:cNvSpPr>
          <p:nvPr>
            <p:ph idx="17" hasCustomPrompt="1"/>
          </p:nvPr>
        </p:nvSpPr>
        <p:spPr bwMode="auto">
          <a:xfrm>
            <a:off x="5562092" y="1335133"/>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834488400" name="Content Placeholder 2"/>
          <p:cNvSpPr>
            <a:spLocks noGrp="1"/>
          </p:cNvSpPr>
          <p:nvPr>
            <p:ph idx="18" hasCustomPrompt="1"/>
          </p:nvPr>
        </p:nvSpPr>
        <p:spPr bwMode="auto">
          <a:xfrm>
            <a:off x="660195" y="4297072"/>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
        <p:nvSpPr>
          <p:cNvPr id="1866079626" name="Content Placeholder 2"/>
          <p:cNvSpPr>
            <a:spLocks noGrp="1"/>
          </p:cNvSpPr>
          <p:nvPr>
            <p:ph idx="19" hasCustomPrompt="1"/>
          </p:nvPr>
        </p:nvSpPr>
        <p:spPr bwMode="auto">
          <a:xfrm>
            <a:off x="5562092" y="4297072"/>
            <a:ext cx="4478374" cy="2505346"/>
          </a:xfrm>
        </p:spPr>
        <p:txBody>
          <a:bodyPr lIns="0" tIns="0" rIns="0" bIns="0">
            <a:noAutofit/>
          </a:bodyPr>
          <a:lstStyle>
            <a:lvl1pPr marL="0" indent="-171450">
              <a:spcBef>
                <a:spcPts val="0"/>
              </a:spcBef>
              <a:spcAft>
                <a:spcPts val="300"/>
              </a:spcAft>
              <a:buFont typeface="Arial"/>
              <a:buChar char="•"/>
              <a:defRPr sz="1200">
                <a:latin typeface="+mj-lt"/>
              </a:defRPr>
            </a:lvl1pPr>
            <a:lvl2pPr marL="0" indent="-171450">
              <a:lnSpc>
                <a:spcPct val="100000"/>
              </a:lnSpc>
              <a:spcBef>
                <a:spcPts val="0"/>
              </a:spcBef>
              <a:buFont typeface="Arial"/>
              <a:buChar char="•"/>
              <a:defRPr sz="1050"/>
            </a:lvl2pPr>
            <a:lvl3pPr marL="268288" indent="-268288">
              <a:defRPr/>
            </a:lvl3pPr>
            <a:lvl4pPr marL="268288" indent="-268288">
              <a:defRPr/>
            </a:lvl4pPr>
            <a:lvl5pPr marL="268288" indent="-268288">
              <a:defRPr/>
            </a:lvl5pPr>
          </a:lstStyle>
          <a:p>
            <a:pPr lvl="0">
              <a:defRPr/>
            </a:pPr>
            <a:r>
              <a:rPr lang="de-DE"/>
              <a:t>Mastertextformat bearbeiten </a:t>
            </a:r>
            <a:endParaRPr/>
          </a:p>
          <a:p>
            <a:pPr lvl="1">
              <a:defRPr/>
            </a:pPr>
            <a:r>
              <a:rPr lang="de-DE"/>
              <a:t>Zweite Ebene</a:t>
            </a:r>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1812548449" name="Title 1"/>
          <p:cNvSpPr>
            <a:spLocks noGrp="1"/>
          </p:cNvSpPr>
          <p:nvPr>
            <p:ph type="title"/>
          </p:nvPr>
        </p:nvSpPr>
        <p:spPr bwMode="auto">
          <a:xfrm>
            <a:off x="729494" y="1884671"/>
            <a:ext cx="9221689" cy="3144614"/>
          </a:xfrm>
        </p:spPr>
        <p:txBody>
          <a:bodyPr anchor="b"/>
          <a:lstStyle>
            <a:lvl1pPr>
              <a:defRPr sz="6600"/>
            </a:lvl1pPr>
          </a:lstStyle>
          <a:p>
            <a:pPr>
              <a:defRPr/>
            </a:pPr>
            <a:r>
              <a:rPr lang="de-DE"/>
              <a:t>Mastertitelformat bearbeiten</a:t>
            </a:r>
            <a:endParaRPr lang="en-US"/>
          </a:p>
        </p:txBody>
      </p:sp>
      <p:sp>
        <p:nvSpPr>
          <p:cNvPr id="1099855524" name="Text Placeholder 2"/>
          <p:cNvSpPr>
            <a:spLocks noGrp="1"/>
          </p:cNvSpPr>
          <p:nvPr>
            <p:ph type="body" idx="1"/>
          </p:nvPr>
        </p:nvSpPr>
        <p:spPr bwMode="auto">
          <a:xfrm>
            <a:off x="729494" y="5059035"/>
            <a:ext cx="9221689" cy="1653678"/>
          </a:xfrm>
        </p:spPr>
        <p:txBody>
          <a:bodyPr/>
          <a:lstStyle>
            <a:lvl1pPr marL="0" indent="0">
              <a:buNone/>
              <a:defRPr sz="2650">
                <a:solidFill>
                  <a:schemeClr val="tx1">
                    <a:tint val="82000"/>
                  </a:schemeClr>
                </a:solidFill>
              </a:defRPr>
            </a:lvl1pPr>
            <a:lvl2pPr marL="503972" indent="0">
              <a:buNone/>
              <a:defRPr sz="2200">
                <a:solidFill>
                  <a:schemeClr val="tx1">
                    <a:tint val="82000"/>
                  </a:schemeClr>
                </a:solidFill>
              </a:defRPr>
            </a:lvl2pPr>
            <a:lvl3pPr marL="1007943" indent="0">
              <a:buNone/>
              <a:defRPr sz="2000">
                <a:solidFill>
                  <a:schemeClr val="tx1">
                    <a:tint val="82000"/>
                  </a:schemeClr>
                </a:solidFill>
              </a:defRPr>
            </a:lvl3pPr>
            <a:lvl4pPr marL="1511915" indent="0">
              <a:buNone/>
              <a:defRPr sz="1750">
                <a:solidFill>
                  <a:schemeClr val="tx1">
                    <a:tint val="82000"/>
                  </a:schemeClr>
                </a:solidFill>
              </a:defRPr>
            </a:lvl4pPr>
            <a:lvl5pPr marL="2015886" indent="0">
              <a:buNone/>
              <a:defRPr sz="1750">
                <a:solidFill>
                  <a:schemeClr val="tx1">
                    <a:tint val="82000"/>
                  </a:schemeClr>
                </a:solidFill>
              </a:defRPr>
            </a:lvl5pPr>
            <a:lvl6pPr marL="2519858" indent="0">
              <a:buNone/>
              <a:defRPr sz="1750">
                <a:solidFill>
                  <a:schemeClr val="tx1">
                    <a:tint val="82000"/>
                  </a:schemeClr>
                </a:solidFill>
              </a:defRPr>
            </a:lvl6pPr>
            <a:lvl7pPr marL="3023829" indent="0">
              <a:buNone/>
              <a:defRPr sz="1750">
                <a:solidFill>
                  <a:schemeClr val="tx1">
                    <a:tint val="82000"/>
                  </a:schemeClr>
                </a:solidFill>
              </a:defRPr>
            </a:lvl7pPr>
            <a:lvl8pPr marL="3527801" indent="0">
              <a:buNone/>
              <a:defRPr sz="1750">
                <a:solidFill>
                  <a:schemeClr val="tx1">
                    <a:tint val="82000"/>
                  </a:schemeClr>
                </a:solidFill>
              </a:defRPr>
            </a:lvl8pPr>
            <a:lvl9pPr marL="4031772" indent="0">
              <a:buNone/>
              <a:defRPr sz="1750">
                <a:solidFill>
                  <a:schemeClr val="tx1">
                    <a:tint val="82000"/>
                  </a:schemeClr>
                </a:solidFill>
              </a:defRPr>
            </a:lvl9pPr>
          </a:lstStyle>
          <a:p>
            <a:pPr lvl="0">
              <a:defRPr/>
            </a:pPr>
            <a:r>
              <a:rPr lang="de-DE"/>
              <a:t>Mastertextformat bearbeiten</a:t>
            </a:r>
            <a:endParaRPr/>
          </a:p>
        </p:txBody>
      </p:sp>
      <p:sp>
        <p:nvSpPr>
          <p:cNvPr id="604143419" name="Date Placeholder 3"/>
          <p:cNvSpPr>
            <a:spLocks noGrp="1"/>
          </p:cNvSpPr>
          <p:nvPr>
            <p:ph type="dt" sz="half" idx="10"/>
          </p:nvPr>
        </p:nvSpPr>
        <p:spPr bwMode="auto"/>
        <p:txBody>
          <a:bodyPr/>
          <a:lstStyle/>
          <a:p>
            <a:pPr>
              <a:defRPr/>
            </a:pPr>
            <a:fld id="{C462B6FF-FF67-474E-9075-F86106261EF4}" type="datetime1">
              <a:rPr lang="de-DE"/>
              <a:t>13.05.2026</a:t>
            </a:fld>
            <a:endParaRPr lang="de-DE"/>
          </a:p>
        </p:txBody>
      </p:sp>
      <p:sp>
        <p:nvSpPr>
          <p:cNvPr id="1971701202" name="Footer Placeholder 4"/>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707025228" name="Slide Number Placeholder 5"/>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1259670195" name="Title 1"/>
          <p:cNvSpPr>
            <a:spLocks noGrp="1"/>
          </p:cNvSpPr>
          <p:nvPr>
            <p:ph type="title"/>
          </p:nvPr>
        </p:nvSpPr>
        <p:spPr bwMode="auto"/>
        <p:txBody>
          <a:bodyPr/>
          <a:lstStyle/>
          <a:p>
            <a:pPr>
              <a:defRPr/>
            </a:pPr>
            <a:r>
              <a:rPr lang="de-DE"/>
              <a:t>Mastertitelformat bearbeiten</a:t>
            </a:r>
            <a:endParaRPr lang="en-US"/>
          </a:p>
        </p:txBody>
      </p:sp>
      <p:sp>
        <p:nvSpPr>
          <p:cNvPr id="927583959" name="Content Placeholder 2"/>
          <p:cNvSpPr>
            <a:spLocks noGrp="1"/>
          </p:cNvSpPr>
          <p:nvPr>
            <p:ph sz="half" idx="1"/>
          </p:nvPr>
        </p:nvSpPr>
        <p:spPr bwMode="auto">
          <a:xfrm>
            <a:off x="735062" y="2012414"/>
            <a:ext cx="4544021" cy="479654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76406678" name="Content Placeholder 3"/>
          <p:cNvSpPr>
            <a:spLocks noGrp="1"/>
          </p:cNvSpPr>
          <p:nvPr>
            <p:ph sz="half" idx="2"/>
          </p:nvPr>
        </p:nvSpPr>
        <p:spPr bwMode="auto">
          <a:xfrm>
            <a:off x="5412730" y="2012414"/>
            <a:ext cx="4544021" cy="479654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434110555" name="Date Placeholder 4"/>
          <p:cNvSpPr>
            <a:spLocks noGrp="1"/>
          </p:cNvSpPr>
          <p:nvPr>
            <p:ph type="dt" sz="half" idx="10"/>
          </p:nvPr>
        </p:nvSpPr>
        <p:spPr bwMode="auto"/>
        <p:txBody>
          <a:bodyPr/>
          <a:lstStyle/>
          <a:p>
            <a:pPr>
              <a:defRPr/>
            </a:pPr>
            <a:fld id="{F0AB9257-BAF4-489C-B97A-9B20F65A6B6D}" type="datetime1">
              <a:rPr lang="de-DE"/>
              <a:t>13.05.2026</a:t>
            </a:fld>
            <a:endParaRPr lang="de-DE"/>
          </a:p>
        </p:txBody>
      </p:sp>
      <p:sp>
        <p:nvSpPr>
          <p:cNvPr id="745659103" name="Footer Placeholder 5"/>
          <p:cNvSpPr>
            <a:spLocks noGrp="1"/>
          </p:cNvSpPr>
          <p:nvPr>
            <p:ph type="ftr" sz="quarter" idx="11"/>
          </p:nvPr>
        </p:nvSpPr>
        <p:spPr bwMode="auto"/>
        <p:txBody>
          <a:bodyPr/>
          <a:lstStyle/>
          <a:p>
            <a:pPr>
              <a:defRPr/>
            </a:pPr>
            <a:r>
              <a:rPr lang="de-DE"/>
              <a:t>ISB Staatsinstitut für Schulqualität und Bildungsforschung</a:t>
            </a:r>
            <a:endParaRPr/>
          </a:p>
        </p:txBody>
      </p:sp>
      <p:sp>
        <p:nvSpPr>
          <p:cNvPr id="128558919" name="Slide Number Placeholder 6"/>
          <p:cNvSpPr>
            <a:spLocks noGrp="1"/>
          </p:cNvSpPr>
          <p:nvPr>
            <p:ph type="sldNum" sz="quarter" idx="12"/>
          </p:nvPr>
        </p:nvSpPr>
        <p:spPr bwMode="auto"/>
        <p:txBody>
          <a:bodyPr/>
          <a:lstStyle/>
          <a:p>
            <a:pPr>
              <a:defRPr/>
            </a:pPr>
            <a:fld id="{C40E4DD3-A1D1-44C2-BAA5-FAF59B503529}"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50785758" name="Title Placeholder 1"/>
          <p:cNvSpPr>
            <a:spLocks noGrp="1"/>
          </p:cNvSpPr>
          <p:nvPr>
            <p:ph type="title"/>
          </p:nvPr>
        </p:nvSpPr>
        <p:spPr bwMode="auto">
          <a:xfrm>
            <a:off x="735062" y="402484"/>
            <a:ext cx="9221689" cy="1461188"/>
          </a:xfrm>
          <a:prstGeom prst="rect">
            <a:avLst/>
          </a:prstGeom>
        </p:spPr>
        <p:txBody>
          <a:bodyPr vert="horz" lIns="91440" tIns="45720" rIns="91440" bIns="45720" rtlCol="0" anchor="ctr">
            <a:normAutofit/>
          </a:bodyPr>
          <a:lstStyle/>
          <a:p>
            <a:pPr>
              <a:defRPr/>
            </a:pPr>
            <a:r>
              <a:rPr lang="de-DE"/>
              <a:t>Mastertitelformat bearbeiten</a:t>
            </a:r>
            <a:endParaRPr lang="en-US"/>
          </a:p>
        </p:txBody>
      </p:sp>
      <p:sp>
        <p:nvSpPr>
          <p:cNvPr id="747899073" name="Text Placeholder 2"/>
          <p:cNvSpPr>
            <a:spLocks noGrp="1"/>
          </p:cNvSpPr>
          <p:nvPr>
            <p:ph type="body" idx="1"/>
          </p:nvPr>
        </p:nvSpPr>
        <p:spPr bwMode="auto">
          <a:xfrm>
            <a:off x="735062" y="2012414"/>
            <a:ext cx="9221689" cy="4796544"/>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1245319435" name="Date Placeholder 3"/>
          <p:cNvSpPr>
            <a:spLocks noGrp="1"/>
          </p:cNvSpPr>
          <p:nvPr>
            <p:ph type="dt" sz="half" idx="2"/>
          </p:nvPr>
        </p:nvSpPr>
        <p:spPr bwMode="auto">
          <a:xfrm>
            <a:off x="-2956075" y="6044837"/>
            <a:ext cx="2405658" cy="402483"/>
          </a:xfrm>
          <a:prstGeom prst="rect">
            <a:avLst/>
          </a:prstGeom>
        </p:spPr>
        <p:txBody>
          <a:bodyPr vert="horz" lIns="91440" tIns="45720" rIns="91440" bIns="45720" rtlCol="0" anchor="ctr"/>
          <a:lstStyle>
            <a:lvl1pPr algn="l">
              <a:defRPr sz="1300">
                <a:solidFill>
                  <a:schemeClr val="tx1">
                    <a:tint val="82000"/>
                  </a:schemeClr>
                </a:solidFill>
              </a:defRPr>
            </a:lvl1pPr>
          </a:lstStyle>
          <a:p>
            <a:pPr>
              <a:defRPr/>
            </a:pPr>
            <a:fld id="{F7DE7EB1-A5A8-4631-A77D-C628F253C7DB}" type="datetime1">
              <a:rPr lang="de-DE"/>
              <a:t>13.05.2026</a:t>
            </a:fld>
            <a:endParaRPr lang="de-DE"/>
          </a:p>
        </p:txBody>
      </p:sp>
      <p:sp>
        <p:nvSpPr>
          <p:cNvPr id="858617197" name="Footer Placeholder 4"/>
          <p:cNvSpPr>
            <a:spLocks noGrp="1"/>
          </p:cNvSpPr>
          <p:nvPr>
            <p:ph type="ftr" sz="quarter" idx="3"/>
          </p:nvPr>
        </p:nvSpPr>
        <p:spPr bwMode="auto">
          <a:xfrm>
            <a:off x="520699" y="7019675"/>
            <a:ext cx="6671023" cy="540000"/>
          </a:xfrm>
          <a:prstGeom prst="rect">
            <a:avLst/>
          </a:prstGeom>
        </p:spPr>
        <p:txBody>
          <a:bodyPr vert="horz" lIns="0" tIns="0" rIns="0" bIns="252000" rtlCol="0" anchor="b" anchorCtr="0"/>
          <a:lstStyle>
            <a:lvl1pPr algn="ctr">
              <a:defRPr sz="1050">
                <a:solidFill>
                  <a:schemeClr val="tx1"/>
                </a:solidFill>
                <a:latin typeface="+mn-lt"/>
              </a:defRPr>
            </a:lvl1pPr>
          </a:lstStyle>
          <a:p>
            <a:pPr algn="l">
              <a:defRPr/>
            </a:pPr>
            <a:r>
              <a:rPr lang="de-DE" b="1">
                <a:solidFill>
                  <a:schemeClr val="accent3"/>
                </a:solidFill>
              </a:rPr>
              <a:t>ISB</a:t>
            </a:r>
            <a:r>
              <a:rPr lang="de-DE"/>
              <a:t> Staatsinstitut für Schulqualität und Bildungsforschung	</a:t>
            </a:r>
            <a:r>
              <a:rPr lang="de-DE" b="1"/>
              <a:t>isb.bayern.de</a:t>
            </a:r>
            <a:endParaRPr/>
          </a:p>
        </p:txBody>
      </p:sp>
      <p:sp>
        <p:nvSpPr>
          <p:cNvPr id="1819569940" name="Slide Number Placeholder 5"/>
          <p:cNvSpPr>
            <a:spLocks noGrp="1"/>
          </p:cNvSpPr>
          <p:nvPr>
            <p:ph type="sldNum" sz="quarter" idx="4"/>
          </p:nvPr>
        </p:nvSpPr>
        <p:spPr bwMode="auto">
          <a:xfrm>
            <a:off x="9071999" y="7019675"/>
            <a:ext cx="1099113" cy="540000"/>
          </a:xfrm>
          <a:prstGeom prst="rect">
            <a:avLst/>
          </a:prstGeom>
        </p:spPr>
        <p:txBody>
          <a:bodyPr vert="horz" lIns="0" tIns="0" rIns="0" bIns="252000" rtlCol="0" anchor="b" anchorCtr="0"/>
          <a:lstStyle>
            <a:lvl1pPr algn="r">
              <a:defRPr sz="1050">
                <a:solidFill>
                  <a:schemeClr val="tx1">
                    <a:tint val="82000"/>
                  </a:schemeClr>
                </a:solidFill>
              </a:defRPr>
            </a:lvl1pPr>
          </a:lstStyle>
          <a:p>
            <a:pPr>
              <a:defRPr/>
            </a:pPr>
            <a:fld id="{C40E4DD3-A1D1-44C2-BAA5-FAF59B503529}" type="slidenum">
              <a:rPr lang="de-DE"/>
              <a:t>‹Nr.›</a:t>
            </a:fld>
            <a:endParaRPr lang="de-DE"/>
          </a:p>
        </p:txBody>
      </p:sp>
      <p:cxnSp>
        <p:nvCxnSpPr>
          <p:cNvPr id="1597614345" name="Gerader Verbinder 8"/>
          <p:cNvCxnSpPr/>
          <p:nvPr userDrawn="1"/>
        </p:nvCxnSpPr>
        <p:spPr bwMode="auto">
          <a:xfrm>
            <a:off x="520700" y="7092000"/>
            <a:ext cx="9650413" cy="0"/>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dt="0"/>
  <p:txStyles>
    <p:titleStyle>
      <a:lvl1pPr algn="l" defTabSz="1007943" rtl="0">
        <a:lnSpc>
          <a:spcPct val="90000"/>
        </a:lnSpc>
        <a:spcBef>
          <a:spcPts val="0"/>
        </a:spcBef>
        <a:buNone/>
        <a:defRPr sz="4850">
          <a:solidFill>
            <a:schemeClr val="tx1"/>
          </a:solidFill>
          <a:latin typeface="+mj-lt"/>
          <a:ea typeface="+mj-ea"/>
          <a:cs typeface="+mj-cs"/>
        </a:defRPr>
      </a:lvl1pPr>
    </p:titleStyle>
    <p:bodyStyle>
      <a:lvl1pPr marL="0" indent="-180975" algn="l" defTabSz="180000" rtl="0">
        <a:lnSpc>
          <a:spcPct val="100000"/>
        </a:lnSpc>
        <a:spcBef>
          <a:spcPts val="0"/>
        </a:spcBef>
        <a:buFont typeface="Arial"/>
        <a:buChar char="•"/>
        <a:defRPr sz="1200">
          <a:solidFill>
            <a:schemeClr val="tx1"/>
          </a:solidFill>
          <a:latin typeface="+mj-lt"/>
          <a:ea typeface="+mn-ea"/>
          <a:cs typeface="+mn-cs"/>
        </a:defRPr>
      </a:lvl1pPr>
      <a:lvl2pPr marL="0" indent="-180975" algn="l" defTabSz="180000" rtl="0">
        <a:lnSpc>
          <a:spcPct val="100000"/>
        </a:lnSpc>
        <a:spcBef>
          <a:spcPts val="0"/>
        </a:spcBef>
        <a:buFont typeface="Arial"/>
        <a:buChar char="•"/>
        <a:defRPr sz="1050">
          <a:solidFill>
            <a:schemeClr val="tx1"/>
          </a:solidFill>
          <a:latin typeface="+mn-lt"/>
          <a:ea typeface="+mn-ea"/>
          <a:cs typeface="+mn-cs"/>
        </a:defRPr>
      </a:lvl2pPr>
      <a:lvl3pPr marL="0" indent="-180975" algn="l" defTabSz="180000" rtl="0">
        <a:lnSpc>
          <a:spcPct val="100000"/>
        </a:lnSpc>
        <a:spcBef>
          <a:spcPts val="0"/>
        </a:spcBef>
        <a:buFont typeface="Arial"/>
        <a:buChar char="•"/>
        <a:defRPr sz="1050">
          <a:solidFill>
            <a:schemeClr val="tx1"/>
          </a:solidFill>
          <a:latin typeface="+mn-lt"/>
          <a:ea typeface="+mn-ea"/>
          <a:cs typeface="+mn-cs"/>
        </a:defRPr>
      </a:lvl3pPr>
      <a:lvl4pPr marL="0" indent="-180975" algn="l" defTabSz="180000" rtl="0">
        <a:lnSpc>
          <a:spcPct val="100000"/>
        </a:lnSpc>
        <a:spcBef>
          <a:spcPts val="0"/>
        </a:spcBef>
        <a:buFont typeface="Arial"/>
        <a:buChar char="•"/>
        <a:defRPr sz="1050">
          <a:solidFill>
            <a:schemeClr val="tx1"/>
          </a:solidFill>
          <a:latin typeface="+mn-lt"/>
          <a:ea typeface="+mn-ea"/>
          <a:cs typeface="+mn-cs"/>
        </a:defRPr>
      </a:lvl4pPr>
      <a:lvl5pPr marL="0" indent="-180975" algn="l" defTabSz="180000" rtl="0">
        <a:lnSpc>
          <a:spcPct val="100000"/>
        </a:lnSpc>
        <a:spcBef>
          <a:spcPts val="0"/>
        </a:spcBef>
        <a:buFont typeface="Arial"/>
        <a:buChar char="•"/>
        <a:defRPr sz="1050">
          <a:solidFill>
            <a:schemeClr val="tx1"/>
          </a:solidFill>
          <a:latin typeface="+mn-lt"/>
          <a:ea typeface="+mn-ea"/>
          <a:cs typeface="+mn-cs"/>
        </a:defRPr>
      </a:lvl5pPr>
      <a:lvl6pPr marL="2771844" indent="-251986" algn="l" defTabSz="1007943" rtl="0">
        <a:lnSpc>
          <a:spcPct val="90000"/>
        </a:lnSpc>
        <a:spcBef>
          <a:spcPts val="551"/>
        </a:spcBef>
        <a:buFont typeface="Arial"/>
        <a:buChar char="•"/>
        <a:defRPr sz="2000">
          <a:solidFill>
            <a:schemeClr val="tx1"/>
          </a:solidFill>
          <a:latin typeface="+mn-lt"/>
          <a:ea typeface="+mn-ea"/>
          <a:cs typeface="+mn-cs"/>
        </a:defRPr>
      </a:lvl6pPr>
      <a:lvl7pPr marL="3275815" indent="-251986" algn="l" defTabSz="1007943" rtl="0">
        <a:lnSpc>
          <a:spcPct val="90000"/>
        </a:lnSpc>
        <a:spcBef>
          <a:spcPts val="551"/>
        </a:spcBef>
        <a:buFont typeface="Arial"/>
        <a:buChar char="•"/>
        <a:defRPr sz="2000">
          <a:solidFill>
            <a:schemeClr val="tx1"/>
          </a:solidFill>
          <a:latin typeface="+mn-lt"/>
          <a:ea typeface="+mn-ea"/>
          <a:cs typeface="+mn-cs"/>
        </a:defRPr>
      </a:lvl7pPr>
      <a:lvl8pPr marL="3779787" indent="-251986" algn="l" defTabSz="1007943" rtl="0">
        <a:lnSpc>
          <a:spcPct val="90000"/>
        </a:lnSpc>
        <a:spcBef>
          <a:spcPts val="551"/>
        </a:spcBef>
        <a:buFont typeface="Arial"/>
        <a:buChar char="•"/>
        <a:defRPr sz="2000">
          <a:solidFill>
            <a:schemeClr val="tx1"/>
          </a:solidFill>
          <a:latin typeface="+mn-lt"/>
          <a:ea typeface="+mn-ea"/>
          <a:cs typeface="+mn-cs"/>
        </a:defRPr>
      </a:lvl8pPr>
      <a:lvl9pPr marL="4283758" indent="-251986" algn="l" defTabSz="1007943" rtl="0">
        <a:lnSpc>
          <a:spcPct val="90000"/>
        </a:lnSpc>
        <a:spcBef>
          <a:spcPts val="551"/>
        </a:spcBef>
        <a:buFont typeface="Arial"/>
        <a:buChar char="•"/>
        <a:defRPr sz="2000">
          <a:solidFill>
            <a:schemeClr val="tx1"/>
          </a:solidFill>
          <a:latin typeface="+mn-lt"/>
          <a:ea typeface="+mn-ea"/>
          <a:cs typeface="+mn-cs"/>
        </a:defRPr>
      </a:lvl9pPr>
    </p:bodyStyle>
    <p:otherStyle>
      <a:defPPr>
        <a:defRPr lang="en-US"/>
      </a:defPPr>
      <a:lvl1pPr marL="0" algn="l" defTabSz="1007943" rtl="0">
        <a:defRPr sz="2000">
          <a:solidFill>
            <a:schemeClr val="tx1"/>
          </a:solidFill>
          <a:latin typeface="+mn-lt"/>
          <a:ea typeface="+mn-ea"/>
          <a:cs typeface="+mn-cs"/>
        </a:defRPr>
      </a:lvl1pPr>
      <a:lvl2pPr marL="503972" algn="l" defTabSz="1007943" rtl="0">
        <a:defRPr sz="2000">
          <a:solidFill>
            <a:schemeClr val="tx1"/>
          </a:solidFill>
          <a:latin typeface="+mn-lt"/>
          <a:ea typeface="+mn-ea"/>
          <a:cs typeface="+mn-cs"/>
        </a:defRPr>
      </a:lvl2pPr>
      <a:lvl3pPr marL="1007943" algn="l" defTabSz="1007943" rtl="0">
        <a:defRPr sz="2000">
          <a:solidFill>
            <a:schemeClr val="tx1"/>
          </a:solidFill>
          <a:latin typeface="+mn-lt"/>
          <a:ea typeface="+mn-ea"/>
          <a:cs typeface="+mn-cs"/>
        </a:defRPr>
      </a:lvl3pPr>
      <a:lvl4pPr marL="1511915" algn="l" defTabSz="1007943" rtl="0">
        <a:defRPr sz="2000">
          <a:solidFill>
            <a:schemeClr val="tx1"/>
          </a:solidFill>
          <a:latin typeface="+mn-lt"/>
          <a:ea typeface="+mn-ea"/>
          <a:cs typeface="+mn-cs"/>
        </a:defRPr>
      </a:lvl4pPr>
      <a:lvl5pPr marL="2015886" algn="l" defTabSz="1007943" rtl="0">
        <a:defRPr sz="2000">
          <a:solidFill>
            <a:schemeClr val="tx1"/>
          </a:solidFill>
          <a:latin typeface="+mn-lt"/>
          <a:ea typeface="+mn-ea"/>
          <a:cs typeface="+mn-cs"/>
        </a:defRPr>
      </a:lvl5pPr>
      <a:lvl6pPr marL="2519858" algn="l" defTabSz="1007943" rtl="0">
        <a:defRPr sz="2000">
          <a:solidFill>
            <a:schemeClr val="tx1"/>
          </a:solidFill>
          <a:latin typeface="+mn-lt"/>
          <a:ea typeface="+mn-ea"/>
          <a:cs typeface="+mn-cs"/>
        </a:defRPr>
      </a:lvl6pPr>
      <a:lvl7pPr marL="3023829" algn="l" defTabSz="1007943" rtl="0">
        <a:defRPr sz="2000">
          <a:solidFill>
            <a:schemeClr val="tx1"/>
          </a:solidFill>
          <a:latin typeface="+mn-lt"/>
          <a:ea typeface="+mn-ea"/>
          <a:cs typeface="+mn-cs"/>
        </a:defRPr>
      </a:lvl7pPr>
      <a:lvl8pPr marL="3527801" algn="l" defTabSz="1007943" rtl="0">
        <a:defRPr sz="2000">
          <a:solidFill>
            <a:schemeClr val="tx1"/>
          </a:solidFill>
          <a:latin typeface="+mn-lt"/>
          <a:ea typeface="+mn-ea"/>
          <a:cs typeface="+mn-cs"/>
        </a:defRPr>
      </a:lvl8pPr>
      <a:lvl9pPr marL="4031772" algn="l" defTabSz="1007943" rtl="0">
        <a:defRPr sz="20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5_0.xm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bycs.link/DkFmCb"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hyperlink" Target="https://bycs.link/ImpulseFeedbac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0472439" name="Fußzeilenplatzhalter 2"/>
          <p:cNvSpPr>
            <a:spLocks noGrp="1"/>
          </p:cNvSpPr>
          <p:nvPr>
            <p:ph type="ftr" sz="quarter" idx="11"/>
          </p:nvPr>
        </p:nvSpPr>
        <p:spPr bwMode="auto">
          <a:xfrm>
            <a:off x="520699" y="7019675"/>
            <a:ext cx="5842393" cy="540000"/>
          </a:xfrm>
        </p:spPr>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31800970" name="Inhaltsplatzhalter 4"/>
          <p:cNvSpPr>
            <a:spLocks noGrp="1"/>
          </p:cNvSpPr>
          <p:nvPr>
            <p:ph sz="half" idx="13"/>
          </p:nvPr>
        </p:nvSpPr>
        <p:spPr bwMode="auto"/>
        <p:txBody>
          <a:bodyPr anchor="ctr"/>
          <a:lstStyle/>
          <a:p>
            <a:pPr marL="0" indent="0" algn="ctr">
              <a:buNone/>
              <a:defRPr/>
            </a:pPr>
            <a:r>
              <a:rPr lang="de-DE" dirty="0">
                <a:solidFill>
                  <a:schemeClr val="accent3"/>
                </a:solidFill>
              </a:rPr>
              <a:t>Methode: Audio-Feedback</a:t>
            </a:r>
            <a:endParaRPr dirty="0"/>
          </a:p>
        </p:txBody>
      </p:sp>
      <p:sp>
        <p:nvSpPr>
          <p:cNvPr id="460988952" name="Title 1"/>
          <p:cNvSpPr txBox="1"/>
          <p:nvPr/>
        </p:nvSpPr>
        <p:spPr bwMode="auto">
          <a:xfrm>
            <a:off x="8742268" y="328613"/>
            <a:ext cx="1428845" cy="218128"/>
          </a:xfrm>
          <a:prstGeom prst="rect">
            <a:avLst/>
          </a:prstGeom>
          <a:solidFill>
            <a:srgbClr val="8BB31D"/>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dirty="0" err="1">
                <a:solidFill>
                  <a:schemeClr val="bg1"/>
                </a:solidFill>
                <a:latin typeface="PT Sans"/>
              </a:rPr>
              <a:t>Hinweise</a:t>
            </a:r>
            <a:r>
              <a:rPr lang="en-US" sz="1050" dirty="0">
                <a:solidFill>
                  <a:schemeClr val="bg1"/>
                </a:solidFill>
                <a:latin typeface="PT Sans"/>
              </a:rPr>
              <a:t> für </a:t>
            </a:r>
            <a:r>
              <a:rPr lang="en-US" sz="1050" dirty="0" err="1">
                <a:solidFill>
                  <a:schemeClr val="bg1"/>
                </a:solidFill>
                <a:latin typeface="PT Sans"/>
              </a:rPr>
              <a:t>Lehrkräfte</a:t>
            </a:r>
            <a:endParaRPr dirty="0"/>
          </a:p>
        </p:txBody>
      </p:sp>
      <p:sp>
        <p:nvSpPr>
          <p:cNvPr id="1464593822" name="Textfeld 7"/>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KI-generierter Bildinhalt/</a:t>
            </a:r>
            <a:r>
              <a:rPr lang="de-DE" sz="1000" dirty="0" err="1">
                <a:cs typeface="Arial"/>
              </a:rPr>
              <a:t>ByLKI</a:t>
            </a:r>
            <a:endParaRPr lang="de-DE" sz="1000" dirty="0"/>
          </a:p>
        </p:txBody>
      </p:sp>
      <p:pic>
        <p:nvPicPr>
          <p:cNvPr id="2" name="Grafik 1" descr="Ein Bild, das Entwurf, Zeichnung, Lineart, Malbuch enthält.&#10;&#10;KI-generierte Inhalte können fehlerhaft sein.">
            <a:extLst>
              <a:ext uri="{FF2B5EF4-FFF2-40B4-BE49-F238E27FC236}">
                <a16:creationId xmlns:a16="http://schemas.microsoft.com/office/drawing/2014/main" id="{AFE838A1-740A-F03E-B9D8-3C16CECD633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120857" y="1670584"/>
            <a:ext cx="6420576" cy="428038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75250026" name="Titel 1"/>
          <p:cNvSpPr>
            <a:spLocks noGrp="1"/>
          </p:cNvSpPr>
          <p:nvPr>
            <p:ph type="title"/>
          </p:nvPr>
        </p:nvSpPr>
        <p:spPr bwMode="auto">
          <a:xfrm>
            <a:off x="539813" y="1161402"/>
            <a:ext cx="9631300" cy="293877"/>
          </a:xfrm>
        </p:spPr>
        <p:txBody>
          <a:bodyPr>
            <a:normAutofit/>
          </a:bodyPr>
          <a:lstStyle/>
          <a:p>
            <a:pPr>
              <a:defRPr/>
            </a:pPr>
            <a:r>
              <a:rPr lang="de-DE" dirty="0"/>
              <a:t>„Audio-Feedback“</a:t>
            </a:r>
            <a:endParaRPr lang="de-DE" dirty="0">
              <a:solidFill>
                <a:schemeClr val="accent3"/>
              </a:solidFill>
            </a:endParaRPr>
          </a:p>
        </p:txBody>
      </p:sp>
      <p:sp>
        <p:nvSpPr>
          <p:cNvPr id="1546785224" name="Inhaltsplatzhalter 2"/>
          <p:cNvSpPr>
            <a:spLocks noGrp="1"/>
          </p:cNvSpPr>
          <p:nvPr>
            <p:ph idx="1"/>
          </p:nvPr>
        </p:nvSpPr>
        <p:spPr bwMode="auto">
          <a:xfrm>
            <a:off x="954238" y="1660405"/>
            <a:ext cx="4248000" cy="5359269"/>
          </a:xfrm>
        </p:spPr>
        <p:txBody>
          <a:bodyPr>
            <a:noAutofit/>
          </a:bodyPr>
          <a:lstStyle/>
          <a:p>
            <a:pPr indent="0" defTabSz="180000">
              <a:spcBef>
                <a:spcPts val="600"/>
              </a:spcBef>
              <a:buNone/>
              <a:defRPr/>
            </a:pPr>
            <a:r>
              <a:rPr lang="de-DE" sz="1400" dirty="0">
                <a:solidFill>
                  <a:schemeClr val="accent3"/>
                </a:solidFill>
              </a:rPr>
              <a:t>Worum geht es?</a:t>
            </a:r>
            <a:endParaRPr dirty="0"/>
          </a:p>
          <a:p>
            <a:pPr indent="0" defTabSz="180000">
              <a:spcBef>
                <a:spcPts val="600"/>
              </a:spcBef>
              <a:buNone/>
              <a:defRPr/>
            </a:pPr>
            <a:r>
              <a:rPr lang="de-DE" dirty="0"/>
              <a:t>Beschreibung &amp; Zielsetzung</a:t>
            </a:r>
            <a:endParaRPr dirty="0"/>
          </a:p>
          <a:p>
            <a:pPr lvl="1" indent="0">
              <a:lnSpc>
                <a:spcPct val="90000"/>
              </a:lnSpc>
              <a:spcAft>
                <a:spcPts val="600"/>
              </a:spcAft>
              <a:buNone/>
              <a:defRPr/>
            </a:pPr>
            <a:r>
              <a:rPr lang="de-DE" dirty="0"/>
              <a:t>Die Lernenden erhalten individuelles Feedback zu einem Lernprodukt in Form eines Audiokommentars bzw. einer Sprachnachricht der Lehrkraft. Dieses kann bei Bedarf durch Korrekturen und schriftliche Hinweise ergänzt werden. Ziel ist es, Rückmeldungen persönlicher, differenzierter und für die Lernenden leichter nachvollziehbar zu gestalten. Audiofeedback eignet sich besonders, um Stärken, Entwicklungsmöglichkeiten und konkrete Überarbeitungshinweise mündlich zu erläutern. Der zeitliche Aufwand ist dabei nicht grundsätzlich geringer als bei schriftlichem Feedback, kann jedoch durch klare Kriterien, eine strukturierte Rückmeldung und gezielte Schwerpunktsetzung sinnvoll gesteuert werden. Gleichzeitig entspricht diese Form der Rückmeldung modernen Kommunikationsgewohnheiten.</a:t>
            </a:r>
            <a:endParaRPr dirty="0"/>
          </a:p>
          <a:p>
            <a:pPr lvl="1" indent="0">
              <a:spcBef>
                <a:spcPts val="600"/>
              </a:spcBef>
              <a:spcAft>
                <a:spcPts val="300"/>
              </a:spcAft>
              <a:buNone/>
              <a:defRPr/>
            </a:pPr>
            <a:r>
              <a:rPr lang="de-DE" sz="1200" dirty="0">
                <a:latin typeface="+mj-lt"/>
              </a:rPr>
              <a:t>Zeitbedarf</a:t>
            </a:r>
            <a:endParaRPr dirty="0"/>
          </a:p>
          <a:p>
            <a:pPr lvl="1" indent="0">
              <a:lnSpc>
                <a:spcPct val="90000"/>
              </a:lnSpc>
              <a:buNone/>
              <a:defRPr/>
            </a:pPr>
            <a:r>
              <a:rPr lang="de-DE" dirty="0"/>
              <a:t>Da das Audiofeedback von den Lernenden zeit- und ortsunabhängig, beispielsweise zu Hause, abgerufen werden kann, entsteht im Unterricht zunächst kein zusätzlicher Zeitbedarf. Es empfiehlt sich jedoch, Unterrichtszeit für mögliche Rückfragen sowie für die Besprechung der Überarbeitungsergebnisse einzuplanen. </a:t>
            </a:r>
            <a:endParaRPr dirty="0"/>
          </a:p>
          <a:p>
            <a:pPr lvl="1" indent="0">
              <a:lnSpc>
                <a:spcPct val="90000"/>
              </a:lnSpc>
              <a:buNone/>
              <a:defRPr/>
            </a:pPr>
            <a:endParaRPr lang="de-DE" sz="1200" dirty="0">
              <a:latin typeface="+mj-lt"/>
            </a:endParaRPr>
          </a:p>
          <a:p>
            <a:pPr lvl="1" indent="0">
              <a:spcBef>
                <a:spcPts val="600"/>
              </a:spcBef>
              <a:spcAft>
                <a:spcPts val="300"/>
              </a:spcAft>
              <a:buNone/>
              <a:defRPr/>
            </a:pPr>
            <a:r>
              <a:rPr lang="de-DE" sz="1200" dirty="0">
                <a:latin typeface="+mj-lt"/>
              </a:rPr>
              <a:t>Material (nach Einsatzbereich)</a:t>
            </a:r>
            <a:endParaRPr dirty="0"/>
          </a:p>
          <a:p>
            <a:pPr marL="171450" lvl="1">
              <a:spcBef>
                <a:spcPts val="600"/>
              </a:spcBef>
              <a:buFont typeface="Arial"/>
              <a:buChar char="•"/>
              <a:defRPr/>
            </a:pPr>
            <a:r>
              <a:rPr lang="de-DE" dirty="0"/>
              <a:t>digitales Endgerät (z. B. Tablet, Computer) mit Aufnahmefunktion für die Lehrkraft</a:t>
            </a:r>
            <a:endParaRPr dirty="0"/>
          </a:p>
          <a:p>
            <a:pPr marL="171450" lvl="1">
              <a:spcBef>
                <a:spcPts val="0"/>
              </a:spcBef>
              <a:buFont typeface="Arial"/>
              <a:buChar char="•"/>
              <a:defRPr/>
            </a:pPr>
            <a:r>
              <a:rPr lang="de-DE" dirty="0"/>
              <a:t>digitales Endgerät (z. B. Tablet, Computer, Handy) mit Abspielfunktion für die Lernenden</a:t>
            </a:r>
            <a:endParaRPr dirty="0"/>
          </a:p>
          <a:p>
            <a:pPr marL="171450" lvl="1">
              <a:spcBef>
                <a:spcPts val="0"/>
              </a:spcBef>
              <a:buFont typeface="Arial"/>
              <a:buChar char="•"/>
              <a:defRPr/>
            </a:pPr>
            <a:r>
              <a:rPr lang="de-DE" dirty="0"/>
              <a:t>Kopfhörer für die Lernenden, falls das Anhören im Unterricht erfolgt</a:t>
            </a:r>
            <a:endParaRPr dirty="0"/>
          </a:p>
        </p:txBody>
      </p:sp>
      <p:sp>
        <p:nvSpPr>
          <p:cNvPr id="737591033"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78826808" name="Inhaltsplatzhalter 5"/>
          <p:cNvSpPr>
            <a:spLocks noGrp="1"/>
          </p:cNvSpPr>
          <p:nvPr>
            <p:ph idx="13"/>
          </p:nvPr>
        </p:nvSpPr>
        <p:spPr bwMode="auto"/>
        <p:txBody>
          <a:bodyPr wrap="square">
            <a:noAutofit/>
          </a:bodyPr>
          <a:lstStyle/>
          <a:p>
            <a:pPr lvl="1" indent="0">
              <a:spcBef>
                <a:spcPts val="600"/>
              </a:spcBef>
              <a:spcAft>
                <a:spcPts val="300"/>
              </a:spcAft>
              <a:buNone/>
              <a:defRPr/>
            </a:pPr>
            <a:r>
              <a:rPr lang="de-DE" sz="1400" dirty="0">
                <a:solidFill>
                  <a:schemeClr val="accent3"/>
                </a:solidFill>
                <a:latin typeface="+mj-lt"/>
              </a:rPr>
              <a:t>So gelingt der Einsatz!</a:t>
            </a:r>
            <a:endParaRPr dirty="0"/>
          </a:p>
          <a:p>
            <a:pPr lvl="1" indent="0">
              <a:spcBef>
                <a:spcPts val="600"/>
              </a:spcBef>
              <a:spcAft>
                <a:spcPts val="300"/>
              </a:spcAft>
              <a:buNone/>
              <a:defRPr/>
            </a:pPr>
            <a:r>
              <a:rPr lang="de-DE" sz="1200" dirty="0">
                <a:latin typeface="+mj-lt"/>
              </a:rPr>
              <a:t>Vorbereitung</a:t>
            </a:r>
            <a:endParaRPr dirty="0"/>
          </a:p>
          <a:p>
            <a:pPr marL="171450" lvl="1">
              <a:lnSpc>
                <a:spcPct val="90000"/>
              </a:lnSpc>
              <a:spcBef>
                <a:spcPts val="600"/>
              </a:spcBef>
              <a:spcAft>
                <a:spcPts val="300"/>
              </a:spcAft>
              <a:defRPr/>
            </a:pPr>
            <a:r>
              <a:rPr lang="de-DE" dirty="0"/>
              <a:t>Vor der Aufnahme plant und strukturiert die Lehrkraft den Feedbackinhalt der Sprachnachricht (z. B. an Kriterien orientieren, Aspekte bündeln, exemplarisch vorgehen).</a:t>
            </a:r>
            <a:endParaRPr dirty="0"/>
          </a:p>
          <a:p>
            <a:pPr marL="171450" lvl="1">
              <a:lnSpc>
                <a:spcPct val="90000"/>
              </a:lnSpc>
              <a:spcBef>
                <a:spcPts val="600"/>
              </a:spcBef>
              <a:defRPr/>
            </a:pPr>
            <a:r>
              <a:rPr lang="de-DE" dirty="0"/>
              <a:t>Dann erfolgt die Aufnahme und Verteilung des Feedbacks an die Lernenden, z. B. über die </a:t>
            </a:r>
            <a:r>
              <a:rPr lang="de-DE" dirty="0">
                <a:hlinkClick r:id="rId3"/>
              </a:rPr>
              <a:t>Aktivität „Aufgabe“</a:t>
            </a:r>
            <a:r>
              <a:rPr lang="de-DE" dirty="0"/>
              <a:t>, bei der direkt in der Lernplattform eine Audio-Datei als Feedback aufgenommen werden kann. Alternativ können Audio-Dateien in den Klassenkurs geladen werden und über die Voraussetzungen kann eingestellt werden, dass die Datei nur von dem/der Feedbackempfangenden gesehen wird. </a:t>
            </a:r>
            <a:endParaRPr lang="de-DE" sz="1200" dirty="0">
              <a:latin typeface="+mj-lt"/>
            </a:endParaRPr>
          </a:p>
          <a:p>
            <a:pPr lvl="1" indent="0">
              <a:spcBef>
                <a:spcPts val="600"/>
              </a:spcBef>
              <a:spcAft>
                <a:spcPts val="300"/>
              </a:spcAft>
              <a:buNone/>
              <a:defRPr/>
            </a:pPr>
            <a:endParaRPr lang="de-DE" sz="1200" dirty="0">
              <a:latin typeface="+mj-lt"/>
            </a:endParaRPr>
          </a:p>
          <a:p>
            <a:pPr lvl="1" indent="0">
              <a:spcBef>
                <a:spcPts val="600"/>
              </a:spcBef>
              <a:spcAft>
                <a:spcPts val="300"/>
              </a:spcAft>
              <a:buNone/>
              <a:defRPr/>
            </a:pPr>
            <a:endParaRPr lang="de-DE" sz="1200" dirty="0">
              <a:latin typeface="+mj-lt"/>
            </a:endParaRPr>
          </a:p>
          <a:p>
            <a:pPr lvl="1" indent="0">
              <a:spcBef>
                <a:spcPts val="600"/>
              </a:spcBef>
              <a:spcAft>
                <a:spcPts val="300"/>
              </a:spcAft>
              <a:buNone/>
              <a:defRPr/>
            </a:pPr>
            <a:r>
              <a:rPr lang="de-DE" sz="1200" dirty="0">
                <a:latin typeface="+mj-lt"/>
              </a:rPr>
              <a:t>Durchführung</a:t>
            </a:r>
            <a:endParaRPr dirty="0"/>
          </a:p>
          <a:p>
            <a:pPr marL="171450" lvl="1">
              <a:lnSpc>
                <a:spcPct val="90000"/>
              </a:lnSpc>
              <a:spcBef>
                <a:spcPts val="600"/>
              </a:spcBef>
              <a:spcAft>
                <a:spcPts val="300"/>
              </a:spcAft>
              <a:defRPr/>
            </a:pPr>
            <a:r>
              <a:rPr lang="de-DE" dirty="0"/>
              <a:t>Die Schülerinnen und Schüler erhalten das Audio-Feedback.</a:t>
            </a:r>
            <a:endParaRPr dirty="0"/>
          </a:p>
          <a:p>
            <a:pPr marL="171450" lvl="1">
              <a:lnSpc>
                <a:spcPct val="90000"/>
              </a:lnSpc>
              <a:spcBef>
                <a:spcPts val="600"/>
              </a:spcBef>
              <a:defRPr/>
            </a:pPr>
            <a:r>
              <a:rPr lang="de-DE" dirty="0"/>
              <a:t>Im Unterricht oder zu Hause überarbeiten sie ihr Lernprodukt und setzen Anregungen um. Offene Fragen werden bei Bedarf mit der Lehrkraft geklärt.</a:t>
            </a:r>
            <a:endParaRPr dirty="0"/>
          </a:p>
          <a:p>
            <a:pPr lvl="1" indent="0">
              <a:lnSpc>
                <a:spcPct val="90000"/>
              </a:lnSpc>
              <a:spcBef>
                <a:spcPts val="600"/>
              </a:spcBef>
              <a:spcAft>
                <a:spcPts val="300"/>
              </a:spcAft>
              <a:buNone/>
              <a:defRPr/>
            </a:pPr>
            <a:endParaRPr lang="de-DE" dirty="0"/>
          </a:p>
          <a:p>
            <a:pPr lvl="1" indent="0" defTabSz="180000">
              <a:buNone/>
              <a:defRPr/>
            </a:pPr>
            <a:endParaRPr lang="de-DE" dirty="0"/>
          </a:p>
        </p:txBody>
      </p:sp>
      <p:pic>
        <p:nvPicPr>
          <p:cNvPr id="1728676094" name="Grafik 30"/>
          <p:cNvPicPr>
            <a:picLocks noChangeAspect="1"/>
          </p:cNvPicPr>
          <p:nvPr/>
        </p:nvPicPr>
        <p:blipFill rotWithShape="1">
          <a:blip r:embed="rId4"/>
          <a:stretch/>
        </p:blipFill>
        <p:spPr bwMode="auto">
          <a:xfrm>
            <a:off x="599023" y="1912857"/>
            <a:ext cx="291976" cy="327945"/>
          </a:xfrm>
          <a:prstGeom prst="rect">
            <a:avLst/>
          </a:prstGeom>
        </p:spPr>
      </p:pic>
      <p:pic>
        <p:nvPicPr>
          <p:cNvPr id="1488146117" name="Grafik 33"/>
          <p:cNvPicPr>
            <a:picLocks noChangeAspect="1"/>
          </p:cNvPicPr>
          <p:nvPr/>
        </p:nvPicPr>
        <p:blipFill rotWithShape="1">
          <a:blip r:embed="rId5"/>
          <a:stretch/>
        </p:blipFill>
        <p:spPr bwMode="auto">
          <a:xfrm>
            <a:off x="5553842" y="1920231"/>
            <a:ext cx="291976" cy="254679"/>
          </a:xfrm>
          <a:prstGeom prst="rect">
            <a:avLst/>
          </a:prstGeom>
        </p:spPr>
      </p:pic>
      <p:sp>
        <p:nvSpPr>
          <p:cNvPr id="937783834" name="Title 1"/>
          <p:cNvSpPr txBox="1"/>
          <p:nvPr/>
        </p:nvSpPr>
        <p:spPr bwMode="auto">
          <a:xfrm>
            <a:off x="3245555" y="323850"/>
            <a:ext cx="6925557" cy="216001"/>
          </a:xfrm>
          <a:prstGeom prst="rect">
            <a:avLst/>
          </a:prstGeom>
        </p:spPr>
        <p:txBody>
          <a:bodyPr vert="horz" lIns="0" tIns="0" rIns="0" bIns="0" rtlCol="0" anchor="t" anchorCtr="0">
            <a:norm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de-DE" sz="1050" b="1" dirty="0">
                <a:latin typeface="+mn-lt"/>
              </a:rPr>
              <a:t>Feedback    </a:t>
            </a:r>
            <a:r>
              <a:rPr lang="de-DE" sz="1050" dirty="0">
                <a:latin typeface="+mn-lt"/>
              </a:rPr>
              <a:t>☑ Lehrende–Lernende     </a:t>
            </a:r>
            <a:r>
              <a:rPr lang="de-DE" sz="1050" dirty="0">
                <a:solidFill>
                  <a:srgbClr val="000000"/>
                </a:solidFill>
                <a:latin typeface="+mn-lt"/>
                <a:ea typeface="Times New Roman"/>
              </a:rPr>
              <a:t>☐</a:t>
            </a:r>
            <a:r>
              <a:rPr lang="de-DE" sz="1050" dirty="0">
                <a:latin typeface="+mn-lt"/>
              </a:rPr>
              <a:t> Lernende–Lehrende     </a:t>
            </a:r>
            <a:r>
              <a:rPr lang="de-DE" sz="1050" dirty="0">
                <a:solidFill>
                  <a:srgbClr val="000000"/>
                </a:solidFill>
                <a:latin typeface="+mn-lt"/>
                <a:ea typeface="Times New Roman"/>
              </a:rPr>
              <a:t>☐</a:t>
            </a:r>
            <a:r>
              <a:rPr lang="de-DE" sz="1050" dirty="0">
                <a:latin typeface="+mn-lt"/>
              </a:rPr>
              <a:t> Peer–Peer </a:t>
            </a:r>
            <a:r>
              <a:rPr lang="de-DE" sz="1050" dirty="0">
                <a:solidFill>
                  <a:srgbClr val="000000"/>
                </a:solidFill>
                <a:latin typeface="+mn-lt"/>
              </a:rPr>
              <a:t>     </a:t>
            </a:r>
            <a:r>
              <a:rPr lang="de-DE" sz="1050" dirty="0">
                <a:solidFill>
                  <a:srgbClr val="000000"/>
                </a:solidFill>
                <a:latin typeface="+mn-lt"/>
                <a:ea typeface="Times New Roman"/>
              </a:rPr>
              <a:t>☐</a:t>
            </a:r>
            <a:r>
              <a:rPr lang="de-DE" sz="1050" dirty="0">
                <a:latin typeface="+mn-lt"/>
              </a:rPr>
              <a:t>(Selbst)-Reflexion</a:t>
            </a:r>
            <a:endParaRPr lang="en-US" sz="1050" dirty="0">
              <a:latin typeface="+mn-lt"/>
            </a:endParaRPr>
          </a:p>
        </p:txBody>
      </p:sp>
      <p:sp>
        <p:nvSpPr>
          <p:cNvPr id="209114942" name="Title 1"/>
          <p:cNvSpPr txBox="1"/>
          <p:nvPr/>
        </p:nvSpPr>
        <p:spPr bwMode="auto">
          <a:xfrm>
            <a:off x="7868632" y="596393"/>
            <a:ext cx="2302481"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de-DE" sz="1050">
                <a:solidFill>
                  <a:schemeClr val="bg1"/>
                </a:solidFill>
                <a:latin typeface="+mn-lt"/>
              </a:rPr>
              <a:t>Hinweise zur Planung </a:t>
            </a:r>
            <a:r>
              <a:rPr lang="en-US" sz="1050">
                <a:solidFill>
                  <a:schemeClr val="bg1"/>
                </a:solidFill>
                <a:latin typeface="+mn-lt"/>
              </a:rPr>
              <a:t>&amp; Durchführung</a:t>
            </a:r>
            <a:endParaRPr/>
          </a:p>
        </p:txBody>
      </p:sp>
      <p:pic>
        <p:nvPicPr>
          <p:cNvPr id="1535307843" name="Grafik 15" descr="Ein Bild, das Schwarz, Dunkelheit enthält.&#10;&#10;KI-generierte Inhalte können fehlerhaft sein."/>
          <p:cNvPicPr>
            <a:picLocks noChangeAspect="1"/>
          </p:cNvPicPr>
          <p:nvPr/>
        </p:nvPicPr>
        <p:blipFill rotWithShape="1">
          <a:blip r:embed="rId6"/>
          <a:stretch/>
        </p:blipFill>
        <p:spPr bwMode="auto">
          <a:xfrm>
            <a:off x="5554331" y="4326035"/>
            <a:ext cx="330291" cy="353884"/>
          </a:xfrm>
          <a:prstGeom prst="rect">
            <a:avLst/>
          </a:prstGeom>
        </p:spPr>
      </p:pic>
      <p:pic>
        <p:nvPicPr>
          <p:cNvPr id="1797005918" name="Grafik 16"/>
          <p:cNvPicPr>
            <a:picLocks noChangeAspect="1"/>
          </p:cNvPicPr>
          <p:nvPr/>
        </p:nvPicPr>
        <p:blipFill rotWithShape="1">
          <a:blip r:embed="rId7"/>
          <a:stretch/>
        </p:blipFill>
        <p:spPr bwMode="auto">
          <a:xfrm>
            <a:off x="632436" y="5427428"/>
            <a:ext cx="302400" cy="324000"/>
          </a:xfrm>
          <a:prstGeom prst="rect">
            <a:avLst/>
          </a:prstGeom>
        </p:spPr>
      </p:pic>
      <p:pic>
        <p:nvPicPr>
          <p:cNvPr id="1821320072" name="Grafik 8" descr="Ein Bild, das Schwarz, Dunkelheit enthält.&#10;&#10;KI-generierte Inhalte können fehlerhaft sein."/>
          <p:cNvPicPr>
            <a:picLocks noChangeAspect="1"/>
          </p:cNvPicPr>
          <p:nvPr/>
        </p:nvPicPr>
        <p:blipFill rotWithShape="1">
          <a:blip r:embed="rId8"/>
          <a:stretch/>
        </p:blipFill>
        <p:spPr bwMode="auto">
          <a:xfrm>
            <a:off x="646423" y="4088039"/>
            <a:ext cx="235200" cy="252000"/>
          </a:xfrm>
          <a:prstGeom prst="rect">
            <a:avLst/>
          </a:prstGeom>
        </p:spPr>
      </p:pic>
      <p:sp>
        <p:nvSpPr>
          <p:cNvPr id="3" name="Textfeld 8">
            <a:extLst>
              <a:ext uri="{FF2B5EF4-FFF2-40B4-BE49-F238E27FC236}">
                <a16:creationId xmlns:a16="http://schemas.microsoft.com/office/drawing/2014/main" id="{60D7AC39-0133-628A-1356-48AD1F4F2416}"/>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pic>
        <p:nvPicPr>
          <p:cNvPr id="4" name="Grafik 3" descr="Ein Bild, das Muster, Symmetrie, Quadrat, Kunst enthält.&#10;&#10;KI-generierte Inhalte können fehlerhaft sein.">
            <a:extLst>
              <a:ext uri="{FF2B5EF4-FFF2-40B4-BE49-F238E27FC236}">
                <a16:creationId xmlns:a16="http://schemas.microsoft.com/office/drawing/2014/main" id="{0064E513-4CA1-6AB0-D84D-81AA326368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87041" y="3779837"/>
            <a:ext cx="701068" cy="70106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10659295" name="Titel 1"/>
          <p:cNvSpPr>
            <a:spLocks noGrp="1"/>
          </p:cNvSpPr>
          <p:nvPr>
            <p:ph type="title"/>
          </p:nvPr>
        </p:nvSpPr>
        <p:spPr bwMode="auto">
          <a:xfrm>
            <a:off x="539813" y="1161402"/>
            <a:ext cx="9631300" cy="293877"/>
          </a:xfrm>
        </p:spPr>
        <p:txBody>
          <a:bodyPr>
            <a:normAutofit/>
          </a:bodyPr>
          <a:lstStyle/>
          <a:p>
            <a:pPr>
              <a:defRPr/>
            </a:pPr>
            <a:r>
              <a:rPr lang="de-DE" dirty="0"/>
              <a:t>„Audio-Feedback“</a:t>
            </a:r>
            <a:endParaRPr lang="de-DE" dirty="0">
              <a:solidFill>
                <a:schemeClr val="accent3"/>
              </a:solidFill>
            </a:endParaRPr>
          </a:p>
        </p:txBody>
      </p:sp>
      <p:sp>
        <p:nvSpPr>
          <p:cNvPr id="2023165793" name="Inhaltsplatzhalter 2"/>
          <p:cNvSpPr>
            <a:spLocks noGrp="1"/>
          </p:cNvSpPr>
          <p:nvPr>
            <p:ph idx="1"/>
          </p:nvPr>
        </p:nvSpPr>
        <p:spPr bwMode="auto">
          <a:xfrm>
            <a:off x="954238" y="1660405"/>
            <a:ext cx="4248000" cy="5359269"/>
          </a:xfrm>
        </p:spPr>
        <p:txBody>
          <a:bodyPr>
            <a:noAutofit/>
          </a:bodyPr>
          <a:lstStyle/>
          <a:p>
            <a:pPr lvl="1" indent="0">
              <a:spcBef>
                <a:spcPts val="600"/>
              </a:spcBef>
              <a:spcAft>
                <a:spcPts val="300"/>
              </a:spcAft>
              <a:buNone/>
              <a:defRPr/>
            </a:pPr>
            <a:r>
              <a:rPr lang="de-DE" sz="1400" dirty="0">
                <a:solidFill>
                  <a:schemeClr val="accent3"/>
                </a:solidFill>
                <a:latin typeface="+mj-lt"/>
              </a:rPr>
              <a:t>So wird die Methode lernförderlich!</a:t>
            </a:r>
            <a:endParaRPr dirty="0"/>
          </a:p>
          <a:p>
            <a:pPr lvl="1" indent="0">
              <a:spcBef>
                <a:spcPts val="600"/>
              </a:spcBef>
              <a:spcAft>
                <a:spcPts val="300"/>
              </a:spcAft>
              <a:buNone/>
              <a:defRPr/>
            </a:pPr>
            <a:r>
              <a:rPr lang="de-DE" sz="1200" dirty="0">
                <a:latin typeface="+mj-lt"/>
              </a:rPr>
              <a:t>Einbettung in den Unterricht</a:t>
            </a:r>
            <a:endParaRPr dirty="0"/>
          </a:p>
          <a:p>
            <a:pPr marL="171450" lvl="1">
              <a:spcBef>
                <a:spcPts val="600"/>
              </a:spcBef>
              <a:buFont typeface="Arial"/>
              <a:buChar char="•"/>
              <a:defRPr/>
            </a:pPr>
            <a:r>
              <a:rPr lang="de-DE" dirty="0"/>
              <a:t>Das Audio-Feedback kann zu verschiedenen Zeitpunkten des Lernprozesses eingesetzt werden (z. B. für Zwischenstände oder zur Bewertung eines Endprodukts).</a:t>
            </a:r>
            <a:endParaRPr dirty="0"/>
          </a:p>
          <a:p>
            <a:pPr marL="171450" lvl="1">
              <a:spcBef>
                <a:spcPts val="0"/>
              </a:spcBef>
              <a:buFont typeface="Arial"/>
              <a:buChar char="•"/>
              <a:defRPr/>
            </a:pPr>
            <a:r>
              <a:rPr lang="de-DE" dirty="0"/>
              <a:t>Je nach Zielsetzung kann sich das Feedback auf unterschiedliche Ebenen beziehen (Aufgabe – Prozess – Selbstregulation). Es empfiehlt sich, nur auf einer Ebene Feedback zu geben.</a:t>
            </a:r>
            <a:endParaRPr dirty="0"/>
          </a:p>
          <a:p>
            <a:pPr marL="171450" lvl="1">
              <a:spcBef>
                <a:spcPts val="0"/>
              </a:spcBef>
              <a:buFont typeface="Arial"/>
              <a:buChar char="•"/>
              <a:defRPr/>
            </a:pPr>
            <a:r>
              <a:rPr lang="de-DE" dirty="0"/>
              <a:t>Damit die Anregungen der Lehrkraft für die Lernenden umsetzbar sind, muss die Rückmeldung zielgerichtet, kriteriengeleitet und nicht zu umfangreich sein. </a:t>
            </a:r>
            <a:endParaRPr dirty="0"/>
          </a:p>
          <a:p>
            <a:pPr lvl="1" indent="0">
              <a:spcBef>
                <a:spcPts val="0"/>
              </a:spcBef>
              <a:buNone/>
              <a:defRPr/>
            </a:pPr>
            <a:endParaRPr lang="de-DE" dirty="0"/>
          </a:p>
          <a:p>
            <a:pPr indent="0">
              <a:buNone/>
              <a:defRPr/>
            </a:pPr>
            <a:r>
              <a:rPr lang="de-DE" dirty="0"/>
              <a:t>Vorteile</a:t>
            </a:r>
            <a:endParaRPr lang="de-DE" sz="1400" dirty="0"/>
          </a:p>
          <a:p>
            <a:pPr marL="171450">
              <a:defRPr/>
            </a:pPr>
            <a:r>
              <a:rPr lang="de-DE" sz="1050" dirty="0">
                <a:latin typeface="+mn-lt"/>
              </a:rPr>
              <a:t>Die </a:t>
            </a:r>
            <a:r>
              <a:rPr lang="de-DE" sz="1050" dirty="0">
                <a:solidFill>
                  <a:srgbClr val="000000"/>
                </a:solidFill>
                <a:latin typeface="+mn-lt"/>
                <a:ea typeface="Times New Roman"/>
              </a:rPr>
              <a:t>Lernenden empfinden Audio-Rückmeldungen als persönlicher und fühlen sich stärker gesehen als bei rein schriftlichem Feedback.</a:t>
            </a:r>
            <a:r>
              <a:rPr lang="de-DE" sz="1050" dirty="0">
                <a:latin typeface="+mn-lt"/>
              </a:rPr>
              <a:t> </a:t>
            </a:r>
            <a:endParaRPr dirty="0"/>
          </a:p>
          <a:p>
            <a:pPr marL="171450">
              <a:spcBef>
                <a:spcPts val="300"/>
              </a:spcBef>
              <a:spcAft>
                <a:spcPts val="0"/>
              </a:spcAft>
              <a:defRPr/>
            </a:pPr>
            <a:r>
              <a:rPr lang="de-DE" sz="1050" dirty="0">
                <a:latin typeface="+mn-lt"/>
              </a:rPr>
              <a:t>Die Rückmeldungen können pausiert, erneut angehört und mit Notizen verarbeitet werden. Im Vergleich zum persönlichen Gespräch müssen Lernende nicht sofort reagieren oder sich rechtfertigen und das Feedback bleibt abrufbar.</a:t>
            </a:r>
            <a:endParaRPr dirty="0"/>
          </a:p>
          <a:p>
            <a:pPr marL="171450">
              <a:spcBef>
                <a:spcPts val="300"/>
              </a:spcBef>
              <a:spcAft>
                <a:spcPts val="0"/>
              </a:spcAft>
              <a:defRPr/>
            </a:pPr>
            <a:r>
              <a:rPr lang="de-DE" sz="1050" dirty="0">
                <a:latin typeface="+mn-lt"/>
              </a:rPr>
              <a:t>Komplexere Zusammenhänge sind mündlich oft schneller vermittelbar, sodass das Audio-Feedback ausführlicher und detaillierter ausfällt als seine schriftliche Entsprechung.</a:t>
            </a:r>
            <a:endParaRPr dirty="0"/>
          </a:p>
          <a:p>
            <a:pPr marL="171450">
              <a:spcBef>
                <a:spcPts val="300"/>
              </a:spcBef>
              <a:spcAft>
                <a:spcPts val="0"/>
              </a:spcAft>
              <a:defRPr/>
            </a:pPr>
            <a:r>
              <a:rPr lang="de-DE" sz="1050" dirty="0">
                <a:latin typeface="+mn-lt"/>
              </a:rPr>
              <a:t>Das Audio-Feedback eignet sich besonders auch für Rückmeldung zur Aussprache und zu mündlichen Lernprodukten in den modernen Fremdsprachen</a:t>
            </a:r>
            <a:r>
              <a:rPr lang="de-DE" sz="1000" dirty="0">
                <a:latin typeface="+mn-lt"/>
              </a:rPr>
              <a:t>.</a:t>
            </a:r>
            <a:endParaRPr dirty="0"/>
          </a:p>
          <a:p>
            <a:pPr indent="0">
              <a:spcBef>
                <a:spcPts val="300"/>
              </a:spcBef>
              <a:spcAft>
                <a:spcPts val="0"/>
              </a:spcAft>
              <a:buNone/>
              <a:defRPr/>
            </a:pPr>
            <a:endParaRPr lang="de-DE" sz="1050" dirty="0">
              <a:latin typeface="+mn-lt"/>
            </a:endParaRPr>
          </a:p>
          <a:p>
            <a:pPr marL="171450" lvl="1">
              <a:lnSpc>
                <a:spcPct val="90000"/>
              </a:lnSpc>
              <a:defRPr/>
            </a:pPr>
            <a:endParaRPr lang="de-DE" dirty="0"/>
          </a:p>
        </p:txBody>
      </p:sp>
      <p:sp>
        <p:nvSpPr>
          <p:cNvPr id="1597789427"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128432799" name="Inhaltsplatzhalter 5"/>
          <p:cNvSpPr>
            <a:spLocks noGrp="1"/>
          </p:cNvSpPr>
          <p:nvPr>
            <p:ph idx="13"/>
          </p:nvPr>
        </p:nvSpPr>
        <p:spPr bwMode="auto">
          <a:xfrm>
            <a:off x="5946264" y="1968176"/>
            <a:ext cx="4248000" cy="4995106"/>
          </a:xfrm>
        </p:spPr>
        <p:txBody>
          <a:bodyPr wrap="square">
            <a:noAutofit/>
          </a:bodyPr>
          <a:lstStyle/>
          <a:p>
            <a:pPr lvl="1" indent="0">
              <a:spcBef>
                <a:spcPts val="600"/>
              </a:spcBef>
              <a:spcAft>
                <a:spcPts val="300"/>
              </a:spcAft>
              <a:buNone/>
              <a:defRPr/>
            </a:pPr>
            <a:r>
              <a:rPr lang="de-DE" sz="1200" dirty="0">
                <a:latin typeface="+mj-lt"/>
              </a:rPr>
              <a:t>Tipps zur Erstellung</a:t>
            </a:r>
            <a:endParaRPr dirty="0"/>
          </a:p>
          <a:p>
            <a:pPr marL="171450" lvl="1">
              <a:spcBef>
                <a:spcPts val="600"/>
              </a:spcBef>
              <a:spcAft>
                <a:spcPts val="300"/>
              </a:spcAft>
              <a:buFont typeface="Arial"/>
              <a:buChar char="•"/>
              <a:defRPr/>
            </a:pPr>
            <a:r>
              <a:rPr lang="de-DE" dirty="0"/>
              <a:t>Zentrale Punkte priorisieren: Das Audio-Feedback sollte eine maximale Länge von 3 Minuten nicht überschreiten. </a:t>
            </a:r>
            <a:endParaRPr dirty="0"/>
          </a:p>
          <a:p>
            <a:pPr marL="171450" lvl="1">
              <a:spcAft>
                <a:spcPts val="300"/>
              </a:spcAft>
              <a:buFont typeface="Arial"/>
              <a:buChar char="•"/>
              <a:defRPr/>
            </a:pPr>
            <a:r>
              <a:rPr lang="de-DE" dirty="0"/>
              <a:t>Textstellen </a:t>
            </a:r>
            <a:r>
              <a:rPr lang="de-DE" dirty="0" err="1"/>
              <a:t>referenzierbar</a:t>
            </a:r>
            <a:r>
              <a:rPr lang="de-DE" dirty="0"/>
              <a:t> machen: Das Audio-Feedback mit einfachen Markierungen oder Skizzen im Lernprodukt ergänzen.</a:t>
            </a:r>
            <a:endParaRPr dirty="0"/>
          </a:p>
          <a:p>
            <a:pPr marL="171450" lvl="1">
              <a:spcAft>
                <a:spcPts val="300"/>
              </a:spcAft>
              <a:buFont typeface="Arial"/>
              <a:buChar char="•"/>
              <a:defRPr/>
            </a:pPr>
            <a:r>
              <a:rPr lang="de-DE" dirty="0"/>
              <a:t>Kein Skript anfertigen: Pausen und kleine Versprecher sind völlig in Ordnung und machen die Lehrkraft menschlicher.</a:t>
            </a:r>
            <a:endParaRPr dirty="0"/>
          </a:p>
          <a:p>
            <a:pPr marL="171450" lvl="1">
              <a:spcAft>
                <a:spcPts val="300"/>
              </a:spcAft>
              <a:buFont typeface="Arial"/>
              <a:buChar char="•"/>
              <a:defRPr/>
            </a:pPr>
            <a:endParaRPr lang="de-DE" dirty="0"/>
          </a:p>
          <a:p>
            <a:pPr lvl="1" indent="0">
              <a:spcBef>
                <a:spcPts val="600"/>
              </a:spcBef>
              <a:spcAft>
                <a:spcPts val="300"/>
              </a:spcAft>
              <a:buNone/>
              <a:defRPr/>
            </a:pPr>
            <a:r>
              <a:rPr lang="de-DE" sz="1400" dirty="0">
                <a:solidFill>
                  <a:schemeClr val="accent3"/>
                </a:solidFill>
                <a:latin typeface="+mj-lt"/>
              </a:rPr>
              <a:t>Weitere technische Möglichkeiten der Umsetzung</a:t>
            </a:r>
            <a:endParaRPr dirty="0"/>
          </a:p>
          <a:p>
            <a:pPr marL="171450" lvl="1">
              <a:spcBef>
                <a:spcPts val="600"/>
              </a:spcBef>
              <a:spcAft>
                <a:spcPts val="300"/>
              </a:spcAft>
              <a:buFont typeface="Arial"/>
              <a:buChar char="•"/>
              <a:defRPr/>
            </a:pPr>
            <a:r>
              <a:rPr lang="de-DE" dirty="0"/>
              <a:t>Das Feedback kann über digitale Endgeräte aufgenommen und anschließend den Lernenden als Datei, z. B. datenschutzkonform über den </a:t>
            </a:r>
            <a:r>
              <a:rPr lang="de-DE" dirty="0" err="1"/>
              <a:t>ByCS</a:t>
            </a:r>
            <a:r>
              <a:rPr lang="de-DE" dirty="0"/>
              <a:t>-Messenger, geschickt werden.</a:t>
            </a:r>
            <a:endParaRPr dirty="0"/>
          </a:p>
          <a:p>
            <a:pPr marL="171450" lvl="1">
              <a:spcAft>
                <a:spcPts val="300"/>
              </a:spcAft>
              <a:buFont typeface="Arial"/>
              <a:buChar char="•"/>
              <a:defRPr/>
            </a:pPr>
            <a:r>
              <a:rPr lang="de-DE" dirty="0"/>
              <a:t>Eine weitere bewährte Methode ist das Einfügen von Sprachnachrichten in Dokumente, die zwischen Lehrkraft und Lernenden geteilt werden. Dadurch kann das Feedback direkt an der passenden Textstelle platziert werden und steht den Lernenden im Dokument jederzeit für die Überarbeitung zur Verfügung.</a:t>
            </a:r>
            <a:endParaRPr dirty="0"/>
          </a:p>
        </p:txBody>
      </p:sp>
      <p:sp>
        <p:nvSpPr>
          <p:cNvPr id="455654872" name="Title 1"/>
          <p:cNvSpPr txBox="1"/>
          <p:nvPr/>
        </p:nvSpPr>
        <p:spPr bwMode="auto">
          <a:xfrm>
            <a:off x="7804337" y="597627"/>
            <a:ext cx="2367495" cy="21637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Hinweise zum lernförderlichen Einsatz</a:t>
            </a:r>
          </a:p>
        </p:txBody>
      </p:sp>
      <p:pic>
        <p:nvPicPr>
          <p:cNvPr id="595611855" name="Grafik 41"/>
          <p:cNvPicPr>
            <a:picLocks noChangeAspect="1"/>
          </p:cNvPicPr>
          <p:nvPr/>
        </p:nvPicPr>
        <p:blipFill rotWithShape="1">
          <a:blip r:embed="rId3"/>
          <a:stretch/>
        </p:blipFill>
        <p:spPr bwMode="auto">
          <a:xfrm>
            <a:off x="589869" y="1944514"/>
            <a:ext cx="295199" cy="324000"/>
          </a:xfrm>
          <a:prstGeom prst="rect">
            <a:avLst/>
          </a:prstGeom>
        </p:spPr>
      </p:pic>
      <p:pic>
        <p:nvPicPr>
          <p:cNvPr id="1111719303" name="Grafik 11"/>
          <p:cNvPicPr>
            <a:picLocks noChangeAspect="1"/>
          </p:cNvPicPr>
          <p:nvPr/>
        </p:nvPicPr>
        <p:blipFill rotWithShape="1">
          <a:blip r:embed="rId4"/>
          <a:stretch/>
        </p:blipFill>
        <p:spPr bwMode="auto">
          <a:xfrm>
            <a:off x="5525771" y="1929930"/>
            <a:ext cx="336000" cy="360000"/>
          </a:xfrm>
          <a:prstGeom prst="rect">
            <a:avLst/>
          </a:prstGeom>
        </p:spPr>
      </p:pic>
      <p:sp>
        <p:nvSpPr>
          <p:cNvPr id="1496072625" name="Title 1"/>
          <p:cNvSpPr txBox="1"/>
          <p:nvPr/>
        </p:nvSpPr>
        <p:spPr bwMode="auto">
          <a:xfrm>
            <a:off x="3245555" y="323850"/>
            <a:ext cx="6925557" cy="216001"/>
          </a:xfrm>
          <a:prstGeom prst="rect">
            <a:avLst/>
          </a:prstGeom>
        </p:spPr>
        <p:txBody>
          <a:bodyPr vert="horz" lIns="0" tIns="0" rIns="0" bIns="0" rtlCol="0" anchor="t" anchorCtr="0">
            <a:norm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de-DE" sz="1050" b="1" dirty="0">
                <a:latin typeface="+mn-lt"/>
              </a:rPr>
              <a:t>Feedback    </a:t>
            </a:r>
            <a:r>
              <a:rPr lang="de-DE" sz="1050" dirty="0">
                <a:latin typeface="+mn-lt"/>
              </a:rPr>
              <a:t>☑ Lehrende–Lernende     </a:t>
            </a:r>
            <a:r>
              <a:rPr lang="de-DE" sz="1050" dirty="0">
                <a:solidFill>
                  <a:srgbClr val="000000"/>
                </a:solidFill>
                <a:latin typeface="+mn-lt"/>
                <a:ea typeface="Times New Roman"/>
              </a:rPr>
              <a:t>☐</a:t>
            </a:r>
            <a:r>
              <a:rPr lang="de-DE" sz="1050" dirty="0">
                <a:latin typeface="+mn-lt"/>
              </a:rPr>
              <a:t> Lernende–Lehrende     </a:t>
            </a:r>
            <a:r>
              <a:rPr lang="de-DE" sz="1050" dirty="0">
                <a:solidFill>
                  <a:srgbClr val="000000"/>
                </a:solidFill>
                <a:latin typeface="+mn-lt"/>
                <a:ea typeface="Times New Roman"/>
              </a:rPr>
              <a:t>☐</a:t>
            </a:r>
            <a:r>
              <a:rPr lang="de-DE" sz="1050" dirty="0">
                <a:latin typeface="+mn-lt"/>
              </a:rPr>
              <a:t> Peer–Peer </a:t>
            </a:r>
            <a:r>
              <a:rPr lang="de-DE" sz="1050" dirty="0">
                <a:solidFill>
                  <a:srgbClr val="000000"/>
                </a:solidFill>
                <a:latin typeface="+mn-lt"/>
              </a:rPr>
              <a:t>     </a:t>
            </a:r>
            <a:r>
              <a:rPr lang="de-DE" sz="1050" dirty="0">
                <a:solidFill>
                  <a:srgbClr val="000000"/>
                </a:solidFill>
                <a:latin typeface="+mn-lt"/>
                <a:ea typeface="Times New Roman"/>
              </a:rPr>
              <a:t>☐</a:t>
            </a:r>
            <a:r>
              <a:rPr lang="de-DE" sz="1050" dirty="0">
                <a:latin typeface="+mn-lt"/>
              </a:rPr>
              <a:t>(Selbst)-Reflexion</a:t>
            </a:r>
            <a:endParaRPr lang="en-US" sz="1050" dirty="0">
              <a:latin typeface="+mn-lt"/>
            </a:endParaRPr>
          </a:p>
        </p:txBody>
      </p:sp>
      <p:pic>
        <p:nvPicPr>
          <p:cNvPr id="1277376789" name="Picture 7" descr="Bildergebnis für Piktogramm daumen hoch smiley schwarz weiß"/>
          <p:cNvPicPr>
            <a:picLocks noChangeAspect="1" noChangeArrowheads="1"/>
          </p:cNvPicPr>
          <p:nvPr/>
        </p:nvPicPr>
        <p:blipFill rotWithShape="1">
          <a:blip r:embed="rId5"/>
          <a:srcRect l="17911" t="19690" r="17801" b="24295"/>
          <a:stretch/>
        </p:blipFill>
        <p:spPr bwMode="auto">
          <a:xfrm>
            <a:off x="589869" y="4111000"/>
            <a:ext cx="272988" cy="254591"/>
          </a:xfrm>
          <a:prstGeom prst="rect">
            <a:avLst/>
          </a:prstGeom>
          <a:noFill/>
        </p:spPr>
      </p:pic>
      <p:sp>
        <p:nvSpPr>
          <p:cNvPr id="3" name="Textfeld 8">
            <a:extLst>
              <a:ext uri="{FF2B5EF4-FFF2-40B4-BE49-F238E27FC236}">
                <a16:creationId xmlns:a16="http://schemas.microsoft.com/office/drawing/2014/main" id="{A8230EA4-FE0C-4676-561C-1F4F9225C967}"/>
              </a:ext>
            </a:extLst>
          </p:cNvPr>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89562358" name="Titel 1"/>
          <p:cNvSpPr>
            <a:spLocks noGrp="1"/>
          </p:cNvSpPr>
          <p:nvPr>
            <p:ph type="title"/>
          </p:nvPr>
        </p:nvSpPr>
        <p:spPr bwMode="auto">
          <a:xfrm>
            <a:off x="539813" y="1161402"/>
            <a:ext cx="9631300" cy="293877"/>
          </a:xfrm>
        </p:spPr>
        <p:txBody>
          <a:bodyPr>
            <a:noAutofit/>
          </a:bodyPr>
          <a:lstStyle/>
          <a:p>
            <a:pPr>
              <a:defRPr/>
            </a:pPr>
            <a:r>
              <a:rPr lang="de-DE"/>
              <a:t>Rückmeldungen geben – Lernförderliches Feedback – Seite 1</a:t>
            </a:r>
            <a:br>
              <a:rPr lang="de-DE" b="1"/>
            </a:br>
            <a:endParaRPr lang="de-DE">
              <a:solidFill>
                <a:schemeClr val="accent3"/>
              </a:solidFill>
            </a:endParaRPr>
          </a:p>
        </p:txBody>
      </p:sp>
      <p:sp>
        <p:nvSpPr>
          <p:cNvPr id="570055161" name="Inhaltsplatzhalter 2"/>
          <p:cNvSpPr>
            <a:spLocks noGrp="1"/>
          </p:cNvSpPr>
          <p:nvPr>
            <p:ph idx="1"/>
          </p:nvPr>
        </p:nvSpPr>
        <p:spPr bwMode="auto">
          <a:xfrm>
            <a:off x="954238" y="1567544"/>
            <a:ext cx="4248000" cy="5523722"/>
          </a:xfrm>
        </p:spPr>
        <p:txBody>
          <a:bodyPr>
            <a:noAutofit/>
          </a:bodyPr>
          <a:lstStyle/>
          <a:p>
            <a:pPr lvl="1" indent="0">
              <a:spcBef>
                <a:spcPts val="0"/>
              </a:spcBef>
              <a:buNone/>
              <a:defRPr/>
            </a:pPr>
            <a:r>
              <a:rPr lang="de-DE" sz="1100" dirty="0"/>
              <a:t>Zielgerichtetes, kriterienorientiertes und individualisiertes Feedback, das zeitnah gegeben wird, fördert den Lernerfolg, indem es Schülerinnen und Schülern ihre nächsten Lernschritte aufzeigt und hilft, Verantwortung für den eigenen Lernprozess zu übernehmen. Es begleitet sie dabei, vorhandene Stärken und Schwächen zu erkennen und Schlussfolgerungen daraus zu ziehen.</a:t>
            </a:r>
            <a:endParaRPr dirty="0"/>
          </a:p>
          <a:p>
            <a:pPr lvl="1" indent="0">
              <a:spcBef>
                <a:spcPts val="0"/>
              </a:spcBef>
              <a:spcAft>
                <a:spcPts val="300"/>
              </a:spcAft>
              <a:buNone/>
              <a:defRPr/>
            </a:pPr>
            <a:endParaRPr lang="de-DE" b="1" dirty="0"/>
          </a:p>
          <a:p>
            <a:pPr lvl="1" indent="0">
              <a:spcBef>
                <a:spcPts val="600"/>
              </a:spcBef>
              <a:buNone/>
              <a:defRPr/>
            </a:pPr>
            <a:r>
              <a:rPr lang="de-DE" sz="1200" b="1" dirty="0"/>
              <a:t>Ein lernwirksames Feedback gibt Hinweise auf</a:t>
            </a:r>
            <a:endParaRPr dirty="0"/>
          </a:p>
          <a:p>
            <a:pPr marL="171450" lvl="1">
              <a:spcBef>
                <a:spcPts val="600"/>
              </a:spcBef>
              <a:spcAft>
                <a:spcPts val="300"/>
              </a:spcAft>
              <a:buFontTx/>
              <a:buChar char="-"/>
              <a:defRPr/>
            </a:pPr>
            <a:r>
              <a:rPr lang="de-DE" sz="1100" dirty="0"/>
              <a:t>den aktuellen Lernstand im Lernprozess (Ist-Stand / </a:t>
            </a:r>
            <a:r>
              <a:rPr lang="de-DE" sz="1100" b="1" dirty="0"/>
              <a:t>Feed back</a:t>
            </a:r>
            <a:r>
              <a:rPr lang="de-DE" sz="1100" dirty="0"/>
              <a:t>),</a:t>
            </a:r>
            <a:endParaRPr dirty="0"/>
          </a:p>
          <a:p>
            <a:pPr marL="171450" lvl="1">
              <a:spcBef>
                <a:spcPts val="0"/>
              </a:spcBef>
              <a:spcAft>
                <a:spcPts val="300"/>
              </a:spcAft>
              <a:buFontTx/>
              <a:buChar char="-"/>
              <a:defRPr/>
            </a:pPr>
            <a:r>
              <a:rPr lang="de-DE" sz="1100" dirty="0"/>
              <a:t>das zu erreichende Ziel (Soll-Stand / </a:t>
            </a:r>
            <a:r>
              <a:rPr lang="de-DE" sz="1100" b="1" dirty="0"/>
              <a:t>Feed </a:t>
            </a:r>
            <a:r>
              <a:rPr lang="de-DE" sz="1100" b="1" dirty="0" err="1"/>
              <a:t>up</a:t>
            </a:r>
            <a:r>
              <a:rPr lang="de-DE" sz="1100" dirty="0"/>
              <a:t>) und</a:t>
            </a:r>
            <a:endParaRPr dirty="0"/>
          </a:p>
          <a:p>
            <a:pPr marL="171450" lvl="1">
              <a:spcBef>
                <a:spcPts val="0"/>
              </a:spcBef>
              <a:spcAft>
                <a:spcPts val="300"/>
              </a:spcAft>
              <a:buFontTx/>
              <a:buChar char="-"/>
              <a:defRPr/>
            </a:pPr>
            <a:r>
              <a:rPr lang="de-DE" sz="1100" dirty="0"/>
              <a:t>die nächsten Entwicklungs- und Veränderungsschritte (</a:t>
            </a:r>
            <a:r>
              <a:rPr lang="de-DE" sz="1100" b="1" dirty="0"/>
              <a:t>Feed </a:t>
            </a:r>
            <a:r>
              <a:rPr lang="de-DE" sz="1100" b="1" dirty="0" err="1"/>
              <a:t>forward</a:t>
            </a:r>
            <a:r>
              <a:rPr lang="de-DE" sz="1100" dirty="0"/>
              <a:t>).</a:t>
            </a:r>
            <a:endParaRPr dirty="0"/>
          </a:p>
          <a:p>
            <a:pPr marL="171450" lvl="1">
              <a:spcBef>
                <a:spcPts val="0"/>
              </a:spcBef>
              <a:spcAft>
                <a:spcPts val="300"/>
              </a:spcAft>
              <a:buFontTx/>
              <a:buChar char="-"/>
              <a:defRPr/>
            </a:pPr>
            <a:endParaRPr lang="de-DE" sz="1100"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a:p>
            <a:pPr lvl="1" indent="0">
              <a:spcBef>
                <a:spcPts val="600"/>
              </a:spcBef>
              <a:spcAft>
                <a:spcPts val="300"/>
              </a:spcAft>
              <a:buNone/>
              <a:defRPr/>
            </a:pPr>
            <a:endParaRPr lang="de-DE" dirty="0"/>
          </a:p>
        </p:txBody>
      </p:sp>
      <p:sp>
        <p:nvSpPr>
          <p:cNvPr id="154175964"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404908311" name="Title 1"/>
          <p:cNvSpPr txBox="1"/>
          <p:nvPr/>
        </p:nvSpPr>
        <p:spPr bwMode="auto">
          <a:xfrm>
            <a:off x="7778230" y="340869"/>
            <a:ext cx="2382631"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Lernförderliches Feedback - Grundlagen</a:t>
            </a:r>
          </a:p>
        </p:txBody>
      </p:sp>
      <p:pic>
        <p:nvPicPr>
          <p:cNvPr id="1641727524" name="Grafik 11"/>
          <p:cNvPicPr>
            <a:picLocks noChangeAspect="1"/>
          </p:cNvPicPr>
          <p:nvPr/>
        </p:nvPicPr>
        <p:blipFill rotWithShape="1">
          <a:blip r:embed="rId3"/>
          <a:stretch/>
        </p:blipFill>
        <p:spPr bwMode="auto">
          <a:xfrm>
            <a:off x="871227" y="4233019"/>
            <a:ext cx="4331011" cy="2436195"/>
          </a:xfrm>
          <a:prstGeom prst="rect">
            <a:avLst/>
          </a:prstGeom>
        </p:spPr>
      </p:pic>
      <p:pic>
        <p:nvPicPr>
          <p:cNvPr id="873237407" name="Grafik 41"/>
          <p:cNvPicPr>
            <a:picLocks noChangeAspect="1"/>
          </p:cNvPicPr>
          <p:nvPr/>
        </p:nvPicPr>
        <p:blipFill rotWithShape="1">
          <a:blip r:embed="rId4"/>
          <a:stretch/>
        </p:blipFill>
        <p:spPr bwMode="auto">
          <a:xfrm>
            <a:off x="576028" y="2778045"/>
            <a:ext cx="295199" cy="324000"/>
          </a:xfrm>
          <a:prstGeom prst="rect">
            <a:avLst/>
          </a:prstGeom>
        </p:spPr>
      </p:pic>
      <p:sp>
        <p:nvSpPr>
          <p:cNvPr id="1952527981" name="Inhaltsplatzhalter 7"/>
          <p:cNvSpPr>
            <a:spLocks noGrp="1"/>
          </p:cNvSpPr>
          <p:nvPr>
            <p:ph idx="13"/>
          </p:nvPr>
        </p:nvSpPr>
        <p:spPr bwMode="auto">
          <a:xfrm>
            <a:off x="5921375" y="1567544"/>
            <a:ext cx="4249737" cy="5304455"/>
          </a:xfrm>
        </p:spPr>
        <p:txBody>
          <a:bodyPr/>
          <a:lstStyle/>
          <a:p>
            <a:pPr lvl="1" indent="0">
              <a:spcBef>
                <a:spcPts val="600"/>
              </a:spcBef>
              <a:spcAft>
                <a:spcPts val="300"/>
              </a:spcAft>
              <a:buNone/>
              <a:defRPr/>
            </a:pPr>
            <a:r>
              <a:rPr lang="de-DE" sz="1200" b="1" dirty="0"/>
              <a:t>Dabei kann sich das Feedback auf folgende Ebenen beziehen</a:t>
            </a:r>
            <a:endParaRPr dirty="0"/>
          </a:p>
          <a:p>
            <a:pPr marL="171450" lvl="1">
              <a:spcBef>
                <a:spcPts val="600"/>
              </a:spcBef>
              <a:spcAft>
                <a:spcPts val="300"/>
              </a:spcAft>
              <a:buFontTx/>
              <a:buChar char="-"/>
              <a:defRPr/>
            </a:pPr>
            <a:r>
              <a:rPr lang="de-DE" sz="1100" b="1" dirty="0"/>
              <a:t>Ebene der Aufgabe</a:t>
            </a:r>
            <a:r>
              <a:rPr lang="de-DE" sz="1100" dirty="0"/>
              <a:t> </a:t>
            </a:r>
            <a:endParaRPr dirty="0"/>
          </a:p>
          <a:p>
            <a:pPr lvl="1" indent="0">
              <a:spcAft>
                <a:spcPts val="300"/>
              </a:spcAft>
              <a:buNone/>
              <a:defRPr/>
            </a:pPr>
            <a:r>
              <a:rPr lang="de-DE" sz="1100" dirty="0"/>
              <a:t>	„Wie gut wurde die Aufgabe erledigt?“</a:t>
            </a:r>
            <a:endParaRPr dirty="0"/>
          </a:p>
          <a:p>
            <a:pPr marL="171450" lvl="1">
              <a:spcAft>
                <a:spcPts val="300"/>
              </a:spcAft>
              <a:buFontTx/>
              <a:buChar char="-"/>
              <a:defRPr/>
            </a:pPr>
            <a:r>
              <a:rPr lang="de-DE" sz="1100" b="1" dirty="0"/>
              <a:t>Ebene des Prozesses</a:t>
            </a:r>
            <a:endParaRPr dirty="0"/>
          </a:p>
          <a:p>
            <a:pPr lvl="1" indent="0">
              <a:spcAft>
                <a:spcPts val="300"/>
              </a:spcAft>
              <a:buNone/>
              <a:defRPr/>
            </a:pPr>
            <a:r>
              <a:rPr lang="de-DE" sz="1100" b="1" dirty="0"/>
              <a:t>	</a:t>
            </a:r>
            <a:r>
              <a:rPr lang="de-DE" sz="1100" dirty="0"/>
              <a:t>„Was muss getan werden, um die Aufgabe zu verstehen / zu 	meistern?“</a:t>
            </a:r>
            <a:endParaRPr dirty="0"/>
          </a:p>
          <a:p>
            <a:pPr marL="171450" lvl="1">
              <a:spcAft>
                <a:spcPts val="300"/>
              </a:spcAft>
              <a:buFontTx/>
              <a:buChar char="-"/>
              <a:defRPr/>
            </a:pPr>
            <a:r>
              <a:rPr lang="de-DE" sz="1100" b="1" dirty="0"/>
              <a:t>Ebene der Selbstregulation</a:t>
            </a:r>
            <a:endParaRPr dirty="0"/>
          </a:p>
          <a:p>
            <a:pPr lvl="1" indent="0">
              <a:spcAft>
                <a:spcPts val="300"/>
              </a:spcAft>
              <a:buNone/>
              <a:defRPr/>
            </a:pPr>
            <a:r>
              <a:rPr lang="de-DE" sz="1100" b="1" dirty="0"/>
              <a:t>	</a:t>
            </a:r>
            <a:r>
              <a:rPr lang="de-DE" sz="1100" dirty="0"/>
              <a:t>„Was muss der Lernende / die Lernende tun, um sein / ihr Lernen </a:t>
            </a:r>
            <a:br>
              <a:rPr lang="de-DE" sz="1100" dirty="0"/>
            </a:br>
            <a:r>
              <a:rPr lang="de-DE" sz="1100" dirty="0"/>
              <a:t>     selbst zu steuern, zu lenken, zu überwachen?“ </a:t>
            </a:r>
            <a:endParaRPr dirty="0"/>
          </a:p>
          <a:p>
            <a:pPr marL="171450" lvl="1">
              <a:spcAft>
                <a:spcPts val="300"/>
              </a:spcAft>
              <a:buFontTx/>
              <a:buChar char="-"/>
              <a:defRPr/>
            </a:pPr>
            <a:r>
              <a:rPr lang="de-DE" sz="1100" b="1" dirty="0"/>
              <a:t>Ebene der Person / des Selbst</a:t>
            </a:r>
            <a:endParaRPr dirty="0"/>
          </a:p>
          <a:p>
            <a:pPr lvl="1" indent="0">
              <a:spcAft>
                <a:spcPts val="300"/>
              </a:spcAft>
              <a:buNone/>
              <a:defRPr/>
            </a:pPr>
            <a:r>
              <a:rPr lang="de-DE" sz="1100" b="1" dirty="0"/>
              <a:t>	</a:t>
            </a:r>
            <a:r>
              <a:rPr lang="de-DE" sz="1100" dirty="0"/>
              <a:t>„Wie werden die eigene Person und Gefühle bewertet? Welches 	Mindset ist vorhanden?“</a:t>
            </a:r>
            <a:endParaRPr dirty="0"/>
          </a:p>
          <a:p>
            <a:pPr lvl="1" indent="0">
              <a:spcBef>
                <a:spcPts val="600"/>
              </a:spcBef>
              <a:spcAft>
                <a:spcPts val="300"/>
              </a:spcAft>
              <a:buNone/>
              <a:defRPr/>
            </a:pPr>
            <a:r>
              <a:rPr lang="de-DE" sz="1100" dirty="0"/>
              <a:t>Im schulischen Kontext sollte Feedback nur auf die ersten drei Ebenen, nicht auf die Person bezogen sein, da sich Feedback auf der Ebene des Selbst empirisch als nicht lernförderlich erwiesen hat. </a:t>
            </a:r>
            <a:endParaRPr dirty="0"/>
          </a:p>
          <a:p>
            <a:pPr lvl="1" indent="0">
              <a:spcAft>
                <a:spcPts val="300"/>
              </a:spcAft>
              <a:buNone/>
              <a:defRPr/>
            </a:pPr>
            <a:endParaRPr lang="de-DE" dirty="0"/>
          </a:p>
          <a:p>
            <a:pPr lvl="1" indent="0">
              <a:spcAft>
                <a:spcPts val="300"/>
              </a:spcAft>
              <a:buNone/>
              <a:defRPr/>
            </a:pPr>
            <a:endParaRPr lang="de-DE" dirty="0"/>
          </a:p>
          <a:p>
            <a:pPr indent="0">
              <a:buNone/>
              <a:defRPr/>
            </a:pPr>
            <a:endParaRPr lang="de-DE" dirty="0"/>
          </a:p>
        </p:txBody>
      </p:sp>
      <p:graphicFrame>
        <p:nvGraphicFramePr>
          <p:cNvPr id="382665798" name="Diagramm 10"/>
          <p:cNvGraphicFramePr>
            <a:graphicFrameLocks/>
          </p:cNvGraphicFramePr>
          <p:nvPr/>
        </p:nvGraphicFramePr>
        <p:xfrm>
          <a:off x="5921375" y="4685196"/>
          <a:ext cx="4249738" cy="23793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20304187" name="Grafik 41"/>
          <p:cNvPicPr>
            <a:picLocks noChangeAspect="1"/>
          </p:cNvPicPr>
          <p:nvPr/>
        </p:nvPicPr>
        <p:blipFill rotWithShape="1">
          <a:blip r:embed="rId4"/>
          <a:stretch/>
        </p:blipFill>
        <p:spPr bwMode="auto">
          <a:xfrm>
            <a:off x="5570517" y="1477177"/>
            <a:ext cx="295199" cy="324000"/>
          </a:xfrm>
          <a:prstGeom prst="rect">
            <a:avLst/>
          </a:prstGeom>
        </p:spPr>
      </p:pic>
      <p:sp>
        <p:nvSpPr>
          <p:cNvPr id="719223359"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und Illustration: Anja von Klitzing</a:t>
            </a:r>
            <a:endParaRPr dirty="0"/>
          </a:p>
        </p:txBody>
      </p:sp>
    </p:spTree>
  </p:cSld>
  <p:clrMapOvr>
    <a:masterClrMapping/>
  </p:clrMapOvr>
  <mc:AlternateContent xmlns:mc="http://schemas.openxmlformats.org/markup-compatibility/2006" xmlns:p159="http://schemas.microsoft.com/office/powerpoint/2015/09/main">
    <mc:Choice Requires="p159">
      <p:transition/>
    </mc:Choice>
    <mc:Fallback xmlns:w="http://schemas.openxmlformats.org/wordprocessingml/2006/main" xmlns:m="http://schemas.openxmlformats.org/officeDocument/2006/math" xmlns="">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9673079" name="Titel 1"/>
          <p:cNvSpPr>
            <a:spLocks noGrp="1"/>
          </p:cNvSpPr>
          <p:nvPr>
            <p:ph type="title"/>
          </p:nvPr>
        </p:nvSpPr>
        <p:spPr bwMode="auto">
          <a:xfrm>
            <a:off x="539813" y="1161402"/>
            <a:ext cx="9631300" cy="293877"/>
          </a:xfrm>
        </p:spPr>
        <p:txBody>
          <a:bodyPr>
            <a:noAutofit/>
          </a:bodyPr>
          <a:lstStyle/>
          <a:p>
            <a:pPr>
              <a:defRPr/>
            </a:pPr>
            <a:r>
              <a:rPr lang="de-DE"/>
              <a:t>Rückmeldungen geben – Lernförderliches Feedback – Seite 2</a:t>
            </a:r>
            <a:br>
              <a:rPr lang="de-DE" b="1"/>
            </a:br>
            <a:endParaRPr lang="de-DE">
              <a:solidFill>
                <a:schemeClr val="accent3"/>
              </a:solidFill>
            </a:endParaRPr>
          </a:p>
        </p:txBody>
      </p:sp>
      <p:sp>
        <p:nvSpPr>
          <p:cNvPr id="1836991895" name="Inhaltsplatzhalter 2"/>
          <p:cNvSpPr>
            <a:spLocks noGrp="1"/>
          </p:cNvSpPr>
          <p:nvPr>
            <p:ph idx="1"/>
          </p:nvPr>
        </p:nvSpPr>
        <p:spPr bwMode="auto">
          <a:xfrm>
            <a:off x="954238" y="1567544"/>
            <a:ext cx="4248000" cy="5523722"/>
          </a:xfrm>
        </p:spPr>
        <p:txBody>
          <a:bodyPr>
            <a:noAutofit/>
          </a:bodyPr>
          <a:lstStyle/>
          <a:p>
            <a:pPr lvl="1" indent="0">
              <a:spcBef>
                <a:spcPts val="600"/>
              </a:spcBef>
              <a:buNone/>
              <a:defRPr/>
            </a:pPr>
            <a:r>
              <a:rPr lang="de-DE" sz="1200" b="1" dirty="0"/>
              <a:t>So gelingt Ihnen ein lernförderliches Feedback</a:t>
            </a:r>
            <a:endParaRPr lang="de-DE" dirty="0"/>
          </a:p>
          <a:p>
            <a:pPr lvl="1" indent="0">
              <a:spcBef>
                <a:spcPts val="600"/>
              </a:spcBef>
              <a:buNone/>
              <a:defRPr/>
            </a:pPr>
            <a:r>
              <a:rPr lang="de-DE" sz="1100" dirty="0"/>
              <a:t>Für wirksame Rückmeldungen braucht es nicht nur geeignete Feedback-Instrumente, sondern auch die Berücksichtigung bestimmter </a:t>
            </a:r>
            <a:r>
              <a:rPr lang="de-DE" sz="1100" b="1" dirty="0"/>
              <a:t>Qualitätsmerkmale</a:t>
            </a:r>
            <a:r>
              <a:rPr lang="de-DE" sz="1100" dirty="0"/>
              <a:t>. So sind Rückmeldungen nur dann lernförderlich, wenn sie zielgerichtet, kriteriengeleitet, individuell und idealerweise zeitnah erfolgen. </a:t>
            </a:r>
            <a:endParaRPr dirty="0"/>
          </a:p>
          <a:p>
            <a:pPr lvl="1" indent="0">
              <a:spcBef>
                <a:spcPts val="0"/>
              </a:spcBef>
              <a:spcAft>
                <a:spcPts val="300"/>
              </a:spcAft>
              <a:buNone/>
              <a:defRPr/>
            </a:pPr>
            <a:endParaRPr lang="de-DE" sz="1100" dirty="0"/>
          </a:p>
          <a:p>
            <a:pPr lvl="1" indent="0">
              <a:spcBef>
                <a:spcPts val="600"/>
              </a:spcBef>
              <a:spcAft>
                <a:spcPts val="300"/>
              </a:spcAft>
              <a:buNone/>
              <a:defRPr/>
            </a:pPr>
            <a:r>
              <a:rPr lang="de-DE" sz="1100" b="1" dirty="0"/>
              <a:t>Damit die Rückmeldungen wirksam werden können, müssen sie so gestaltet sein, dass die Lernenden</a:t>
            </a:r>
            <a:endParaRPr dirty="0"/>
          </a:p>
          <a:p>
            <a:pPr marL="228600" lvl="1" indent="-228600">
              <a:spcBef>
                <a:spcPts val="600"/>
              </a:spcBef>
              <a:spcAft>
                <a:spcPts val="300"/>
              </a:spcAft>
              <a:defRPr/>
            </a:pPr>
            <a:r>
              <a:rPr lang="de-DE" sz="1100" dirty="0"/>
              <a:t>durch einen Soll-Ist-Abgleich mit konkreten Lernzielen wissen, wo sie im Lernprozess stehen.</a:t>
            </a:r>
            <a:endParaRPr dirty="0"/>
          </a:p>
          <a:p>
            <a:pPr marL="228600" lvl="1" indent="-228600">
              <a:spcAft>
                <a:spcPts val="300"/>
              </a:spcAft>
              <a:defRPr/>
            </a:pPr>
            <a:r>
              <a:rPr lang="de-DE" sz="1100" dirty="0"/>
              <a:t>Informationen zur Qualität ihrer eigenen Arbeit bzw. ihrem Arbeitsverhalten erhalten.</a:t>
            </a:r>
            <a:endParaRPr dirty="0"/>
          </a:p>
          <a:p>
            <a:pPr marL="228600" lvl="1" indent="-228600">
              <a:spcAft>
                <a:spcPts val="300"/>
              </a:spcAft>
              <a:defRPr/>
            </a:pPr>
            <a:r>
              <a:rPr lang="de-DE" sz="1100" dirty="0"/>
              <a:t>konkrete Vorschläge und Angebote erhalten, wie sie ihre Schwierigkeiten gezielt beheben können.</a:t>
            </a:r>
            <a:endParaRPr dirty="0"/>
          </a:p>
          <a:p>
            <a:pPr marL="228600" lvl="1" indent="-228600">
              <a:spcAft>
                <a:spcPts val="300"/>
              </a:spcAft>
              <a:defRPr/>
            </a:pPr>
            <a:r>
              <a:rPr lang="de-DE" sz="1100" dirty="0"/>
              <a:t>konkrete Hinweise zur Weiterentwicklung ihres Lernverhaltens und ihrer Leistungsfähigkeit nutzen können. </a:t>
            </a:r>
            <a:endParaRPr dirty="0"/>
          </a:p>
          <a:p>
            <a:pPr marL="228600" lvl="1" indent="-228600">
              <a:spcAft>
                <a:spcPts val="300"/>
              </a:spcAft>
              <a:defRPr/>
            </a:pPr>
            <a:r>
              <a:rPr lang="de-DE" sz="1100" dirty="0"/>
              <a:t>die Möglichkeit erhalten, das Feedback umzusetzen.</a:t>
            </a:r>
            <a:endParaRPr dirty="0"/>
          </a:p>
          <a:p>
            <a:pPr marL="228600" lvl="1" indent="-228600">
              <a:spcAft>
                <a:spcPts val="300"/>
              </a:spcAft>
              <a:defRPr/>
            </a:pPr>
            <a:r>
              <a:rPr lang="de-DE" sz="1100" dirty="0"/>
              <a:t>dazu angeregt werden, ihre Lernprozesse zunehmend eigenständig zu gestalten.</a:t>
            </a:r>
            <a:endParaRPr dirty="0"/>
          </a:p>
          <a:p>
            <a:pPr marL="228600" lvl="1" indent="-228600">
              <a:spcAft>
                <a:spcPts val="300"/>
              </a:spcAft>
              <a:defRPr/>
            </a:pPr>
            <a:r>
              <a:rPr lang="de-DE" sz="1100" dirty="0"/>
              <a:t>ihre besonderen Fähigkeiten erkennen und darin unterstützt werden, diese gezielt weiter auszubauen.</a:t>
            </a:r>
            <a:endParaRPr dirty="0"/>
          </a:p>
          <a:p>
            <a:pPr lvl="1" indent="0">
              <a:spcBef>
                <a:spcPts val="0"/>
              </a:spcBef>
              <a:spcAft>
                <a:spcPts val="300"/>
              </a:spcAft>
              <a:buNone/>
              <a:defRPr/>
            </a:pPr>
            <a:endParaRPr lang="de-DE" dirty="0"/>
          </a:p>
        </p:txBody>
      </p:sp>
      <p:sp>
        <p:nvSpPr>
          <p:cNvPr id="908395687" name="Fußzeilenplatzhalter 3"/>
          <p:cNvSpPr>
            <a:spLocks noGrp="1"/>
          </p:cNvSpPr>
          <p:nvPr>
            <p:ph type="ftr" sz="quarter" idx="11"/>
          </p:nvPr>
        </p:nvSpPr>
        <p:spPr bwMode="auto"/>
        <p:txBody>
          <a:bodyPr/>
          <a:lstStyle/>
          <a:p>
            <a:pPr>
              <a:defRPr/>
            </a:pPr>
            <a:r>
              <a:rPr lang="de-DE" b="1" dirty="0">
                <a:solidFill>
                  <a:schemeClr val="accent3"/>
                </a:solidFill>
              </a:rPr>
              <a:t>ISB</a:t>
            </a:r>
            <a:r>
              <a:rPr lang="de-DE" dirty="0"/>
              <a:t> Staatsinstitut für Schulqualität und Bildungsforschung		     </a:t>
            </a:r>
            <a:r>
              <a:rPr lang="de-DE" b="1" dirty="0">
                <a:solidFill>
                  <a:schemeClr val="accent3"/>
                </a:solidFill>
              </a:rPr>
              <a:t>www.isb.bayern.de</a:t>
            </a:r>
            <a:endParaRPr lang="de-DE" dirty="0">
              <a:solidFill>
                <a:schemeClr val="accent3"/>
              </a:solidFill>
            </a:endParaRPr>
          </a:p>
        </p:txBody>
      </p:sp>
      <p:sp>
        <p:nvSpPr>
          <p:cNvPr id="1925006948" name="Inhaltsplatzhalter 5"/>
          <p:cNvSpPr>
            <a:spLocks noGrp="1"/>
          </p:cNvSpPr>
          <p:nvPr>
            <p:ph idx="13"/>
          </p:nvPr>
        </p:nvSpPr>
        <p:spPr bwMode="auto">
          <a:xfrm>
            <a:off x="5923427" y="1567544"/>
            <a:ext cx="4248000" cy="5348862"/>
          </a:xfrm>
        </p:spPr>
        <p:txBody>
          <a:bodyPr wrap="square">
            <a:noAutofit/>
          </a:bodyPr>
          <a:lstStyle/>
          <a:p>
            <a:pPr lvl="1" indent="0">
              <a:spcAft>
                <a:spcPts val="300"/>
              </a:spcAft>
              <a:buNone/>
              <a:defRPr/>
            </a:pPr>
            <a:r>
              <a:rPr lang="de-DE" dirty="0"/>
              <a:t> </a:t>
            </a:r>
            <a:r>
              <a:rPr lang="de-DE" sz="1200" b="1" dirty="0"/>
              <a:t>Beispiele zur Formulierung eines Feedbacks</a:t>
            </a:r>
            <a:endParaRPr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sz="1200" b="1" dirty="0"/>
          </a:p>
          <a:p>
            <a:pPr lvl="1" indent="0">
              <a:spcAft>
                <a:spcPts val="300"/>
              </a:spcAft>
              <a:buNone/>
              <a:defRPr/>
            </a:pPr>
            <a:endParaRPr lang="de-DE" b="1" dirty="0"/>
          </a:p>
          <a:p>
            <a:pPr lvl="1" indent="0">
              <a:spcAft>
                <a:spcPts val="300"/>
              </a:spcAft>
              <a:buNone/>
              <a:defRPr/>
            </a:pPr>
            <a:endParaRPr lang="de-DE" b="1"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dirty="0"/>
          </a:p>
          <a:p>
            <a:pPr lvl="1" indent="0">
              <a:spcAft>
                <a:spcPts val="300"/>
              </a:spcAft>
              <a:buNone/>
              <a:defRPr/>
            </a:pPr>
            <a:endParaRPr lang="de-DE" sz="400" dirty="0"/>
          </a:p>
          <a:p>
            <a:pPr lvl="1" indent="0">
              <a:spcAft>
                <a:spcPts val="300"/>
              </a:spcAft>
              <a:buNone/>
              <a:defRPr/>
            </a:pPr>
            <a:r>
              <a:rPr lang="de-DE" dirty="0"/>
              <a:t>Im ISB-Prisma-Magazin Prüfungskultur finden Sie Karten mit Impulsfragen zu den drei Feedbackebenen (siehe QR-Code/</a:t>
            </a:r>
            <a:r>
              <a:rPr lang="de-DE" dirty="0">
                <a:hlinkClick r:id="rId3"/>
              </a:rPr>
              <a:t>Link</a:t>
            </a:r>
            <a:r>
              <a:rPr lang="de-DE" dirty="0"/>
              <a:t>). Diese unterstützen Sie mit vielen weiteren Formulierungsvorschlägen beim lernförderlichen Einsatz von Feedback im Unterricht. </a:t>
            </a:r>
            <a:endParaRPr dirty="0"/>
          </a:p>
          <a:p>
            <a:pPr lvl="1" indent="0" defTabSz="180000">
              <a:spcAft>
                <a:spcPts val="300"/>
              </a:spcAft>
              <a:buNone/>
              <a:defRPr/>
            </a:pPr>
            <a:endParaRPr lang="de-DE" dirty="0"/>
          </a:p>
          <a:p>
            <a:pPr lvl="1" indent="0" defTabSz="180000">
              <a:buNone/>
              <a:defRPr/>
            </a:pPr>
            <a:endParaRPr lang="de-DE" dirty="0"/>
          </a:p>
        </p:txBody>
      </p:sp>
      <p:sp>
        <p:nvSpPr>
          <p:cNvPr id="1178734162" name="Title 1"/>
          <p:cNvSpPr txBox="1"/>
          <p:nvPr/>
        </p:nvSpPr>
        <p:spPr bwMode="auto">
          <a:xfrm>
            <a:off x="7787561" y="331538"/>
            <a:ext cx="2382631" cy="218128"/>
          </a:xfrm>
          <a:prstGeom prst="rect">
            <a:avLst/>
          </a:prstGeom>
          <a:solidFill>
            <a:schemeClr val="accent6"/>
          </a:solidFill>
        </p:spPr>
        <p:txBody>
          <a:bodyPr vert="horz" wrap="none" lIns="36000" tIns="36000" rIns="36000" bIns="36000" rtlCol="0" anchor="ctr" anchorCtr="0">
            <a:spAutoFit/>
          </a:bodyPr>
          <a:lstStyle>
            <a:lvl1pPr algn="l" defTabSz="1007943" rtl="0">
              <a:lnSpc>
                <a:spcPct val="90000"/>
              </a:lnSpc>
              <a:spcBef>
                <a:spcPts val="0"/>
              </a:spcBef>
              <a:buNone/>
              <a:defRPr sz="1200">
                <a:solidFill>
                  <a:schemeClr val="tx1"/>
                </a:solidFill>
                <a:latin typeface="+mj-lt"/>
                <a:ea typeface="+mj-ea"/>
                <a:cs typeface="+mj-cs"/>
              </a:defRPr>
            </a:lvl1pPr>
          </a:lstStyle>
          <a:p>
            <a:pPr algn="r">
              <a:defRPr/>
            </a:pPr>
            <a:r>
              <a:rPr lang="en-US" sz="1050">
                <a:solidFill>
                  <a:schemeClr val="bg1"/>
                </a:solidFill>
                <a:latin typeface="+mn-lt"/>
              </a:rPr>
              <a:t>Lernförderliches Feedback - Grundlagen</a:t>
            </a:r>
          </a:p>
        </p:txBody>
      </p:sp>
      <p:pic>
        <p:nvPicPr>
          <p:cNvPr id="1237481031" name="Grafik 20"/>
          <p:cNvPicPr>
            <a:picLocks noChangeAspect="1"/>
          </p:cNvPicPr>
          <p:nvPr/>
        </p:nvPicPr>
        <p:blipFill rotWithShape="1">
          <a:blip r:embed="rId4"/>
          <a:stretch/>
        </p:blipFill>
        <p:spPr bwMode="auto">
          <a:xfrm>
            <a:off x="539813" y="1493226"/>
            <a:ext cx="313789" cy="339463"/>
          </a:xfrm>
          <a:prstGeom prst="rect">
            <a:avLst/>
          </a:prstGeom>
        </p:spPr>
      </p:pic>
      <p:graphicFrame>
        <p:nvGraphicFramePr>
          <p:cNvPr id="1147624216" name="Tabelle 7"/>
          <p:cNvGraphicFramePr>
            <a:graphicFrameLocks noGrp="1"/>
          </p:cNvGraphicFramePr>
          <p:nvPr/>
        </p:nvGraphicFramePr>
        <p:xfrm>
          <a:off x="5929254" y="1922053"/>
          <a:ext cx="4247686" cy="4382727"/>
        </p:xfrm>
        <a:graphic>
          <a:graphicData uri="http://schemas.openxmlformats.org/drawingml/2006/table">
            <a:tbl>
              <a:tblPr firstRow="1" bandRow="1">
                <a:tableStyleId>{F5AB1C69-6EDB-4FF4-983F-18BD219EF322}</a:tableStyleId>
              </a:tblPr>
              <a:tblGrid>
                <a:gridCol w="346745">
                  <a:extLst>
                    <a:ext uri="{9D8B030D-6E8A-4147-A177-3AD203B41FA5}">
                      <a16:colId xmlns:a16="http://schemas.microsoft.com/office/drawing/2014/main" val="20000"/>
                    </a:ext>
                  </a:extLst>
                </a:gridCol>
                <a:gridCol w="1268964">
                  <a:extLst>
                    <a:ext uri="{9D8B030D-6E8A-4147-A177-3AD203B41FA5}">
                      <a16:colId xmlns:a16="http://schemas.microsoft.com/office/drawing/2014/main" val="20001"/>
                    </a:ext>
                  </a:extLst>
                </a:gridCol>
                <a:gridCol w="1259632">
                  <a:extLst>
                    <a:ext uri="{9D8B030D-6E8A-4147-A177-3AD203B41FA5}">
                      <a16:colId xmlns:a16="http://schemas.microsoft.com/office/drawing/2014/main" val="20002"/>
                    </a:ext>
                  </a:extLst>
                </a:gridCol>
                <a:gridCol w="1372345">
                  <a:extLst>
                    <a:ext uri="{9D8B030D-6E8A-4147-A177-3AD203B41FA5}">
                      <a16:colId xmlns:a16="http://schemas.microsoft.com/office/drawing/2014/main" val="20003"/>
                    </a:ext>
                  </a:extLst>
                </a:gridCol>
              </a:tblGrid>
              <a:tr h="378848">
                <a:tc>
                  <a:txBody>
                    <a:bodyPr/>
                    <a:lstStyle/>
                    <a:p>
                      <a:pPr>
                        <a:defRPr/>
                      </a:pPr>
                      <a:endParaRPr lang="de-DE"/>
                    </a:p>
                  </a:txBody>
                  <a:tcPr>
                    <a:solidFill>
                      <a:schemeClr val="bg1"/>
                    </a:solidFill>
                  </a:tcPr>
                </a:tc>
                <a:tc>
                  <a:txBody>
                    <a:bodyPr/>
                    <a:lstStyle/>
                    <a:p>
                      <a:pPr algn="ctr">
                        <a:defRPr/>
                      </a:pPr>
                      <a:r>
                        <a:rPr lang="de-DE" sz="1400"/>
                        <a:t>Feed up</a:t>
                      </a:r>
                    </a:p>
                  </a:txBody>
                  <a:tcPr anchor="ctr">
                    <a:solidFill>
                      <a:srgbClr val="80B597"/>
                    </a:solidFill>
                  </a:tcPr>
                </a:tc>
                <a:tc>
                  <a:txBody>
                    <a:bodyPr/>
                    <a:lstStyle/>
                    <a:p>
                      <a:pPr algn="ctr">
                        <a:defRPr/>
                      </a:pPr>
                      <a:r>
                        <a:rPr lang="de-DE" sz="1400"/>
                        <a:t>Feed back</a:t>
                      </a:r>
                      <a:endParaRPr/>
                    </a:p>
                  </a:txBody>
                  <a:tcPr anchor="ctr">
                    <a:solidFill>
                      <a:srgbClr val="47A976"/>
                    </a:solidFill>
                  </a:tcPr>
                </a:tc>
                <a:tc>
                  <a:txBody>
                    <a:bodyPr/>
                    <a:lstStyle/>
                    <a:p>
                      <a:pPr algn="ctr">
                        <a:defRPr/>
                      </a:pPr>
                      <a:r>
                        <a:rPr lang="de-DE" sz="1400" dirty="0"/>
                        <a:t>Feed </a:t>
                      </a:r>
                      <a:r>
                        <a:rPr lang="de-DE" sz="1400" dirty="0" err="1"/>
                        <a:t>forward</a:t>
                      </a:r>
                      <a:endParaRPr dirty="0"/>
                    </a:p>
                  </a:txBody>
                  <a:tcPr anchor="ctr">
                    <a:solidFill>
                      <a:srgbClr val="3D906D"/>
                    </a:solidFill>
                  </a:tcPr>
                </a:tc>
                <a:extLst>
                  <a:ext uri="{0D108BD9-81ED-4DB2-BD59-A6C34878D82A}">
                    <a16:rowId xmlns:a16="http://schemas.microsoft.com/office/drawing/2014/main" val="10000"/>
                  </a:ext>
                </a:extLst>
              </a:tr>
              <a:tr h="1114187">
                <a:tc>
                  <a:txBody>
                    <a:bodyPr/>
                    <a:lstStyle/>
                    <a:p>
                      <a:pPr algn="ctr">
                        <a:defRPr/>
                      </a:pPr>
                      <a:r>
                        <a:rPr lang="de-DE" sz="1400">
                          <a:solidFill>
                            <a:schemeClr val="bg1"/>
                          </a:solidFill>
                        </a:rPr>
                        <a:t>Aufgabe</a:t>
                      </a:r>
                      <a:endParaRPr/>
                    </a:p>
                  </a:txBody>
                  <a:tcPr vert="vert270" anchor="ctr">
                    <a:solidFill>
                      <a:schemeClr val="bg2">
                        <a:lumMod val="75000"/>
                      </a:schemeClr>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cs typeface="Times New Roman"/>
                        </a:rPr>
                        <a:t>Markiere alle Aufgabenteile, damit du nichts übersiehst.</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cs typeface="Times New Roman"/>
                        </a:rPr>
                        <a:t>Erkläre die Aufgabe in eigenen Worten.</a:t>
                      </a:r>
                      <a:endParaRPr lang="de-DE" sz="1600"/>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(nicht) alle Teile der Aufgabe bearbeitet.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Diesen Fehler machst du noch häufig: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Beachte …, um den Fehler zu  vermeiden.</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Wiederhole die Regeln zu … und mache folgende Übungen: …</a:t>
                      </a:r>
                      <a:endParaRPr/>
                    </a:p>
                  </a:txBody>
                  <a:tcPr>
                    <a:solidFill>
                      <a:srgbClr val="207350"/>
                    </a:solidFill>
                  </a:tcPr>
                </a:tc>
                <a:extLst>
                  <a:ext uri="{0D108BD9-81ED-4DB2-BD59-A6C34878D82A}">
                    <a16:rowId xmlns:a16="http://schemas.microsoft.com/office/drawing/2014/main" val="10001"/>
                  </a:ext>
                </a:extLst>
              </a:tr>
              <a:tr h="1260791">
                <a:tc>
                  <a:txBody>
                    <a:bodyPr/>
                    <a:lstStyle/>
                    <a:p>
                      <a:pPr algn="ctr">
                        <a:defRPr/>
                      </a:pPr>
                      <a:r>
                        <a:rPr lang="de-DE" sz="1400">
                          <a:solidFill>
                            <a:schemeClr val="bg1"/>
                          </a:solidFill>
                        </a:rPr>
                        <a:t>Prozess</a:t>
                      </a:r>
                      <a:endParaRPr/>
                    </a:p>
                  </a:txBody>
                  <a:tcPr vert="vert270" anchor="ctr">
                    <a:solidFill>
                      <a:schemeClr val="bg2">
                        <a:lumMod val="50000"/>
                      </a:schemeClr>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eine passende Strategie gewählt, indem du …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An dieser Stelle wäre … sinnvoller gewesen.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große Fortschritte gemacht bei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bist (noch nicht) strukturiert genug vorgegangen bei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Probiere auch mal folgende Strategie aus: …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Beim nächsten Mal  könnte dir folgendes Vorgehen helfen: …</a:t>
                      </a:r>
                      <a:endParaRPr/>
                    </a:p>
                  </a:txBody>
                  <a:tcPr>
                    <a:solidFill>
                      <a:srgbClr val="207350"/>
                    </a:solidFill>
                  </a:tcPr>
                </a:tc>
                <a:extLst>
                  <a:ext uri="{0D108BD9-81ED-4DB2-BD59-A6C34878D82A}">
                    <a16:rowId xmlns:a16="http://schemas.microsoft.com/office/drawing/2014/main" val="10002"/>
                  </a:ext>
                </a:extLst>
              </a:tr>
              <a:tr h="1517607">
                <a:tc>
                  <a:txBody>
                    <a:bodyPr/>
                    <a:lstStyle/>
                    <a:p>
                      <a:pPr algn="ctr">
                        <a:defRPr/>
                      </a:pPr>
                      <a:r>
                        <a:rPr lang="de-DE" sz="1400">
                          <a:solidFill>
                            <a:schemeClr val="bg1"/>
                          </a:solidFill>
                        </a:rPr>
                        <a:t>Selbstregulierung</a:t>
                      </a:r>
                      <a:endParaRPr/>
                    </a:p>
                  </a:txBody>
                  <a:tcPr vert="vert270" anchor="ctr">
                    <a:solidFill>
                      <a:schemeClr val="bg2">
                        <a:lumMod val="25000"/>
                      </a:schemeClr>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Kontrolliere, ob dein Ergebnis plausibel ist.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hast dir deine Zeit (noch nicht) passend eingeteilt. </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Beim zweiten Versuch war es besser, da du auf … geachtet hast.  </a:t>
                      </a:r>
                      <a:endParaRPr/>
                    </a:p>
                    <a:p>
                      <a:pPr marL="0" marR="0" lvl="0" indent="0" algn="l" defTabSz="1007943" rtl="0">
                        <a:lnSpc>
                          <a:spcPct val="100000"/>
                        </a:lnSpc>
                        <a:spcBef>
                          <a:spcPts val="1200"/>
                        </a:spcBef>
                        <a:spcAft>
                          <a:spcPts val="0"/>
                        </a:spcAft>
                        <a:buClrTx/>
                        <a:buSzTx/>
                        <a:buFontTx/>
                        <a:buNone/>
                        <a:defRPr/>
                      </a:pPr>
                      <a:r>
                        <a:rPr lang="de-DE" sz="1000">
                          <a:solidFill>
                            <a:schemeClr val="bg1"/>
                          </a:solidFill>
                          <a:latin typeface="+mn-lt"/>
                          <a:ea typeface="+mn-ea"/>
                          <a:cs typeface="Times New Roman"/>
                        </a:rPr>
                        <a:t>Du hattest … nicht verstanden und dir Hilfe geholt. Super!</a:t>
                      </a:r>
                      <a:endParaRPr/>
                    </a:p>
                  </a:txBody>
                  <a:tcPr>
                    <a:solidFill>
                      <a:srgbClr val="207350"/>
                    </a:solidFill>
                  </a:tcPr>
                </a:tc>
                <a:tc>
                  <a:txBody>
                    <a:bodyPr/>
                    <a:lstStyle/>
                    <a:p>
                      <a:pPr marL="0" marR="0" lvl="0" indent="0" algn="l" defTabSz="1007943" rtl="0">
                        <a:lnSpc>
                          <a:spcPct val="100000"/>
                        </a:lnSpc>
                        <a:spcBef>
                          <a:spcPts val="1200"/>
                        </a:spcBef>
                        <a:spcAft>
                          <a:spcPts val="0"/>
                        </a:spcAft>
                        <a:buClrTx/>
                        <a:buSzTx/>
                        <a:buFontTx/>
                        <a:buNone/>
                        <a:defRPr/>
                      </a:pPr>
                      <a:r>
                        <a:rPr lang="de-DE" sz="1000" dirty="0">
                          <a:solidFill>
                            <a:schemeClr val="bg1"/>
                          </a:solidFill>
                          <a:latin typeface="+mn-lt"/>
                          <a:ea typeface="+mn-ea"/>
                          <a:cs typeface="Times New Roman"/>
                        </a:rPr>
                        <a:t>An dieser Stelle hast du noch Schwierig-</a:t>
                      </a:r>
                      <a:r>
                        <a:rPr lang="de-DE" sz="1000" dirty="0" err="1">
                          <a:solidFill>
                            <a:schemeClr val="bg1"/>
                          </a:solidFill>
                          <a:latin typeface="+mn-lt"/>
                          <a:ea typeface="+mn-ea"/>
                          <a:cs typeface="Times New Roman"/>
                        </a:rPr>
                        <a:t>keiten</a:t>
                      </a:r>
                      <a:r>
                        <a:rPr lang="de-DE" sz="1000" dirty="0">
                          <a:solidFill>
                            <a:schemeClr val="bg1"/>
                          </a:solidFill>
                          <a:latin typeface="+mn-lt"/>
                          <a:ea typeface="+mn-ea"/>
                          <a:cs typeface="Times New Roman"/>
                        </a:rPr>
                        <a:t>. Wer oder was könnte dir helfen?</a:t>
                      </a:r>
                      <a:endParaRPr dirty="0"/>
                    </a:p>
                    <a:p>
                      <a:pPr marL="0" marR="0" lvl="0" indent="0" algn="l" defTabSz="1007943" rtl="0">
                        <a:lnSpc>
                          <a:spcPct val="100000"/>
                        </a:lnSpc>
                        <a:spcBef>
                          <a:spcPts val="1200"/>
                        </a:spcBef>
                        <a:spcAft>
                          <a:spcPts val="0"/>
                        </a:spcAft>
                        <a:buClrTx/>
                        <a:buSzTx/>
                        <a:buFontTx/>
                        <a:buNone/>
                        <a:defRPr/>
                      </a:pPr>
                      <a:r>
                        <a:rPr lang="de-DE" sz="1000" dirty="0">
                          <a:solidFill>
                            <a:schemeClr val="bg1"/>
                          </a:solidFill>
                          <a:latin typeface="+mn-lt"/>
                          <a:ea typeface="+mn-ea"/>
                          <a:cs typeface="Times New Roman"/>
                        </a:rPr>
                        <a:t>Nimm dir am Ende Zeit deine Lösungen zu kontrollieren.</a:t>
                      </a:r>
                      <a:endParaRPr dirty="0"/>
                    </a:p>
                  </a:txBody>
                  <a:tcPr>
                    <a:solidFill>
                      <a:srgbClr val="207350"/>
                    </a:solidFill>
                  </a:tcPr>
                </a:tc>
                <a:extLst>
                  <a:ext uri="{0D108BD9-81ED-4DB2-BD59-A6C34878D82A}">
                    <a16:rowId xmlns:a16="http://schemas.microsoft.com/office/drawing/2014/main" val="10003"/>
                  </a:ext>
                </a:extLst>
              </a:tr>
            </a:tbl>
          </a:graphicData>
        </a:graphic>
      </p:graphicFrame>
      <p:pic>
        <p:nvPicPr>
          <p:cNvPr id="455989866" name="Grafik 15"/>
          <p:cNvPicPr>
            <a:picLocks noChangeAspect="1"/>
          </p:cNvPicPr>
          <p:nvPr/>
        </p:nvPicPr>
        <p:blipFill rotWithShape="1">
          <a:blip r:embed="rId5"/>
          <a:stretch/>
        </p:blipFill>
        <p:spPr bwMode="auto">
          <a:xfrm>
            <a:off x="5545082" y="1455279"/>
            <a:ext cx="336000" cy="360000"/>
          </a:xfrm>
          <a:prstGeom prst="rect">
            <a:avLst/>
          </a:prstGeom>
        </p:spPr>
      </p:pic>
      <p:sp>
        <p:nvSpPr>
          <p:cNvPr id="431275410" name="Textfeld 8"/>
          <p:cNvSpPr txBox="1"/>
          <p:nvPr/>
        </p:nvSpPr>
        <p:spPr bwMode="auto">
          <a:xfrm>
            <a:off x="7374835" y="7074810"/>
            <a:ext cx="2864678" cy="246221"/>
          </a:xfrm>
          <a:prstGeom prst="rect">
            <a:avLst/>
          </a:prstGeom>
          <a:noFill/>
        </p:spPr>
        <p:txBody>
          <a:bodyPr wrap="square" rtlCol="0">
            <a:spAutoFit/>
          </a:bodyPr>
          <a:lstStyle/>
          <a:p>
            <a:pPr algn="r">
              <a:defRPr/>
            </a:pPr>
            <a:r>
              <a:rPr lang="de-DE" sz="1000" dirty="0">
                <a:cs typeface="Arial"/>
              </a:rPr>
              <a:t>© Icons: Anja von Klitzing</a:t>
            </a:r>
            <a:endParaRPr dirty="0"/>
          </a:p>
        </p:txBody>
      </p:sp>
      <p:pic>
        <p:nvPicPr>
          <p:cNvPr id="3" name="Grafik 2" descr="Ein Bild, das Muster, Quadrat, Symmetrie, Kunst enthält.&#10;&#10;KI-generierte Inhalte können fehlerhaft sein.">
            <a:extLst>
              <a:ext uri="{FF2B5EF4-FFF2-40B4-BE49-F238E27FC236}">
                <a16:creationId xmlns:a16="http://schemas.microsoft.com/office/drawing/2014/main" id="{4E758A35-1132-4829-BCE4-7DD38CDDAB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7536" y="6432315"/>
            <a:ext cx="540000" cy="540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mc:Choice>
    <mc:Fallback xmlns="" xmlns:m="http://schemas.openxmlformats.org/officeDocument/2006/math" xmlns:w="http://schemas.openxmlformats.org/wordprocessingml/2006/main">
      <p:transition advClick="1"/>
    </mc:Fallback>
  </mc:AlternateContent>
</p:sld>
</file>

<file path=ppt/theme/theme1.xml><?xml version="1.0" encoding="utf-8"?>
<a:theme xmlns:a="http://schemas.openxmlformats.org/drawingml/2006/main" name="Office">
  <a:themeElements>
    <a:clrScheme name="Benutzerdefiniert">
      <a:dk1>
        <a:sysClr val="windowText" lastClr="000000"/>
      </a:dk1>
      <a:lt1>
        <a:sysClr val="window" lastClr="FFFFFF"/>
      </a:lt1>
      <a:dk2>
        <a:srgbClr val="0E2841"/>
      </a:dk2>
      <a:lt2>
        <a:srgbClr val="E8E8E8"/>
      </a:lt2>
      <a:accent1>
        <a:srgbClr val="156082"/>
      </a:accent1>
      <a:accent2>
        <a:srgbClr val="E97132"/>
      </a:accent2>
      <a:accent3>
        <a:srgbClr val="1A7950"/>
      </a:accent3>
      <a:accent4>
        <a:srgbClr val="0F9ED5"/>
      </a:accent4>
      <a:accent5>
        <a:srgbClr val="A02B93"/>
      </a:accent5>
      <a:accent6>
        <a:srgbClr val="8BB31D"/>
      </a:accent6>
      <a:hlink>
        <a:srgbClr val="467886"/>
      </a:hlink>
      <a:folHlink>
        <a:srgbClr val="96607D"/>
      </a:folHlink>
    </a:clrScheme>
    <a:fontScheme name="Benutzerdefiniert 5">
      <a:majorFont>
        <a:latin typeface="PT Sans bold"/>
        <a:ea typeface="Arial"/>
        <a:cs typeface="Arial"/>
      </a:majorFont>
      <a:minorFont>
        <a:latin typeface="PT San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1455</Words>
  <Application>Microsoft Office PowerPoint</Application>
  <PresentationFormat>Benutzerdefiniert</PresentationFormat>
  <Paragraphs>154</Paragraphs>
  <Slides>5</Slides>
  <Notes>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vt:i4>
      </vt:variant>
    </vt:vector>
  </HeadingPairs>
  <TitlesOfParts>
    <vt:vector size="11" baseType="lpstr">
      <vt:lpstr>Aptos</vt:lpstr>
      <vt:lpstr>Arial</vt:lpstr>
      <vt:lpstr>PT Sans</vt:lpstr>
      <vt:lpstr>PT Sans bold</vt:lpstr>
      <vt:lpstr>Times New Roman</vt:lpstr>
      <vt:lpstr>Office</vt:lpstr>
      <vt:lpstr>PowerPoint-Präsentation</vt:lpstr>
      <vt:lpstr>„Audio-Feedback“</vt:lpstr>
      <vt:lpstr>„Audio-Feedback“</vt:lpstr>
      <vt:lpstr>Rückmeldungen geben – Lernförderliches Feedback – Seite 1 </vt:lpstr>
      <vt:lpstr>Rückmeldungen geben – Lernförderliches Feedback – Seite 2 </vt:lpstr>
    </vt:vector>
  </TitlesOfParts>
  <Company>Zentrale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Lernreflexionskarten</dc:title>
  <dc:creator>Quaß, Sven</dc:creator>
  <cp:lastModifiedBy>Pangratz, Maria</cp:lastModifiedBy>
  <cp:revision>71</cp:revision>
  <dcterms:created xsi:type="dcterms:W3CDTF">2026-03-23T08:53:58Z</dcterms:created>
  <dcterms:modified xsi:type="dcterms:W3CDTF">2026-05-13T07:08:11Z</dcterms:modified>
</cp:coreProperties>
</file>