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2" r:id="rId1"/>
    <p:sldMasterId id="2147483653" r:id="rId2"/>
  </p:sldMasterIdLst>
  <p:notesMasterIdLst>
    <p:notesMasterId r:id="rId12"/>
  </p:notesMasterIdLst>
  <p:sldIdLst>
    <p:sldId id="454" r:id="rId3"/>
    <p:sldId id="484" r:id="rId4"/>
    <p:sldId id="503" r:id="rId5"/>
    <p:sldId id="502" r:id="rId6"/>
    <p:sldId id="504" r:id="rId7"/>
    <p:sldId id="506" r:id="rId8"/>
    <p:sldId id="505" r:id="rId9"/>
    <p:sldId id="453" r:id="rId10"/>
    <p:sldId id="488" r:id="rId11"/>
  </p:sldIdLst>
  <p:sldSz cx="9144000" cy="6858000" type="screen4x3"/>
  <p:notesSz cx="6858000" cy="9144000"/>
  <p:defaultTextStyle>
    <a:defPPr>
      <a:defRPr lang="de-DE"/>
    </a:defPPr>
    <a:lvl1pPr algn="l" rtl="0" eaLnBrk="0" fontAlgn="base" hangingPunct="0">
      <a:spcBef>
        <a:spcPct val="0"/>
      </a:spcBef>
      <a:spcAft>
        <a:spcPct val="0"/>
      </a:spcAft>
      <a:defRPr sz="2000" kern="1200">
        <a:solidFill>
          <a:schemeClr val="bg1"/>
        </a:solidFill>
        <a:latin typeface="Comic Sans MS" panose="030F0702030302020204" pitchFamily="66" charset="0"/>
        <a:ea typeface="Arial Unicode MS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bg1"/>
        </a:solidFill>
        <a:latin typeface="Comic Sans MS" panose="030F0702030302020204" pitchFamily="66" charset="0"/>
        <a:ea typeface="Arial Unicode MS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bg1"/>
        </a:solidFill>
        <a:latin typeface="Comic Sans MS" panose="030F0702030302020204" pitchFamily="66" charset="0"/>
        <a:ea typeface="Arial Unicode MS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bg1"/>
        </a:solidFill>
        <a:latin typeface="Comic Sans MS" panose="030F0702030302020204" pitchFamily="66" charset="0"/>
        <a:ea typeface="Arial Unicode MS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bg1"/>
        </a:solidFill>
        <a:latin typeface="Comic Sans MS" panose="030F0702030302020204" pitchFamily="66" charset="0"/>
        <a:ea typeface="Arial Unicode MS" pitchFamily="34" charset="-128"/>
        <a:cs typeface="+mn-cs"/>
      </a:defRPr>
    </a:lvl5pPr>
    <a:lvl6pPr marL="2286000" algn="l" defTabSz="914400" rtl="0" eaLnBrk="1" latinLnBrk="0" hangingPunct="1">
      <a:defRPr sz="2000" kern="1200">
        <a:solidFill>
          <a:schemeClr val="bg1"/>
        </a:solidFill>
        <a:latin typeface="Comic Sans MS" panose="030F0702030302020204" pitchFamily="66" charset="0"/>
        <a:ea typeface="Arial Unicode MS" pitchFamily="34" charset="-128"/>
        <a:cs typeface="+mn-cs"/>
      </a:defRPr>
    </a:lvl6pPr>
    <a:lvl7pPr marL="2743200" algn="l" defTabSz="914400" rtl="0" eaLnBrk="1" latinLnBrk="0" hangingPunct="1">
      <a:defRPr sz="2000" kern="1200">
        <a:solidFill>
          <a:schemeClr val="bg1"/>
        </a:solidFill>
        <a:latin typeface="Comic Sans MS" panose="030F0702030302020204" pitchFamily="66" charset="0"/>
        <a:ea typeface="Arial Unicode MS" pitchFamily="34" charset="-128"/>
        <a:cs typeface="+mn-cs"/>
      </a:defRPr>
    </a:lvl7pPr>
    <a:lvl8pPr marL="3200400" algn="l" defTabSz="914400" rtl="0" eaLnBrk="1" latinLnBrk="0" hangingPunct="1">
      <a:defRPr sz="2000" kern="1200">
        <a:solidFill>
          <a:schemeClr val="bg1"/>
        </a:solidFill>
        <a:latin typeface="Comic Sans MS" panose="030F0702030302020204" pitchFamily="66" charset="0"/>
        <a:ea typeface="Arial Unicode MS" pitchFamily="34" charset="-128"/>
        <a:cs typeface="+mn-cs"/>
      </a:defRPr>
    </a:lvl8pPr>
    <a:lvl9pPr marL="3657600" algn="l" defTabSz="914400" rtl="0" eaLnBrk="1" latinLnBrk="0" hangingPunct="1">
      <a:defRPr sz="2000" kern="1200">
        <a:solidFill>
          <a:schemeClr val="bg1"/>
        </a:solidFill>
        <a:latin typeface="Comic Sans MS" panose="030F0702030302020204" pitchFamily="66" charset="0"/>
        <a:ea typeface="Arial Unicode MS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or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AEAEA"/>
    <a:srgbClr val="FFFFB9"/>
    <a:srgbClr val="CAF5FF"/>
    <a:srgbClr val="FFFFD0"/>
    <a:srgbClr val="CCFFCC"/>
    <a:srgbClr val="DDDDDD"/>
    <a:srgbClr val="FF33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13" autoAdjust="0"/>
    <p:restoredTop sz="80776" autoAdjust="0"/>
  </p:normalViewPr>
  <p:slideViewPr>
    <p:cSldViewPr>
      <p:cViewPr varScale="1">
        <p:scale>
          <a:sx n="128" d="100"/>
          <a:sy n="128" d="100"/>
        </p:scale>
        <p:origin x="2736" y="13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>
      <p:cViewPr varScale="1">
        <p:scale>
          <a:sx n="94" d="100"/>
          <a:sy n="94" d="100"/>
        </p:scale>
        <p:origin x="4003" y="101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commentAuthors" Target="commentAuthor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>
            <a:extLst>
              <a:ext uri="{FF2B5EF4-FFF2-40B4-BE49-F238E27FC236}">
                <a16:creationId xmlns:a16="http://schemas.microsoft.com/office/drawing/2014/main" id="{D6D083FE-F54C-4C1B-A4C0-EA2B607879FA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1" hangingPunct="1">
              <a:spcBef>
                <a:spcPct val="0"/>
              </a:spcBef>
              <a:defRPr sz="1200">
                <a:solidFill>
                  <a:schemeClr val="tx1"/>
                </a:solidFill>
                <a:latin typeface="Arial" pitchFamily="34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20483" name="Rectangle 3">
            <a:extLst>
              <a:ext uri="{FF2B5EF4-FFF2-40B4-BE49-F238E27FC236}">
                <a16:creationId xmlns:a16="http://schemas.microsoft.com/office/drawing/2014/main" id="{B5D3665E-DE45-4FA7-BAA7-B8E67772312A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spcBef>
                <a:spcPct val="0"/>
              </a:spcBef>
              <a:defRPr sz="1200">
                <a:solidFill>
                  <a:schemeClr val="tx1"/>
                </a:solidFill>
                <a:latin typeface="Arial" pitchFamily="34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485" name="Rectangle 5">
            <a:extLst>
              <a:ext uri="{FF2B5EF4-FFF2-40B4-BE49-F238E27FC236}">
                <a16:creationId xmlns:a16="http://schemas.microsoft.com/office/drawing/2014/main" id="{3A331E2C-D705-4E8B-B614-BDD7BD7D1520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/>
              <a:t>Textmasterformate durch Klicken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</a:p>
        </p:txBody>
      </p:sp>
      <p:sp>
        <p:nvSpPr>
          <p:cNvPr id="20486" name="Rectangle 6">
            <a:extLst>
              <a:ext uri="{FF2B5EF4-FFF2-40B4-BE49-F238E27FC236}">
                <a16:creationId xmlns:a16="http://schemas.microsoft.com/office/drawing/2014/main" id="{E1B0B8A7-6113-4E3C-9905-39F99D3C0BE2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1" hangingPunct="1">
              <a:spcBef>
                <a:spcPct val="0"/>
              </a:spcBef>
              <a:defRPr sz="1200">
                <a:solidFill>
                  <a:schemeClr val="tx1"/>
                </a:solidFill>
                <a:latin typeface="Arial" pitchFamily="34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20487" name="Rectangle 7">
            <a:extLst>
              <a:ext uri="{FF2B5EF4-FFF2-40B4-BE49-F238E27FC236}">
                <a16:creationId xmlns:a16="http://schemas.microsoft.com/office/drawing/2014/main" id="{12A5658D-3710-4A47-9216-033F7396880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947057A-FD9C-4320-A67F-232E36B1C1F8}" type="slidenum">
              <a:rPr lang="de-DE" altLang="de-DE"/>
              <a:pPr>
                <a:defRPr/>
              </a:pPr>
              <a:t>‹Nr.›</a:t>
            </a:fld>
            <a:endParaRPr lang="de-DE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E026E447-1FDB-4164-8C03-034AF2A61585}" type="slidenum">
              <a:rPr lang="de-DE" altLang="de-DE" smtClean="0"/>
              <a:pPr>
                <a:spcBef>
                  <a:spcPct val="0"/>
                </a:spcBef>
              </a:pPr>
              <a:t>1</a:t>
            </a:fld>
            <a:endParaRPr lang="de-DE" altLang="de-DE"/>
          </a:p>
        </p:txBody>
      </p:sp>
      <p:sp>
        <p:nvSpPr>
          <p:cNvPr id="5123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31" tIns="45716" rIns="91431" bIns="45716"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4D9CE6A0-29E4-4D21-9681-5700ED6046E8}" type="slidenum">
              <a:rPr lang="de-DE" altLang="de-DE"/>
              <a:pPr algn="r" eaLnBrk="1" hangingPunct="1">
                <a:spcBef>
                  <a:spcPct val="0"/>
                </a:spcBef>
              </a:pPr>
              <a:t>1</a:t>
            </a:fld>
            <a:endParaRPr lang="de-DE" altLang="de-DE"/>
          </a:p>
        </p:txBody>
      </p:sp>
      <p:sp>
        <p:nvSpPr>
          <p:cNvPr id="512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31" tIns="45716" rIns="91431" bIns="45716"/>
          <a:lstStyle/>
          <a:p>
            <a:pPr eaLnBrk="1" hangingPunct="1"/>
            <a:endParaRPr lang="de-DE" altLang="de-DE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Folienbildplatzhalter 1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1" name="Notizenplatzhalt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de-DE" altLang="de-DE"/>
          </a:p>
        </p:txBody>
      </p:sp>
      <p:sp>
        <p:nvSpPr>
          <p:cNvPr id="7172" name="Foliennummernplatzhalt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1pPr>
            <a:lvl2pPr marL="742950" indent="-28575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2pPr>
            <a:lvl3pPr marL="11430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3pPr>
            <a:lvl4pPr marL="16002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4pPr>
            <a:lvl5pPr marL="20574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9pPr>
          </a:lstStyle>
          <a:p>
            <a:fld id="{36DC4905-924F-409B-A919-230D1D48E0FF}" type="slidenum">
              <a:rPr lang="de-DE" altLang="de-DE" sz="1200" smtClean="0">
                <a:solidFill>
                  <a:schemeClr val="tx1"/>
                </a:solidFill>
                <a:latin typeface="Arial" panose="020B0604020202020204" pitchFamily="34" charset="0"/>
              </a:rPr>
              <a:pPr/>
              <a:t>2</a:t>
            </a:fld>
            <a:endParaRPr lang="de-DE" altLang="de-DE" sz="120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Folienbildplatzhalter 1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1" name="Notizenplatzhalter 2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de-DE" altLang="de-DE"/>
          </a:p>
        </p:txBody>
      </p:sp>
      <p:sp>
        <p:nvSpPr>
          <p:cNvPr id="12292" name="Foliennummernplatzhalter 3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1pPr>
            <a:lvl2pPr marL="742950" indent="-28575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2pPr>
            <a:lvl3pPr marL="11430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3pPr>
            <a:lvl4pPr marL="16002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4pPr>
            <a:lvl5pPr marL="20574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9pPr>
          </a:lstStyle>
          <a:p>
            <a:fld id="{38143E96-8935-44D7-A008-12B44E37AA30}" type="slidenum">
              <a:rPr lang="de-DE" altLang="de-DE" sz="1200" smtClean="0">
                <a:solidFill>
                  <a:schemeClr val="tx1"/>
                </a:solidFill>
                <a:latin typeface="Arial" panose="020B0604020202020204" pitchFamily="34" charset="0"/>
              </a:rPr>
              <a:pPr/>
              <a:t>6</a:t>
            </a:fld>
            <a:endParaRPr lang="de-DE" altLang="de-DE" sz="120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Folienbildplatzhalter 1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39" name="Notizenplatzhalt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de-DE" altLang="de-DE"/>
          </a:p>
        </p:txBody>
      </p:sp>
      <p:sp>
        <p:nvSpPr>
          <p:cNvPr id="14340" name="Foliennummernplatzhalt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1pPr>
            <a:lvl2pPr marL="742950" indent="-28575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2pPr>
            <a:lvl3pPr marL="11430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3pPr>
            <a:lvl4pPr marL="16002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4pPr>
            <a:lvl5pPr marL="20574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9pPr>
          </a:lstStyle>
          <a:p>
            <a:fld id="{0EA2B1BE-9769-4DF5-AB6B-DB29DF826CA0}" type="slidenum">
              <a:rPr lang="de-DE" altLang="de-DE" sz="1200" smtClean="0">
                <a:solidFill>
                  <a:schemeClr val="tx1"/>
                </a:solidFill>
                <a:latin typeface="Arial" panose="020B0604020202020204" pitchFamily="34" charset="0"/>
              </a:rPr>
              <a:pPr/>
              <a:t>7</a:t>
            </a:fld>
            <a:endParaRPr lang="de-DE" altLang="de-DE" sz="120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Folienbildplatzhalter 1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7" name="Notizenplatzhalt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de-DE" altLang="de-DE"/>
          </a:p>
        </p:txBody>
      </p:sp>
      <p:sp>
        <p:nvSpPr>
          <p:cNvPr id="16388" name="Foliennummernplatzhalt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1pPr>
            <a:lvl2pPr marL="742950" indent="-28575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2pPr>
            <a:lvl3pPr marL="11430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3pPr>
            <a:lvl4pPr marL="16002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4pPr>
            <a:lvl5pPr marL="2057400" indent="-228600"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anose="030F0702030302020204" pitchFamily="66" charset="0"/>
                <a:ea typeface="Arial Unicode MS" pitchFamily="34" charset="-128"/>
              </a:defRPr>
            </a:lvl9pPr>
          </a:lstStyle>
          <a:p>
            <a:fld id="{F0247FBF-EAB8-435C-8753-2F05F9ABF059}" type="slidenum">
              <a:rPr lang="de-DE" altLang="de-DE" sz="1200" smtClean="0">
                <a:solidFill>
                  <a:schemeClr val="tx1"/>
                </a:solidFill>
                <a:latin typeface="Arial" panose="020B0604020202020204" pitchFamily="34" charset="0"/>
              </a:rPr>
              <a:pPr/>
              <a:t>8</a:t>
            </a:fld>
            <a:endParaRPr lang="de-DE" altLang="de-DE" sz="120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</p:spTree>
    <p:extLst>
      <p:ext uri="{BB962C8B-B14F-4D97-AF65-F5344CB8AC3E}">
        <p14:creationId xmlns:p14="http://schemas.microsoft.com/office/powerpoint/2010/main" val="123682705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291972459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715125" y="-96838"/>
            <a:ext cx="1968500" cy="6545263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09625" y="-96838"/>
            <a:ext cx="5753100" cy="6545263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3858484690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69085081"/>
      </p:ext>
    </p:extLst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85872605"/>
      </p:ext>
    </p:extLst>
  </p:cSld>
  <p:clrMapOvr>
    <a:masterClrMapping/>
  </p:clrMapOvr>
  <p:transition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7175970"/>
      </p:ext>
    </p:extLst>
  </p:cSld>
  <p:clrMapOvr>
    <a:masterClrMapping/>
  </p:clrMapOvr>
  <p:transition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412875"/>
            <a:ext cx="4038600" cy="50403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412875"/>
            <a:ext cx="4038600" cy="50403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128669"/>
      </p:ext>
    </p:extLst>
  </p:cSld>
  <p:clrMapOvr>
    <a:masterClrMapping/>
  </p:clrMapOvr>
  <p:transition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34180418"/>
      </p:ext>
    </p:extLst>
  </p:cSld>
  <p:clrMapOvr>
    <a:masterClrMapping/>
  </p:clrMapOvr>
  <p:transition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27183873"/>
      </p:ext>
    </p:extLst>
  </p:cSld>
  <p:clrMapOvr>
    <a:masterClrMapping/>
  </p:clrMapOvr>
  <p:transition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35638643"/>
      </p:ext>
    </p:extLst>
  </p:cSld>
  <p:clrMapOvr>
    <a:masterClrMapping/>
  </p:clrMapOvr>
  <p:transition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52636906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2119780150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26988726"/>
      </p:ext>
    </p:extLst>
  </p:cSld>
  <p:clrMapOvr>
    <a:masterClrMapping/>
  </p:clrMapOvr>
  <p:transition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3352144"/>
      </p:ext>
    </p:extLst>
  </p:cSld>
  <p:clrMapOvr>
    <a:masterClrMapping/>
  </p:clrMapOvr>
  <p:transition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44450"/>
            <a:ext cx="2057400" cy="64087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44450"/>
            <a:ext cx="6019800" cy="6408738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3171193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</p:spTree>
    <p:extLst>
      <p:ext uri="{BB962C8B-B14F-4D97-AF65-F5344CB8AC3E}">
        <p14:creationId xmlns:p14="http://schemas.microsoft.com/office/powerpoint/2010/main" val="1446003346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09625" y="1411288"/>
            <a:ext cx="3805238" cy="5037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767263" y="1411288"/>
            <a:ext cx="3806825" cy="5037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2574141138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4071087171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</p:spTree>
    <p:extLst>
      <p:ext uri="{BB962C8B-B14F-4D97-AF65-F5344CB8AC3E}">
        <p14:creationId xmlns:p14="http://schemas.microsoft.com/office/powerpoint/2010/main" val="2312364698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8261908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</p:spTree>
    <p:extLst>
      <p:ext uri="{BB962C8B-B14F-4D97-AF65-F5344CB8AC3E}">
        <p14:creationId xmlns:p14="http://schemas.microsoft.com/office/powerpoint/2010/main" val="1601151623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</p:spTree>
    <p:extLst>
      <p:ext uri="{BB962C8B-B14F-4D97-AF65-F5344CB8AC3E}">
        <p14:creationId xmlns:p14="http://schemas.microsoft.com/office/powerpoint/2010/main" val="2520033851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650875"/>
            <a:ext cx="9142413" cy="544513"/>
            <a:chOff x="0" y="410"/>
            <a:chExt cx="5759" cy="343"/>
          </a:xfrm>
        </p:grpSpPr>
        <p:sp>
          <p:nvSpPr>
            <p:cNvPr id="1030" name="Rectangle 3">
              <a:extLst>
                <a:ext uri="{FF2B5EF4-FFF2-40B4-BE49-F238E27FC236}">
                  <a16:creationId xmlns:a16="http://schemas.microsoft.com/office/drawing/2014/main" id="{A2037D66-0AD4-47F4-B134-5AF6ACD7F7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0" y="410"/>
              <a:ext cx="180" cy="336"/>
            </a:xfrm>
            <a:prstGeom prst="rect">
              <a:avLst/>
            </a:prstGeom>
            <a:gradFill rotWithShape="0">
              <a:gsLst>
                <a:gs pos="0">
                  <a:srgbClr val="FCC66E"/>
                </a:gs>
                <a:gs pos="100000">
                  <a:srgbClr val="FFFFFF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defRPr/>
              </a:pPr>
              <a:endParaRPr lang="de-DE" altLang="de-DE"/>
            </a:p>
          </p:txBody>
        </p:sp>
        <p:sp>
          <p:nvSpPr>
            <p:cNvPr id="1031" name="Rectangle 4">
              <a:extLst>
                <a:ext uri="{FF2B5EF4-FFF2-40B4-BE49-F238E27FC236}">
                  <a16:creationId xmlns:a16="http://schemas.microsoft.com/office/drawing/2014/main" id="{8C1CDAF9-15A2-4373-8922-E90BFB910E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0" y="495"/>
              <a:ext cx="5500" cy="173"/>
            </a:xfrm>
            <a:prstGeom prst="rect">
              <a:avLst/>
            </a:prstGeom>
            <a:gradFill rotWithShape="0">
              <a:gsLst>
                <a:gs pos="0">
                  <a:srgbClr val="FF9900"/>
                </a:gs>
                <a:gs pos="100000">
                  <a:srgbClr val="FFFFFF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defRPr/>
              </a:pPr>
              <a:endParaRPr lang="de-DE" altLang="de-DE"/>
            </a:p>
          </p:txBody>
        </p:sp>
        <p:sp>
          <p:nvSpPr>
            <p:cNvPr id="1032" name="Rectangle 5">
              <a:extLst>
                <a:ext uri="{FF2B5EF4-FFF2-40B4-BE49-F238E27FC236}">
                  <a16:creationId xmlns:a16="http://schemas.microsoft.com/office/drawing/2014/main" id="{82E191A7-001D-4EF0-A719-B3B1AD6476C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8" y="495"/>
              <a:ext cx="87" cy="89"/>
            </a:xfrm>
            <a:prstGeom prst="rect">
              <a:avLst/>
            </a:prstGeom>
            <a:solidFill>
              <a:srgbClr val="FCC66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defRPr/>
              </a:pPr>
              <a:endParaRPr lang="de-DE" altLang="de-DE"/>
            </a:p>
          </p:txBody>
        </p:sp>
        <p:sp>
          <p:nvSpPr>
            <p:cNvPr id="1033" name="Rectangle 6">
              <a:extLst>
                <a:ext uri="{FF2B5EF4-FFF2-40B4-BE49-F238E27FC236}">
                  <a16:creationId xmlns:a16="http://schemas.microsoft.com/office/drawing/2014/main" id="{92BF061F-E997-4687-8A03-4E33E6245C5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5" y="410"/>
              <a:ext cx="88" cy="87"/>
            </a:xfrm>
            <a:prstGeom prst="rect">
              <a:avLst/>
            </a:prstGeom>
            <a:solidFill>
              <a:srgbClr val="FCC66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defRPr/>
              </a:pPr>
              <a:endParaRPr lang="de-DE" altLang="de-DE"/>
            </a:p>
          </p:txBody>
        </p:sp>
        <p:sp>
          <p:nvSpPr>
            <p:cNvPr id="1034" name="Rectangle 7">
              <a:extLst>
                <a:ext uri="{FF2B5EF4-FFF2-40B4-BE49-F238E27FC236}">
                  <a16:creationId xmlns:a16="http://schemas.microsoft.com/office/drawing/2014/main" id="{3915CE03-8D03-4298-A8B2-32478F28953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5" y="495"/>
              <a:ext cx="88" cy="89"/>
            </a:xfrm>
            <a:prstGeom prst="rect">
              <a:avLst/>
            </a:prstGeom>
            <a:solidFill>
              <a:srgbClr val="FBA3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defRPr/>
              </a:pPr>
              <a:endParaRPr lang="de-DE" altLang="de-DE"/>
            </a:p>
          </p:txBody>
        </p:sp>
        <p:sp>
          <p:nvSpPr>
            <p:cNvPr id="1035" name="Rectangle 8">
              <a:extLst>
                <a:ext uri="{FF2B5EF4-FFF2-40B4-BE49-F238E27FC236}">
                  <a16:creationId xmlns:a16="http://schemas.microsoft.com/office/drawing/2014/main" id="{5A20C1F8-EC0E-4732-8C6A-1A259F7DC35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3" y="583"/>
              <a:ext cx="86" cy="87"/>
            </a:xfrm>
            <a:prstGeom prst="rect">
              <a:avLst/>
            </a:prstGeom>
            <a:solidFill>
              <a:srgbClr val="FCC66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defRPr/>
              </a:pPr>
              <a:endParaRPr lang="de-DE" altLang="de-DE"/>
            </a:p>
          </p:txBody>
        </p:sp>
        <p:sp>
          <p:nvSpPr>
            <p:cNvPr id="1036" name="Rectangle 9">
              <a:extLst>
                <a:ext uri="{FF2B5EF4-FFF2-40B4-BE49-F238E27FC236}">
                  <a16:creationId xmlns:a16="http://schemas.microsoft.com/office/drawing/2014/main" id="{D42000C2-CCC3-43F3-9A36-CD1F77A31D6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" y="496"/>
              <a:ext cx="89" cy="87"/>
            </a:xfrm>
            <a:prstGeom prst="rect">
              <a:avLst/>
            </a:prstGeom>
            <a:solidFill>
              <a:srgbClr val="FF99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defRPr/>
              </a:pPr>
              <a:endParaRPr lang="de-DE" altLang="de-DE"/>
            </a:p>
          </p:txBody>
        </p:sp>
        <p:sp>
          <p:nvSpPr>
            <p:cNvPr id="1037" name="Rectangle 10">
              <a:extLst>
                <a:ext uri="{FF2B5EF4-FFF2-40B4-BE49-F238E27FC236}">
                  <a16:creationId xmlns:a16="http://schemas.microsoft.com/office/drawing/2014/main" id="{2AEC7313-03DC-42EA-98BF-CF5CC5A44CA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8" y="581"/>
              <a:ext cx="87" cy="87"/>
            </a:xfrm>
            <a:prstGeom prst="rect">
              <a:avLst/>
            </a:prstGeom>
            <a:solidFill>
              <a:srgbClr val="FBA3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defRPr/>
              </a:pPr>
              <a:endParaRPr lang="de-DE" altLang="de-DE"/>
            </a:p>
          </p:txBody>
        </p:sp>
        <p:sp>
          <p:nvSpPr>
            <p:cNvPr id="1038" name="Rectangle 11">
              <a:extLst>
                <a:ext uri="{FF2B5EF4-FFF2-40B4-BE49-F238E27FC236}">
                  <a16:creationId xmlns:a16="http://schemas.microsoft.com/office/drawing/2014/main" id="{306758CE-68BB-412F-86AB-341B54DB7F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3" y="668"/>
              <a:ext cx="86" cy="86"/>
            </a:xfrm>
            <a:prstGeom prst="rect">
              <a:avLst/>
            </a:prstGeom>
            <a:solidFill>
              <a:srgbClr val="FBA31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spcBef>
                  <a:spcPct val="50000"/>
                </a:spcBef>
                <a:defRPr/>
              </a:pPr>
              <a:endParaRPr lang="de-DE" altLang="de-DE"/>
            </a:p>
          </p:txBody>
        </p:sp>
      </p:grpSp>
      <p:sp>
        <p:nvSpPr>
          <p:cNvPr id="1027" name="Rectangle 12"/>
          <p:cNvSpPr>
            <a:spLocks noGrp="1" noChangeArrowheads="1"/>
          </p:cNvSpPr>
          <p:nvPr>
            <p:ph type="title"/>
          </p:nvPr>
        </p:nvSpPr>
        <p:spPr bwMode="auto">
          <a:xfrm>
            <a:off x="809625" y="-96838"/>
            <a:ext cx="7874000" cy="1112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de-DE"/>
              <a:t>Klicken Sie, um das Format des Titeltextes zu bearbeiten</a:t>
            </a:r>
          </a:p>
        </p:txBody>
      </p:sp>
      <p:sp>
        <p:nvSpPr>
          <p:cNvPr id="1028" name="Rectangle 1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09625" y="1411288"/>
            <a:ext cx="7764463" cy="5037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de-DE"/>
              <a:t>Klicken Sie, um die Formate des Gliederungstextes zu bearbeiten</a:t>
            </a:r>
          </a:p>
          <a:p>
            <a:pPr lvl="1"/>
            <a:r>
              <a:rPr lang="en-GB" altLang="de-DE"/>
              <a:t>Zweite Gliederungsebene</a:t>
            </a:r>
          </a:p>
          <a:p>
            <a:pPr lvl="2"/>
            <a:r>
              <a:rPr lang="en-GB" altLang="de-DE"/>
              <a:t>Dritte Gliederungsebene</a:t>
            </a:r>
          </a:p>
          <a:p>
            <a:pPr lvl="3"/>
            <a:r>
              <a:rPr lang="en-GB" altLang="de-DE"/>
              <a:t>Vierte Gliederungsebene</a:t>
            </a:r>
          </a:p>
          <a:p>
            <a:pPr lvl="4"/>
            <a:r>
              <a:rPr lang="en-GB" altLang="de-DE"/>
              <a:t>Fünfte Gliederungsebene</a:t>
            </a:r>
          </a:p>
          <a:p>
            <a:pPr lvl="4"/>
            <a:r>
              <a:rPr lang="en-GB" altLang="de-DE"/>
              <a:t>Sechste Gliederungsebene</a:t>
            </a:r>
          </a:p>
          <a:p>
            <a:pPr lvl="4"/>
            <a:r>
              <a:rPr lang="en-GB" altLang="de-DE"/>
              <a:t>Siebente Gliederungsebene</a:t>
            </a:r>
          </a:p>
          <a:p>
            <a:pPr lvl="4"/>
            <a:r>
              <a:rPr lang="en-GB" altLang="de-DE"/>
              <a:t>Achte Gliederungsebene</a:t>
            </a:r>
          </a:p>
          <a:p>
            <a:pPr lvl="4"/>
            <a:r>
              <a:rPr lang="en-GB" altLang="de-DE"/>
              <a:t>Neunte Gliederungsebene</a:t>
            </a:r>
          </a:p>
        </p:txBody>
      </p:sp>
      <p:sp>
        <p:nvSpPr>
          <p:cNvPr id="1029" name="Text Box 14">
            <a:extLst>
              <a:ext uri="{FF2B5EF4-FFF2-40B4-BE49-F238E27FC236}">
                <a16:creationId xmlns:a16="http://schemas.microsoft.com/office/drawing/2014/main" id="{47479AF8-7455-468B-A502-7B7EE758D44C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827088" y="6381750"/>
            <a:ext cx="7705725" cy="5539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905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tabLst>
                <a:tab pos="7445375" algn="r"/>
              </a:tabLs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1pPr>
            <a:lvl2pPr marL="742950" indent="-285750" eaLnBrk="0" hangingPunct="0">
              <a:tabLst>
                <a:tab pos="7445375" algn="r"/>
              </a:tabLs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2pPr>
            <a:lvl3pPr marL="1143000" indent="-228600" eaLnBrk="0" hangingPunct="0">
              <a:tabLst>
                <a:tab pos="7445375" algn="r"/>
              </a:tabLs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3pPr>
            <a:lvl4pPr marL="1600200" indent="-228600" eaLnBrk="0" hangingPunct="0">
              <a:tabLst>
                <a:tab pos="7445375" algn="r"/>
              </a:tabLs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4pPr>
            <a:lvl5pPr marL="2057400" indent="-228600" eaLnBrk="0" hangingPunct="0">
              <a:tabLst>
                <a:tab pos="7445375" algn="r"/>
              </a:tabLs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5pPr>
            <a:lvl6pPr marL="2514600" indent="-228600" algn="ctr" eaLnBrk="0" fontAlgn="base" hangingPunct="0">
              <a:spcBef>
                <a:spcPct val="50000"/>
              </a:spcBef>
              <a:spcAft>
                <a:spcPct val="0"/>
              </a:spcAft>
              <a:tabLst>
                <a:tab pos="7445375" algn="r"/>
              </a:tabLs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6pPr>
            <a:lvl7pPr marL="2971800" indent="-228600" algn="ctr" eaLnBrk="0" fontAlgn="base" hangingPunct="0">
              <a:spcBef>
                <a:spcPct val="50000"/>
              </a:spcBef>
              <a:spcAft>
                <a:spcPct val="0"/>
              </a:spcAft>
              <a:tabLst>
                <a:tab pos="7445375" algn="r"/>
              </a:tabLs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7pPr>
            <a:lvl8pPr marL="3429000" indent="-228600" algn="ctr" eaLnBrk="0" fontAlgn="base" hangingPunct="0">
              <a:spcBef>
                <a:spcPct val="50000"/>
              </a:spcBef>
              <a:spcAft>
                <a:spcPct val="0"/>
              </a:spcAft>
              <a:tabLst>
                <a:tab pos="7445375" algn="r"/>
              </a:tabLs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8pPr>
            <a:lvl9pPr marL="3886200" indent="-228600" algn="ctr" eaLnBrk="0" fontAlgn="base" hangingPunct="0">
              <a:spcBef>
                <a:spcPct val="50000"/>
              </a:spcBef>
              <a:spcAft>
                <a:spcPct val="0"/>
              </a:spcAft>
              <a:tabLst>
                <a:tab pos="7445375" algn="r"/>
              </a:tabLs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de-DE" altLang="de-DE" sz="1000" dirty="0">
                <a:solidFill>
                  <a:schemeClr val="bg1">
                    <a:lumMod val="85000"/>
                  </a:schemeClr>
                </a:solidFill>
                <a:latin typeface="Arial" pitchFamily="34" charset="0"/>
              </a:rPr>
              <a:t>Informatik 11. Klasse 	Stöckle		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4" r:id="rId1"/>
    <p:sldLayoutId id="2147483655" r:id="rId2"/>
    <p:sldLayoutId id="2147483656" r:id="rId3"/>
    <p:sldLayoutId id="2147483657" r:id="rId4"/>
    <p:sldLayoutId id="2147483658" r:id="rId5"/>
    <p:sldLayoutId id="2147483659" r:id="rId6"/>
    <p:sldLayoutId id="2147483660" r:id="rId7"/>
    <p:sldLayoutId id="2147483661" r:id="rId8"/>
    <p:sldLayoutId id="2147483662" r:id="rId9"/>
    <p:sldLayoutId id="2147483663" r:id="rId10"/>
    <p:sldLayoutId id="2147483664" r:id="rId11"/>
  </p:sldLayoutIdLst>
  <p:transition/>
  <p:txStyles>
    <p:titleStyle>
      <a:lvl1pPr algn="l" defTabSz="449263" rtl="0" eaLnBrk="0" fontAlgn="base" hangingPunct="0">
        <a:lnSpc>
          <a:spcPct val="87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Arial" panose="020B0604020202020204" pitchFamily="34" charset="0"/>
        <a:defRPr sz="3200" b="1">
          <a:solidFill>
            <a:srgbClr val="CC6633"/>
          </a:solidFill>
          <a:latin typeface="+mj-lt"/>
          <a:ea typeface="+mj-ea"/>
          <a:cs typeface="+mj-cs"/>
        </a:defRPr>
      </a:lvl1pPr>
      <a:lvl2pPr algn="l" defTabSz="449263" rtl="0" eaLnBrk="0" fontAlgn="base" hangingPunct="0">
        <a:lnSpc>
          <a:spcPct val="87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Arial" panose="020B0604020202020204" pitchFamily="34" charset="0"/>
        <a:defRPr sz="3200" b="1">
          <a:solidFill>
            <a:srgbClr val="CC6633"/>
          </a:solidFill>
          <a:latin typeface="Arial" pitchFamily="34" charset="0"/>
          <a:ea typeface="Arial Unicode MS" pitchFamily="34" charset="-128"/>
          <a:cs typeface="Arial Unicode MS" pitchFamily="34" charset="-128"/>
        </a:defRPr>
      </a:lvl2pPr>
      <a:lvl3pPr algn="l" defTabSz="449263" rtl="0" eaLnBrk="0" fontAlgn="base" hangingPunct="0">
        <a:lnSpc>
          <a:spcPct val="87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Arial" panose="020B0604020202020204" pitchFamily="34" charset="0"/>
        <a:defRPr sz="3200" b="1">
          <a:solidFill>
            <a:srgbClr val="CC6633"/>
          </a:solidFill>
          <a:latin typeface="Arial" pitchFamily="34" charset="0"/>
          <a:ea typeface="Arial Unicode MS" pitchFamily="34" charset="-128"/>
          <a:cs typeface="Arial Unicode MS" pitchFamily="34" charset="-128"/>
        </a:defRPr>
      </a:lvl3pPr>
      <a:lvl4pPr algn="l" defTabSz="449263" rtl="0" eaLnBrk="0" fontAlgn="base" hangingPunct="0">
        <a:lnSpc>
          <a:spcPct val="87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Arial" panose="020B0604020202020204" pitchFamily="34" charset="0"/>
        <a:defRPr sz="3200" b="1">
          <a:solidFill>
            <a:srgbClr val="CC6633"/>
          </a:solidFill>
          <a:latin typeface="Arial" pitchFamily="34" charset="0"/>
          <a:ea typeface="Arial Unicode MS" pitchFamily="34" charset="-128"/>
          <a:cs typeface="Arial Unicode MS" pitchFamily="34" charset="-128"/>
        </a:defRPr>
      </a:lvl4pPr>
      <a:lvl5pPr algn="l" defTabSz="449263" rtl="0" eaLnBrk="0" fontAlgn="base" hangingPunct="0">
        <a:lnSpc>
          <a:spcPct val="87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Arial" panose="020B0604020202020204" pitchFamily="34" charset="0"/>
        <a:defRPr sz="3200" b="1">
          <a:solidFill>
            <a:srgbClr val="CC6633"/>
          </a:solidFill>
          <a:latin typeface="Arial" pitchFamily="34" charset="0"/>
          <a:ea typeface="Arial Unicode MS" pitchFamily="34" charset="-128"/>
          <a:cs typeface="Arial Unicode MS" pitchFamily="34" charset="-128"/>
        </a:defRPr>
      </a:lvl5pPr>
      <a:lvl6pPr marL="457200" algn="l" defTabSz="449263" rtl="0" fontAlgn="base">
        <a:lnSpc>
          <a:spcPct val="87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Arial" pitchFamily="34" charset="0"/>
        <a:defRPr sz="3200" b="1">
          <a:solidFill>
            <a:srgbClr val="CC6633"/>
          </a:solidFill>
          <a:latin typeface="Arial" pitchFamily="34" charset="0"/>
          <a:ea typeface="Arial Unicode MS" pitchFamily="34" charset="-128"/>
          <a:cs typeface="Arial Unicode MS" pitchFamily="34" charset="-128"/>
        </a:defRPr>
      </a:lvl6pPr>
      <a:lvl7pPr marL="914400" algn="l" defTabSz="449263" rtl="0" fontAlgn="base">
        <a:lnSpc>
          <a:spcPct val="87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Arial" pitchFamily="34" charset="0"/>
        <a:defRPr sz="3200" b="1">
          <a:solidFill>
            <a:srgbClr val="CC6633"/>
          </a:solidFill>
          <a:latin typeface="Arial" pitchFamily="34" charset="0"/>
          <a:ea typeface="Arial Unicode MS" pitchFamily="34" charset="-128"/>
          <a:cs typeface="Arial Unicode MS" pitchFamily="34" charset="-128"/>
        </a:defRPr>
      </a:lvl7pPr>
      <a:lvl8pPr marL="1371600" algn="l" defTabSz="449263" rtl="0" fontAlgn="base">
        <a:lnSpc>
          <a:spcPct val="87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Arial" pitchFamily="34" charset="0"/>
        <a:defRPr sz="3200" b="1">
          <a:solidFill>
            <a:srgbClr val="CC6633"/>
          </a:solidFill>
          <a:latin typeface="Arial" pitchFamily="34" charset="0"/>
          <a:ea typeface="Arial Unicode MS" pitchFamily="34" charset="-128"/>
          <a:cs typeface="Arial Unicode MS" pitchFamily="34" charset="-128"/>
        </a:defRPr>
      </a:lvl8pPr>
      <a:lvl9pPr marL="1828800" algn="l" defTabSz="449263" rtl="0" fontAlgn="base">
        <a:lnSpc>
          <a:spcPct val="87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Arial" pitchFamily="34" charset="0"/>
        <a:defRPr sz="3200" b="1">
          <a:solidFill>
            <a:srgbClr val="CC6633"/>
          </a:solidFill>
          <a:latin typeface="Arial" pitchFamily="34" charset="0"/>
          <a:ea typeface="Arial Unicode MS" pitchFamily="34" charset="-128"/>
          <a:cs typeface="Arial Unicode MS" pitchFamily="34" charset="-128"/>
        </a:defRPr>
      </a:lvl9pPr>
    </p:titleStyle>
    <p:bodyStyle>
      <a:lvl1pPr marL="339725" indent="-339725" algn="l" defTabSz="449263" rtl="0" eaLnBrk="0" fontAlgn="base" hangingPunct="0">
        <a:lnSpc>
          <a:spcPct val="87000"/>
        </a:lnSpc>
        <a:spcBef>
          <a:spcPts val="1500"/>
        </a:spcBef>
        <a:spcAft>
          <a:spcPct val="0"/>
        </a:spcAft>
        <a:buClr>
          <a:srgbClr val="FF9900"/>
        </a:buClr>
        <a:buSzPct val="75000"/>
        <a:buFont typeface="Wingdings" panose="05000000000000000000" pitchFamily="2" charset="2"/>
        <a:buChar char=""/>
        <a:defRPr sz="2400">
          <a:solidFill>
            <a:srgbClr val="000000"/>
          </a:solidFill>
          <a:latin typeface="+mn-lt"/>
          <a:ea typeface="+mn-ea"/>
          <a:cs typeface="+mn-cs"/>
        </a:defRPr>
      </a:lvl1pPr>
      <a:lvl2pPr marL="739775" indent="-282575" algn="l" defTabSz="449263" rtl="0" eaLnBrk="0" fontAlgn="base" hangingPunct="0">
        <a:lnSpc>
          <a:spcPct val="87000"/>
        </a:lnSpc>
        <a:spcBef>
          <a:spcPts val="500"/>
        </a:spcBef>
        <a:spcAft>
          <a:spcPct val="0"/>
        </a:spcAft>
        <a:buClr>
          <a:srgbClr val="FBA313"/>
        </a:buClr>
        <a:buSzPct val="80000"/>
        <a:buFont typeface="Wingdings" panose="05000000000000000000" pitchFamily="2" charset="2"/>
        <a:buChar char=""/>
        <a:defRPr sz="20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49263" rtl="0" eaLnBrk="0" fontAlgn="base" hangingPunct="0">
        <a:lnSpc>
          <a:spcPct val="87000"/>
        </a:lnSpc>
        <a:spcBef>
          <a:spcPts val="500"/>
        </a:spcBef>
        <a:spcAft>
          <a:spcPct val="0"/>
        </a:spcAft>
        <a:buClr>
          <a:srgbClr val="FF9900"/>
        </a:buClr>
        <a:buSzPct val="65000"/>
        <a:buFont typeface="Wingdings" panose="05000000000000000000" pitchFamily="2" charset="2"/>
        <a:buChar char=""/>
        <a:defRPr sz="20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49263" rtl="0" eaLnBrk="0" fontAlgn="base" hangingPunct="0">
        <a:lnSpc>
          <a:spcPct val="87000"/>
        </a:lnSpc>
        <a:spcBef>
          <a:spcPts val="500"/>
        </a:spcBef>
        <a:spcAft>
          <a:spcPct val="0"/>
        </a:spcAft>
        <a:buClr>
          <a:srgbClr val="FBA313"/>
        </a:buClr>
        <a:buSzPct val="70000"/>
        <a:buFont typeface="Wingdings" panose="05000000000000000000" pitchFamily="2" charset="2"/>
        <a:buChar char=""/>
        <a:defRPr sz="20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49263" rtl="0" eaLnBrk="0" fontAlgn="base" hangingPunct="0">
        <a:lnSpc>
          <a:spcPct val="87000"/>
        </a:lnSpc>
        <a:spcBef>
          <a:spcPts val="500"/>
        </a:spcBef>
        <a:spcAft>
          <a:spcPct val="0"/>
        </a:spcAft>
        <a:buClr>
          <a:srgbClr val="FBA313"/>
        </a:buClr>
        <a:buSzPct val="100000"/>
        <a:buFont typeface="Wingdings" panose="05000000000000000000" pitchFamily="2" charset="2"/>
        <a:buChar char=""/>
        <a:defRPr sz="20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449263" rtl="0" fontAlgn="base">
        <a:lnSpc>
          <a:spcPct val="87000"/>
        </a:lnSpc>
        <a:spcBef>
          <a:spcPts val="500"/>
        </a:spcBef>
        <a:spcAft>
          <a:spcPct val="0"/>
        </a:spcAft>
        <a:buClr>
          <a:srgbClr val="FBA313"/>
        </a:buClr>
        <a:buSzPct val="100000"/>
        <a:buFont typeface="Wingdings" pitchFamily="2" charset="2"/>
        <a:buChar char=""/>
        <a:defRPr sz="2000">
          <a:solidFill>
            <a:srgbClr val="000000"/>
          </a:solidFill>
          <a:latin typeface="+mn-lt"/>
          <a:ea typeface="+mn-ea"/>
          <a:cs typeface="+mn-cs"/>
        </a:defRPr>
      </a:lvl6pPr>
      <a:lvl7pPr marL="2971800" indent="-228600" algn="l" defTabSz="449263" rtl="0" fontAlgn="base">
        <a:lnSpc>
          <a:spcPct val="87000"/>
        </a:lnSpc>
        <a:spcBef>
          <a:spcPts val="500"/>
        </a:spcBef>
        <a:spcAft>
          <a:spcPct val="0"/>
        </a:spcAft>
        <a:buClr>
          <a:srgbClr val="FBA313"/>
        </a:buClr>
        <a:buSzPct val="100000"/>
        <a:buFont typeface="Wingdings" pitchFamily="2" charset="2"/>
        <a:buChar char=""/>
        <a:defRPr sz="2000">
          <a:solidFill>
            <a:srgbClr val="000000"/>
          </a:solidFill>
          <a:latin typeface="+mn-lt"/>
          <a:ea typeface="+mn-ea"/>
          <a:cs typeface="+mn-cs"/>
        </a:defRPr>
      </a:lvl7pPr>
      <a:lvl8pPr marL="3429000" indent="-228600" algn="l" defTabSz="449263" rtl="0" fontAlgn="base">
        <a:lnSpc>
          <a:spcPct val="87000"/>
        </a:lnSpc>
        <a:spcBef>
          <a:spcPts val="500"/>
        </a:spcBef>
        <a:spcAft>
          <a:spcPct val="0"/>
        </a:spcAft>
        <a:buClr>
          <a:srgbClr val="FBA313"/>
        </a:buClr>
        <a:buSzPct val="100000"/>
        <a:buFont typeface="Wingdings" pitchFamily="2" charset="2"/>
        <a:buChar char=""/>
        <a:defRPr sz="2000">
          <a:solidFill>
            <a:srgbClr val="000000"/>
          </a:solidFill>
          <a:latin typeface="+mn-lt"/>
          <a:ea typeface="+mn-ea"/>
          <a:cs typeface="+mn-cs"/>
        </a:defRPr>
      </a:lvl8pPr>
      <a:lvl9pPr marL="3886200" indent="-228600" algn="l" defTabSz="449263" rtl="0" fontAlgn="base">
        <a:lnSpc>
          <a:spcPct val="87000"/>
        </a:lnSpc>
        <a:spcBef>
          <a:spcPts val="500"/>
        </a:spcBef>
        <a:spcAft>
          <a:spcPct val="0"/>
        </a:spcAft>
        <a:buClr>
          <a:srgbClr val="FBA313"/>
        </a:buClr>
        <a:buSzPct val="100000"/>
        <a:buFont typeface="Wingdings" pitchFamily="2" charset="2"/>
        <a:buChar char=""/>
        <a:defRPr sz="2000">
          <a:solidFill>
            <a:srgbClr val="000000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0" name="Group 2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2055" name="Rectangle 3">
              <a:extLst>
                <a:ext uri="{FF2B5EF4-FFF2-40B4-BE49-F238E27FC236}">
                  <a16:creationId xmlns:a16="http://schemas.microsoft.com/office/drawing/2014/main" id="{72111B83-9B5F-4A2A-8BA4-3D7CF4DB5B69}"/>
                </a:ext>
              </a:extLst>
            </p:cNvPr>
            <p:cNvSpPr>
              <a:spLocks noChangeArrowheads="1"/>
            </p:cNvSpPr>
            <p:nvPr/>
          </p:nvSpPr>
          <p:spPr bwMode="hidden">
            <a:xfrm>
              <a:off x="0" y="0"/>
              <a:ext cx="2208" cy="4320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algn="ctr" eaLnBrk="1" hangingPunct="1">
                <a:defRPr/>
              </a:pPr>
              <a:endParaRPr lang="de-DE" altLang="de-DE" sz="2400">
                <a:solidFill>
                  <a:schemeClr val="tx1"/>
                </a:solidFill>
                <a:latin typeface="Times New Roman" pitchFamily="18" charset="0"/>
              </a:endParaRPr>
            </a:p>
          </p:txBody>
        </p:sp>
        <p:sp>
          <p:nvSpPr>
            <p:cNvPr id="2056" name="Rectangle 4">
              <a:extLst>
                <a:ext uri="{FF2B5EF4-FFF2-40B4-BE49-F238E27FC236}">
                  <a16:creationId xmlns:a16="http://schemas.microsoft.com/office/drawing/2014/main" id="{132AEFE3-02C1-4CBB-A803-6D578D2C1FE0}"/>
                </a:ext>
              </a:extLst>
            </p:cNvPr>
            <p:cNvSpPr>
              <a:spLocks noChangeArrowheads="1"/>
            </p:cNvSpPr>
            <p:nvPr/>
          </p:nvSpPr>
          <p:spPr bwMode="hidden">
            <a:xfrm>
              <a:off x="1081" y="1065"/>
              <a:ext cx="4679" cy="1596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>
              <a:lvl1pPr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1pPr>
              <a:lvl2pPr marL="742950" indent="-28575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2pPr>
              <a:lvl3pPr marL="11430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3pPr>
              <a:lvl4pPr marL="16002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4pPr>
              <a:lvl5pPr marL="2057400" indent="-228600" eaLnBrk="0" hangingPunct="0"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5pPr>
              <a:lvl6pPr marL="25146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6pPr>
              <a:lvl7pPr marL="29718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7pPr>
              <a:lvl8pPr marL="34290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8pPr>
              <a:lvl9pPr marL="3886200" indent="-228600" algn="ctr" eaLnBrk="0" fontAlgn="base" hangingPunct="0">
                <a:spcBef>
                  <a:spcPct val="50000"/>
                </a:spcBef>
                <a:spcAft>
                  <a:spcPct val="0"/>
                </a:spcAft>
                <a:defRPr sz="2000">
                  <a:solidFill>
                    <a:schemeClr val="bg1"/>
                  </a:solidFill>
                  <a:latin typeface="Comic Sans MS" pitchFamily="66" charset="0"/>
                  <a:ea typeface="Arial Unicode MS" pitchFamily="34" charset="-128"/>
                  <a:cs typeface="Arial Unicode MS" pitchFamily="34" charset="-128"/>
                </a:defRPr>
              </a:lvl9pPr>
            </a:lstStyle>
            <a:p>
              <a:pPr eaLnBrk="1" hangingPunct="1">
                <a:defRPr/>
              </a:pPr>
              <a:endParaRPr lang="de-DE" altLang="de-DE" sz="2400">
                <a:solidFill>
                  <a:schemeClr val="tx1"/>
                </a:solidFill>
                <a:latin typeface="Times New Roman" pitchFamily="18" charset="0"/>
              </a:endParaRPr>
            </a:p>
          </p:txBody>
        </p:sp>
        <p:grpSp>
          <p:nvGrpSpPr>
            <p:cNvPr id="2057" name="Group 5"/>
            <p:cNvGrpSpPr>
              <a:grpSpLocks/>
            </p:cNvGrpSpPr>
            <p:nvPr/>
          </p:nvGrpSpPr>
          <p:grpSpPr bwMode="auto">
            <a:xfrm>
              <a:off x="0" y="672"/>
              <a:ext cx="1806" cy="1989"/>
              <a:chOff x="0" y="672"/>
              <a:chExt cx="1806" cy="1989"/>
            </a:xfrm>
          </p:grpSpPr>
          <p:sp>
            <p:nvSpPr>
              <p:cNvPr id="2058" name="Rectangle 6">
                <a:extLst>
                  <a:ext uri="{FF2B5EF4-FFF2-40B4-BE49-F238E27FC236}">
                    <a16:creationId xmlns:a16="http://schemas.microsoft.com/office/drawing/2014/main" id="{D7CACD53-B7B5-40FB-841F-7DF7D679A913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361" y="2257"/>
                <a:ext cx="363" cy="404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2059" name="Rectangle 7">
                <a:extLst>
                  <a:ext uri="{FF2B5EF4-FFF2-40B4-BE49-F238E27FC236}">
                    <a16:creationId xmlns:a16="http://schemas.microsoft.com/office/drawing/2014/main" id="{50DCEA44-F085-46C5-A51A-110E9F62DE55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1081" y="1065"/>
                <a:ext cx="362" cy="405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2060" name="Rectangle 8">
                <a:extLst>
                  <a:ext uri="{FF2B5EF4-FFF2-40B4-BE49-F238E27FC236}">
                    <a16:creationId xmlns:a16="http://schemas.microsoft.com/office/drawing/2014/main" id="{67D23BB4-2F75-4CAD-BCDC-F3C628331860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1437" y="672"/>
                <a:ext cx="369" cy="400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2061" name="Rectangle 9">
                <a:extLst>
                  <a:ext uri="{FF2B5EF4-FFF2-40B4-BE49-F238E27FC236}">
                    <a16:creationId xmlns:a16="http://schemas.microsoft.com/office/drawing/2014/main" id="{03B6B353-3834-45E8-A9BA-EF7D2A36E01A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719" y="2257"/>
                <a:ext cx="368" cy="404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2062" name="Rectangle 10">
                <a:extLst>
                  <a:ext uri="{FF2B5EF4-FFF2-40B4-BE49-F238E27FC236}">
                    <a16:creationId xmlns:a16="http://schemas.microsoft.com/office/drawing/2014/main" id="{ABFBFD48-1E9E-4D39-B7D5-5D7BCAE04069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1437" y="1065"/>
                <a:ext cx="369" cy="405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2063" name="Rectangle 11">
                <a:extLst>
                  <a:ext uri="{FF2B5EF4-FFF2-40B4-BE49-F238E27FC236}">
                    <a16:creationId xmlns:a16="http://schemas.microsoft.com/office/drawing/2014/main" id="{78FDD730-F6DC-470E-9424-D24AE3E8D019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719" y="1464"/>
                <a:ext cx="368" cy="399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2064" name="Rectangle 12">
                <a:extLst>
                  <a:ext uri="{FF2B5EF4-FFF2-40B4-BE49-F238E27FC236}">
                    <a16:creationId xmlns:a16="http://schemas.microsoft.com/office/drawing/2014/main" id="{6C933BA0-D663-4A79-9D54-3850CCE22AFE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0" y="1464"/>
                <a:ext cx="367" cy="399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2065" name="Rectangle 13">
                <a:extLst>
                  <a:ext uri="{FF2B5EF4-FFF2-40B4-BE49-F238E27FC236}">
                    <a16:creationId xmlns:a16="http://schemas.microsoft.com/office/drawing/2014/main" id="{2CAFC10E-A439-4E2C-B7A7-39EAE4ACAF1D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1081" y="1464"/>
                <a:ext cx="362" cy="399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2066" name="Rectangle 14">
                <a:extLst>
                  <a:ext uri="{FF2B5EF4-FFF2-40B4-BE49-F238E27FC236}">
                    <a16:creationId xmlns:a16="http://schemas.microsoft.com/office/drawing/2014/main" id="{DEAC80EF-6A65-43BB-A798-C8CB4E173408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361" y="1857"/>
                <a:ext cx="363" cy="406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  <p:sp>
            <p:nvSpPr>
              <p:cNvPr id="2067" name="Rectangle 15">
                <a:extLst>
                  <a:ext uri="{FF2B5EF4-FFF2-40B4-BE49-F238E27FC236}">
                    <a16:creationId xmlns:a16="http://schemas.microsoft.com/office/drawing/2014/main" id="{B34D5167-4337-47AF-8B63-0249FA0C68EE}"/>
                  </a:ext>
                </a:extLst>
              </p:cNvPr>
              <p:cNvSpPr>
                <a:spLocks noChangeArrowheads="1"/>
              </p:cNvSpPr>
              <p:nvPr userDrawn="1"/>
            </p:nvSpPr>
            <p:spPr bwMode="auto">
              <a:xfrm>
                <a:off x="719" y="1857"/>
                <a:ext cx="368" cy="406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>
                <a:lvl1pPr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1pPr>
                <a:lvl2pPr marL="742950" indent="-28575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2pPr>
                <a:lvl3pPr marL="11430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3pPr>
                <a:lvl4pPr marL="16002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4pPr>
                <a:lvl5pPr marL="2057400" indent="-228600" eaLnBrk="0" hangingPunct="0"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5pPr>
                <a:lvl6pPr marL="25146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6pPr>
                <a:lvl7pPr marL="29718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7pPr>
                <a:lvl8pPr marL="34290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8pPr>
                <a:lvl9pPr marL="3886200" indent="-228600" algn="ctr" eaLnBrk="0" fontAlgn="base" hangingPunct="0">
                  <a:spcBef>
                    <a:spcPct val="50000"/>
                  </a:spcBef>
                  <a:spcAft>
                    <a:spcPct val="0"/>
                  </a:spcAft>
                  <a:defRPr sz="2000">
                    <a:solidFill>
                      <a:schemeClr val="bg1"/>
                    </a:solidFill>
                    <a:latin typeface="Comic Sans MS" pitchFamily="66" charset="0"/>
                    <a:ea typeface="Arial Unicode MS" pitchFamily="34" charset="-128"/>
                    <a:cs typeface="Arial Unicode MS" pitchFamily="34" charset="-128"/>
                  </a:defRPr>
                </a:lvl9pPr>
              </a:lstStyle>
              <a:p>
                <a:pPr eaLnBrk="1" hangingPunct="1">
                  <a:defRPr/>
                </a:pPr>
                <a:endParaRPr lang="de-DE" altLang="de-DE" sz="2400">
                  <a:solidFill>
                    <a:schemeClr val="tx1"/>
                  </a:solidFill>
                  <a:latin typeface="Times New Roman" pitchFamily="18" charset="0"/>
                </a:endParaRPr>
              </a:p>
            </p:txBody>
          </p:sp>
        </p:grpSp>
      </p:grpSp>
      <p:sp>
        <p:nvSpPr>
          <p:cNvPr id="2051" name="Text Box 22">
            <a:extLst>
              <a:ext uri="{FF2B5EF4-FFF2-40B4-BE49-F238E27FC236}">
                <a16:creationId xmlns:a16="http://schemas.microsoft.com/office/drawing/2014/main" id="{C08656AA-5337-43EC-B0C3-86E6D48253FF}"/>
              </a:ext>
            </a:extLst>
          </p:cNvPr>
          <p:cNvSpPr txBox="1">
            <a:spLocks noChangeAspect="1" noChangeArrowheads="1"/>
          </p:cNvSpPr>
          <p:nvPr userDrawn="1"/>
        </p:nvSpPr>
        <p:spPr bwMode="auto">
          <a:xfrm>
            <a:off x="6521450" y="898525"/>
            <a:ext cx="2570163" cy="274638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5715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1pPr>
            <a:lvl2pPr marL="742950" indent="-285750" eaLnBrk="0" hangingPunct="0"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2pPr>
            <a:lvl3pPr marL="1143000" indent="-228600" eaLnBrk="0" hangingPunct="0"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3pPr>
            <a:lvl4pPr marL="1600200" indent="-228600" eaLnBrk="0" hangingPunct="0"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4pPr>
            <a:lvl5pPr marL="2057400" indent="-228600" eaLnBrk="0" hangingPunct="0"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5pPr>
            <a:lvl6pPr marL="2514600" indent="-228600" algn="ctr" eaLnBrk="0" fontAlgn="base" hangingPunct="0">
              <a:spcBef>
                <a:spcPct val="5000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6pPr>
            <a:lvl7pPr marL="2971800" indent="-228600" algn="ctr" eaLnBrk="0" fontAlgn="base" hangingPunct="0">
              <a:spcBef>
                <a:spcPct val="5000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7pPr>
            <a:lvl8pPr marL="3429000" indent="-228600" algn="ctr" eaLnBrk="0" fontAlgn="base" hangingPunct="0">
              <a:spcBef>
                <a:spcPct val="5000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8pPr>
            <a:lvl9pPr marL="3886200" indent="-228600" algn="ctr" eaLnBrk="0" fontAlgn="base" hangingPunct="0">
              <a:spcBef>
                <a:spcPct val="50000"/>
              </a:spcBef>
              <a:spcAft>
                <a:spcPct val="0"/>
              </a:spcAft>
              <a:defRPr sz="2000">
                <a:solidFill>
                  <a:schemeClr val="bg1"/>
                </a:solidFill>
                <a:latin typeface="Comic Sans MS" pitchFamily="66" charset="0"/>
                <a:ea typeface="Arial Unicode MS" pitchFamily="34" charset="-128"/>
                <a:cs typeface="Arial Unicode MS" pitchFamily="34" charset="-128"/>
              </a:defRPr>
            </a:lvl9pPr>
          </a:lstStyle>
          <a:p>
            <a:pPr eaLnBrk="1" hangingPunct="1">
              <a:defRPr/>
            </a:pPr>
            <a:r>
              <a:rPr lang="de-DE" altLang="de-DE" sz="1200" b="1">
                <a:solidFill>
                  <a:srgbClr val="C0C0C0"/>
                </a:solidFill>
                <a:latin typeface="Arial" pitchFamily="34" charset="0"/>
              </a:rPr>
              <a:t>  </a:t>
            </a:r>
            <a:r>
              <a:rPr lang="de-DE" altLang="de-DE" sz="1000" b="1">
                <a:solidFill>
                  <a:srgbClr val="C0C0C0"/>
                </a:solidFill>
                <a:latin typeface="Arial" pitchFamily="34" charset="0"/>
              </a:rPr>
              <a:t>       </a:t>
            </a:r>
            <a:endParaRPr lang="de-DE" altLang="de-DE" sz="1200" b="1" i="1">
              <a:solidFill>
                <a:srgbClr val="969696"/>
              </a:solidFill>
              <a:latin typeface="Times New Roman" pitchFamily="18" charset="0"/>
            </a:endParaRPr>
          </a:p>
        </p:txBody>
      </p:sp>
      <p:sp>
        <p:nvSpPr>
          <p:cNvPr id="2052" name="Rectangle 1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4450"/>
            <a:ext cx="8229600" cy="739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/>
              <a:t>Titelmasterformat durch Klicken bearbeiten</a:t>
            </a:r>
          </a:p>
        </p:txBody>
      </p:sp>
      <p:sp>
        <p:nvSpPr>
          <p:cNvPr id="2053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412875"/>
            <a:ext cx="8229600" cy="5040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/>
              <a:t>Textmasterformate durch Klicken bearbeiten</a:t>
            </a:r>
          </a:p>
          <a:p>
            <a:pPr lvl="1"/>
            <a:r>
              <a:rPr lang="de-DE" altLang="de-DE"/>
              <a:t>Zweite Ebene</a:t>
            </a:r>
          </a:p>
          <a:p>
            <a:pPr lvl="2"/>
            <a:r>
              <a:rPr lang="de-DE" altLang="de-DE"/>
              <a:t>Dritte Ebene</a:t>
            </a:r>
          </a:p>
          <a:p>
            <a:pPr lvl="3"/>
            <a:r>
              <a:rPr lang="de-DE" altLang="de-DE"/>
              <a:t>Vierte Ebene</a:t>
            </a:r>
          </a:p>
          <a:p>
            <a:pPr lvl="4"/>
            <a:r>
              <a:rPr lang="de-DE" altLang="de-DE"/>
              <a:t>Fünfte Ebene</a:t>
            </a:r>
          </a:p>
        </p:txBody>
      </p:sp>
      <p:sp>
        <p:nvSpPr>
          <p:cNvPr id="31" name="Rectangle 17">
            <a:extLst>
              <a:ext uri="{FF2B5EF4-FFF2-40B4-BE49-F238E27FC236}">
                <a16:creationId xmlns:a16="http://schemas.microsoft.com/office/drawing/2014/main" id="{DCA93AD6-2F78-45E1-BA9A-3619C0D47F5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spcBef>
                <a:spcPct val="0"/>
              </a:spcBef>
              <a:defRPr sz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</p:sldLayoutIdLst>
  <p:transition/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pitchFamily="34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buClr>
          <a:schemeClr val="bg2"/>
        </a:buClr>
        <a:buSzPct val="75000"/>
        <a:buFont typeface="Wingdings" panose="05000000000000000000" pitchFamily="2" charset="2"/>
        <a:buChar char="n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anose="05000000000000000000" pitchFamily="2" charset="2"/>
        <a:buChar char="¨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anose="05000000000000000000" pitchFamily="2" charset="2"/>
        <a:buChar char="n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¨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Font typeface="Wingdings" panose="05000000000000000000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 idx="4294967295"/>
          </p:nvPr>
        </p:nvSpPr>
        <p:spPr>
          <a:xfrm>
            <a:off x="2971800" y="1828800"/>
            <a:ext cx="6019800" cy="2209800"/>
          </a:xfrm>
        </p:spPr>
        <p:txBody>
          <a:bodyPr/>
          <a:lstStyle/>
          <a:p>
            <a:pPr eaLnBrk="1" hangingPunct="1"/>
            <a:r>
              <a:rPr lang="de-DE" altLang="de-DE" sz="3800" dirty="0">
                <a:solidFill>
                  <a:srgbClr val="FFFFFF"/>
                </a:solidFill>
              </a:rPr>
              <a:t>Graphen</a:t>
            </a:r>
            <a:br>
              <a:rPr lang="de-DE" altLang="de-DE" sz="3800" dirty="0">
                <a:solidFill>
                  <a:srgbClr val="FFFFFF"/>
                </a:solidFill>
              </a:rPr>
            </a:br>
            <a:r>
              <a:rPr lang="de-DE" altLang="de-DE" sz="2600" dirty="0">
                <a:solidFill>
                  <a:srgbClr val="FFFFFF"/>
                </a:solidFill>
              </a:rPr>
              <a:t>Adjazenzmatrix</a:t>
            </a:r>
            <a:br>
              <a:rPr lang="de-DE" altLang="de-DE" sz="2600" dirty="0">
                <a:solidFill>
                  <a:srgbClr val="FFFFFF"/>
                </a:solidFill>
              </a:rPr>
            </a:br>
            <a:r>
              <a:rPr lang="de-DE" altLang="de-DE" sz="2600" dirty="0">
                <a:solidFill>
                  <a:srgbClr val="FFFFFF"/>
                </a:solidFill>
              </a:rPr>
              <a:t>gerichtete und </a:t>
            </a:r>
            <a:r>
              <a:rPr lang="de-DE" altLang="de-DE" sz="2600" dirty="0" err="1">
                <a:solidFill>
                  <a:srgbClr val="FFFFFF"/>
                </a:solidFill>
              </a:rPr>
              <a:t>ungerichtete</a:t>
            </a:r>
            <a:r>
              <a:rPr lang="de-DE" altLang="de-DE" sz="2600" dirty="0">
                <a:solidFill>
                  <a:srgbClr val="FFFFFF"/>
                </a:solidFill>
              </a:rPr>
              <a:t> Graphen</a:t>
            </a:r>
            <a:endParaRPr lang="de-DE" altLang="de-DE" sz="2200" dirty="0">
              <a:solidFill>
                <a:srgbClr val="FFFFFF"/>
              </a:solidFill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809625" y="-63500"/>
            <a:ext cx="7874000" cy="1112838"/>
          </a:xfrm>
        </p:spPr>
        <p:txBody>
          <a:bodyPr/>
          <a:lstStyle/>
          <a:p>
            <a:pPr eaLnBrk="1" hangingPunct="1"/>
            <a:r>
              <a:rPr lang="de-DE" altLang="de-DE"/>
              <a:t>Graphen</a:t>
            </a:r>
          </a:p>
        </p:txBody>
      </p:sp>
      <p:sp>
        <p:nvSpPr>
          <p:cNvPr id="6147" name="Rectangle 3"/>
          <p:cNvSpPr>
            <a:spLocks noChangeArrowheads="1"/>
          </p:cNvSpPr>
          <p:nvPr/>
        </p:nvSpPr>
        <p:spPr bwMode="auto">
          <a:xfrm>
            <a:off x="635000" y="1125538"/>
            <a:ext cx="78740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defTabSz="449263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 defTabSz="449263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>
                <a:srgbClr val="000000"/>
              </a:buClr>
              <a:buSzPct val="100000"/>
              <a:buFont typeface="Arial" panose="020B0604020202020204" pitchFamily="34" charset="0"/>
              <a:buNone/>
            </a:pPr>
            <a:r>
              <a:rPr lang="de-DE" altLang="de-DE" sz="2300" b="1">
                <a:solidFill>
                  <a:srgbClr val="CC6633"/>
                </a:solidFill>
                <a:cs typeface="Arial" panose="020B0604020202020204" pitchFamily="34" charset="0"/>
              </a:rPr>
              <a:t>Wiederholung: Feld</a:t>
            </a:r>
            <a:endParaRPr lang="de-DE" altLang="de-DE" sz="2100" b="1">
              <a:solidFill>
                <a:srgbClr val="CC6633"/>
              </a:solidFill>
              <a:cs typeface="Arial" panose="020B0604020202020204" pitchFamily="34" charset="0"/>
            </a:endParaRPr>
          </a:p>
        </p:txBody>
      </p:sp>
      <p:sp>
        <p:nvSpPr>
          <p:cNvPr id="6148" name="Rectangle 3">
            <a:extLst>
              <a:ext uri="{FF2B5EF4-FFF2-40B4-BE49-F238E27FC236}">
                <a16:creationId xmlns:a16="http://schemas.microsoft.com/office/drawing/2014/main" id="{87C5576A-44D0-4459-B1E5-DA222859965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79500" y="3141663"/>
            <a:ext cx="5976938" cy="2879725"/>
          </a:xfrm>
          <a:prstGeom prst="rect">
            <a:avLst/>
          </a:prstGeom>
          <a:solidFill>
            <a:schemeClr val="accent3">
              <a:lumMod val="95000"/>
            </a:schemeClr>
          </a:solidFill>
          <a:ln>
            <a:noFill/>
          </a:ln>
        </p:spPr>
        <p:txBody>
          <a:bodyPr/>
          <a:lstStyle>
            <a:lvl1pPr marL="342900" indent="-342900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611188" indent="-4572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b="1" dirty="0">
                <a:solidFill>
                  <a:schemeClr val="tx1"/>
                </a:solidFill>
                <a:cs typeface="Arial" panose="020B0604020202020204" pitchFamily="34" charset="0"/>
              </a:rPr>
              <a:t>Eindimensionales Feld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int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[ ]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feld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;			//Deklarieren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endParaRPr lang="de-DE" altLang="de-DE" sz="1800" dirty="0">
              <a:solidFill>
                <a:schemeClr val="tx1"/>
              </a:solidFill>
              <a:cs typeface="Arial" panose="020B0604020202020204" pitchFamily="34" charset="0"/>
            </a:endParaRP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feld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=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new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int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[5];		//Instanziieren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endParaRPr lang="de-DE" altLang="de-DE" sz="1800" dirty="0">
              <a:solidFill>
                <a:schemeClr val="tx1"/>
              </a:solidFill>
              <a:cs typeface="Arial" panose="020B0604020202020204" pitchFamily="34" charset="0"/>
            </a:endParaRP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for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(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int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i=0; i&lt;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feld.length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; i++){	//Initialisieren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   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feld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[i] = i * i ;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}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endParaRPr lang="de-DE" altLang="de-DE" sz="1800" dirty="0">
              <a:solidFill>
                <a:schemeClr val="tx1"/>
              </a:solidFill>
              <a:cs typeface="Arial" panose="020B0604020202020204" pitchFamily="34" charset="0"/>
            </a:endParaRPr>
          </a:p>
        </p:txBody>
      </p:sp>
      <p:graphicFrame>
        <p:nvGraphicFramePr>
          <p:cNvPr id="384166" name="Group 166">
            <a:extLst>
              <a:ext uri="{FF2B5EF4-FFF2-40B4-BE49-F238E27FC236}">
                <a16:creationId xmlns:a16="http://schemas.microsoft.com/office/drawing/2014/main" id="{A4DD8EA0-5CB6-4BB9-888B-38B4F55D64F6}"/>
              </a:ext>
            </a:extLst>
          </p:cNvPr>
          <p:cNvGraphicFramePr>
            <a:graphicFrameLocks noGrp="1"/>
          </p:cNvGraphicFramePr>
          <p:nvPr/>
        </p:nvGraphicFramePr>
        <p:xfrm>
          <a:off x="2051050" y="1989138"/>
          <a:ext cx="4032249" cy="687387"/>
        </p:xfrm>
        <a:graphic>
          <a:graphicData uri="http://schemas.openxmlformats.org/drawingml/2006/table">
            <a:tbl>
              <a:tblPr/>
              <a:tblGrid>
                <a:gridCol w="8642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3360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360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3360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360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3360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42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28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   </a:t>
                      </a:r>
                      <a:r>
                        <a:rPr kumimoji="0" lang="de-DE" sz="28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i</a:t>
                      </a:r>
                      <a:r>
                        <a:rPr kumimoji="0" lang="de-DE" sz="28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   </a:t>
                      </a:r>
                      <a:r>
                        <a:rPr kumimoji="0" lang="de-DE" sz="18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 </a:t>
                      </a:r>
                    </a:p>
                  </a:txBody>
                  <a:tcPr marL="68591" marR="68591" marT="0" marB="0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2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3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4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4448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2800" b="1" i="0" u="none" strike="noStrike" kern="1200" cap="none" normalizeH="0" baseline="-2500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feld</a:t>
                      </a:r>
                      <a:r>
                        <a:rPr kumimoji="0" lang="de-DE" sz="2800" b="1" i="0" u="none" strike="noStrike" kern="1200" cap="none" normalizeH="0" baseline="-250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[</a:t>
                      </a:r>
                      <a:r>
                        <a:rPr kumimoji="0" lang="de-DE" sz="2800" b="1" i="0" u="none" strike="noStrike" kern="1200" cap="none" normalizeH="0" baseline="-2500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i</a:t>
                      </a:r>
                      <a:r>
                        <a:rPr kumimoji="0" lang="de-DE" sz="2800" b="1" i="0" u="none" strike="noStrike" kern="1200" cap="none" normalizeH="0" baseline="-250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]</a:t>
                      </a:r>
                    </a:p>
                  </a:txBody>
                  <a:tcPr marL="68591" marR="68591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9</a:t>
                      </a:r>
                      <a:endParaRPr kumimoji="0" lang="de-DE" sz="1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16</a:t>
                      </a:r>
                    </a:p>
                  </a:txBody>
                  <a:tcPr marL="68591" marR="68591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809625" y="-63500"/>
            <a:ext cx="7874000" cy="1112838"/>
          </a:xfrm>
        </p:spPr>
        <p:txBody>
          <a:bodyPr/>
          <a:lstStyle/>
          <a:p>
            <a:pPr eaLnBrk="1" hangingPunct="1"/>
            <a:r>
              <a:rPr lang="de-DE" altLang="de-DE"/>
              <a:t>Graphen</a:t>
            </a:r>
          </a:p>
        </p:txBody>
      </p:sp>
      <p:sp>
        <p:nvSpPr>
          <p:cNvPr id="8195" name="Rectangle 3"/>
          <p:cNvSpPr>
            <a:spLocks noChangeArrowheads="1"/>
          </p:cNvSpPr>
          <p:nvPr/>
        </p:nvSpPr>
        <p:spPr bwMode="auto">
          <a:xfrm>
            <a:off x="635000" y="1125538"/>
            <a:ext cx="78740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defTabSz="449263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 defTabSz="449263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>
                <a:srgbClr val="000000"/>
              </a:buClr>
              <a:buSzPct val="100000"/>
              <a:buFont typeface="Arial" panose="020B0604020202020204" pitchFamily="34" charset="0"/>
              <a:buNone/>
            </a:pPr>
            <a:r>
              <a:rPr lang="de-DE" altLang="de-DE" sz="2300" b="1">
                <a:solidFill>
                  <a:srgbClr val="CC6633"/>
                </a:solidFill>
                <a:cs typeface="Arial" panose="020B0604020202020204" pitchFamily="34" charset="0"/>
              </a:rPr>
              <a:t>Felder und Matrix</a:t>
            </a:r>
            <a:endParaRPr lang="de-DE" altLang="de-DE" sz="2100" b="1">
              <a:solidFill>
                <a:srgbClr val="CC6633"/>
              </a:solidFill>
              <a:cs typeface="Arial" panose="020B0604020202020204" pitchFamily="34" charset="0"/>
            </a:endParaRPr>
          </a:p>
        </p:txBody>
      </p:sp>
      <p:sp>
        <p:nvSpPr>
          <p:cNvPr id="6148" name="Rectangle 3">
            <a:extLst>
              <a:ext uri="{FF2B5EF4-FFF2-40B4-BE49-F238E27FC236}">
                <a16:creationId xmlns:a16="http://schemas.microsoft.com/office/drawing/2014/main" id="{B09F5FB1-9965-4D4A-9430-EAC0A6E9CAF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58888" y="4508500"/>
            <a:ext cx="5976937" cy="1368425"/>
          </a:xfrm>
          <a:prstGeom prst="rect">
            <a:avLst/>
          </a:prstGeom>
          <a:solidFill>
            <a:schemeClr val="accent3">
              <a:lumMod val="95000"/>
            </a:schemeClr>
          </a:solidFill>
          <a:ln>
            <a:noFill/>
          </a:ln>
        </p:spPr>
        <p:txBody>
          <a:bodyPr/>
          <a:lstStyle>
            <a:lvl1pPr marL="342900" indent="-342900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611188" indent="-4572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b="1" dirty="0">
                <a:solidFill>
                  <a:schemeClr val="tx1"/>
                </a:solidFill>
                <a:cs typeface="Arial" panose="020B0604020202020204" pitchFamily="34" charset="0"/>
              </a:rPr>
              <a:t>Zweidimensionales Feld: </a:t>
            </a:r>
            <a:r>
              <a:rPr lang="de-DE" altLang="de-DE" sz="1800" b="1" dirty="0" err="1">
                <a:solidFill>
                  <a:schemeClr val="tx1"/>
                </a:solidFill>
                <a:cs typeface="Arial" panose="020B0604020202020204" pitchFamily="34" charset="0"/>
              </a:rPr>
              <a:t>n</a:t>
            </a:r>
            <a:r>
              <a:rPr lang="de-DE" altLang="de-DE" sz="1800" b="1" dirty="0" err="1">
                <a:solidFill>
                  <a:schemeClr val="tx1"/>
                </a:solidFill>
                <a:cs typeface="Arial" panose="020B0604020202020204" pitchFamily="34" charset="0"/>
                <a:sym typeface="Symbol" panose="05050102010706020507" pitchFamily="18" charset="2"/>
              </a:rPr>
              <a:t></a:t>
            </a:r>
            <a:r>
              <a:rPr lang="de-DE" altLang="de-DE" sz="1800" b="1" dirty="0" err="1">
                <a:solidFill>
                  <a:schemeClr val="tx1"/>
                </a:solidFill>
                <a:cs typeface="Arial" panose="020B0604020202020204" pitchFamily="34" charset="0"/>
              </a:rPr>
              <a:t>n</a:t>
            </a:r>
            <a:r>
              <a:rPr lang="de-DE" altLang="de-DE" sz="1800" b="1" dirty="0">
                <a:solidFill>
                  <a:schemeClr val="tx1"/>
                </a:solidFill>
                <a:cs typeface="Arial" panose="020B0604020202020204" pitchFamily="34" charset="0"/>
              </a:rPr>
              <a:t> Matrix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int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[ ] [ ]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matrix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;		//Deklarieren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matrix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=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new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int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[</a:t>
            </a:r>
            <a:r>
              <a:rPr lang="de-DE" altLang="de-DE" sz="1800" dirty="0">
                <a:solidFill>
                  <a:srgbClr val="0070C0"/>
                </a:solidFill>
                <a:cs typeface="Arial" panose="020B0604020202020204" pitchFamily="34" charset="0"/>
              </a:rPr>
              <a:t>5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] [</a:t>
            </a:r>
            <a:r>
              <a:rPr lang="de-DE" altLang="de-DE" sz="1800" dirty="0">
                <a:solidFill>
                  <a:srgbClr val="7030A0"/>
                </a:solidFill>
                <a:cs typeface="Arial" panose="020B0604020202020204" pitchFamily="34" charset="0"/>
              </a:rPr>
              <a:t>5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];	//Instanziieren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matrix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[</a:t>
            </a:r>
            <a:r>
              <a:rPr lang="de-DE" altLang="de-DE" sz="1800" dirty="0">
                <a:solidFill>
                  <a:srgbClr val="0070C0"/>
                </a:solidFill>
                <a:cs typeface="Arial" panose="020B0604020202020204" pitchFamily="34" charset="0"/>
              </a:rPr>
              <a:t>2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] [</a:t>
            </a:r>
            <a:r>
              <a:rPr lang="de-DE" altLang="de-DE" sz="1800" dirty="0">
                <a:solidFill>
                  <a:srgbClr val="7030A0"/>
                </a:solidFill>
                <a:cs typeface="Arial" panose="020B0604020202020204" pitchFamily="34" charset="0"/>
              </a:rPr>
              <a:t>3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] = 9;	// Wert zuweisen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endParaRPr lang="de-DE" altLang="de-DE" sz="1800" dirty="0">
              <a:solidFill>
                <a:schemeClr val="tx1"/>
              </a:solidFill>
              <a:cs typeface="Arial" panose="020B0604020202020204" pitchFamily="34" charset="0"/>
            </a:endParaRPr>
          </a:p>
        </p:txBody>
      </p:sp>
      <p:graphicFrame>
        <p:nvGraphicFramePr>
          <p:cNvPr id="384166" name="Group 166">
            <a:extLst>
              <a:ext uri="{FF2B5EF4-FFF2-40B4-BE49-F238E27FC236}">
                <a16:creationId xmlns:a16="http://schemas.microsoft.com/office/drawing/2014/main" id="{A90E35B6-C41A-4030-B7E4-BCB33B2C7525}"/>
              </a:ext>
            </a:extLst>
          </p:cNvPr>
          <p:cNvGraphicFramePr>
            <a:graphicFrameLocks noGrp="1"/>
          </p:cNvGraphicFramePr>
          <p:nvPr/>
        </p:nvGraphicFramePr>
        <p:xfrm>
          <a:off x="2411413" y="1989138"/>
          <a:ext cx="3671887" cy="2089151"/>
        </p:xfrm>
        <a:graphic>
          <a:graphicData uri="http://schemas.openxmlformats.org/drawingml/2006/table">
            <a:tbl>
              <a:tblPr/>
              <a:tblGrid>
                <a:gridCol w="6111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7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7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118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118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127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42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24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i </a:t>
                      </a:r>
                      <a:r>
                        <a:rPr kumimoji="0" lang="de-DE" sz="18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    </a:t>
                      </a:r>
                      <a:r>
                        <a:rPr kumimoji="0" lang="de-DE" sz="2000" b="1" i="0" u="none" strike="noStrike" cap="none" normalizeH="0" baseline="3000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j</a:t>
                      </a:r>
                      <a:endParaRPr kumimoji="0" lang="de-DE" sz="1800" b="1" i="0" u="none" strike="noStrike" cap="none" normalizeH="0" baseline="-25000" dirty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Arial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  <a:endParaRPr kumimoji="0" lang="de-DE" sz="1100" b="1" i="0" u="none" strike="noStrike" cap="none" normalizeH="0" baseline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2</a:t>
                      </a:r>
                      <a:endParaRPr kumimoji="0" lang="de-DE" sz="1100" b="1" i="0" u="none" strike="noStrike" cap="none" normalizeH="0" baseline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3</a:t>
                      </a:r>
                      <a:endParaRPr kumimoji="0" lang="de-DE" sz="1100" b="1" i="0" u="none" strike="noStrike" cap="none" normalizeH="0" baseline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4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44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14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44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2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3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4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809625" y="-63500"/>
            <a:ext cx="7874000" cy="1112838"/>
          </a:xfrm>
        </p:spPr>
        <p:txBody>
          <a:bodyPr/>
          <a:lstStyle/>
          <a:p>
            <a:pPr eaLnBrk="1" hangingPunct="1"/>
            <a:r>
              <a:rPr lang="de-DE" altLang="de-DE"/>
              <a:t>Graphen</a:t>
            </a:r>
          </a:p>
        </p:txBody>
      </p:sp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635000" y="1125538"/>
            <a:ext cx="78740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defTabSz="449263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 defTabSz="449263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>
                <a:srgbClr val="000000"/>
              </a:buClr>
              <a:buSzPct val="100000"/>
              <a:buFont typeface="Arial" panose="020B0604020202020204" pitchFamily="34" charset="0"/>
              <a:buNone/>
            </a:pPr>
            <a:r>
              <a:rPr lang="de-DE" altLang="de-DE" sz="2300" b="1">
                <a:solidFill>
                  <a:srgbClr val="CC6633"/>
                </a:solidFill>
                <a:cs typeface="Arial" panose="020B0604020202020204" pitchFamily="34" charset="0"/>
              </a:rPr>
              <a:t>Felder und Matrix</a:t>
            </a:r>
            <a:endParaRPr lang="de-DE" altLang="de-DE" sz="2100" b="1">
              <a:solidFill>
                <a:srgbClr val="CC6633"/>
              </a:solidFill>
              <a:cs typeface="Arial" panose="020B0604020202020204" pitchFamily="34" charset="0"/>
            </a:endParaRPr>
          </a:p>
        </p:txBody>
      </p:sp>
      <p:sp>
        <p:nvSpPr>
          <p:cNvPr id="6148" name="Rectangle 3">
            <a:extLst>
              <a:ext uri="{FF2B5EF4-FFF2-40B4-BE49-F238E27FC236}">
                <a16:creationId xmlns:a16="http://schemas.microsoft.com/office/drawing/2014/main" id="{13655945-D940-4684-9E34-3EC34E5EB23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58888" y="4508500"/>
            <a:ext cx="5976937" cy="1368425"/>
          </a:xfrm>
          <a:prstGeom prst="rect">
            <a:avLst/>
          </a:prstGeom>
          <a:solidFill>
            <a:schemeClr val="accent3">
              <a:lumMod val="95000"/>
            </a:schemeClr>
          </a:solidFill>
          <a:ln>
            <a:noFill/>
          </a:ln>
        </p:spPr>
        <p:txBody>
          <a:bodyPr/>
          <a:lstStyle>
            <a:lvl1pPr marL="342900" indent="-342900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611188" indent="-4572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None/>
              <a:defRPr/>
            </a:pPr>
            <a:r>
              <a:rPr lang="de-DE" altLang="de-DE" sz="1800" b="1" dirty="0">
                <a:solidFill>
                  <a:schemeClr val="tx1"/>
                </a:solidFill>
                <a:cs typeface="Arial" panose="020B0604020202020204" pitchFamily="34" charset="0"/>
              </a:rPr>
              <a:t>Zweidimensionales Feld: </a:t>
            </a:r>
            <a:r>
              <a:rPr lang="de-DE" altLang="de-DE" sz="1800" b="1" dirty="0" err="1">
                <a:solidFill>
                  <a:schemeClr val="tx1"/>
                </a:solidFill>
                <a:cs typeface="Arial" panose="020B0604020202020204" pitchFamily="34" charset="0"/>
              </a:rPr>
              <a:t>n</a:t>
            </a:r>
            <a:r>
              <a:rPr lang="de-DE" altLang="de-DE" sz="1800" b="1" dirty="0" err="1">
                <a:solidFill>
                  <a:schemeClr val="tx1"/>
                </a:solidFill>
                <a:cs typeface="Arial" panose="020B0604020202020204" pitchFamily="34" charset="0"/>
                <a:sym typeface="Symbol" panose="05050102010706020507" pitchFamily="18" charset="2"/>
              </a:rPr>
              <a:t></a:t>
            </a:r>
            <a:r>
              <a:rPr lang="de-DE" altLang="de-DE" sz="1800" b="1" dirty="0" err="1">
                <a:solidFill>
                  <a:schemeClr val="tx1"/>
                </a:solidFill>
                <a:cs typeface="Arial" panose="020B0604020202020204" pitchFamily="34" charset="0"/>
              </a:rPr>
              <a:t>n</a:t>
            </a:r>
            <a:r>
              <a:rPr lang="de-DE" altLang="de-DE" sz="1800" b="1" dirty="0">
                <a:solidFill>
                  <a:schemeClr val="tx1"/>
                </a:solidFill>
                <a:cs typeface="Arial" panose="020B0604020202020204" pitchFamily="34" charset="0"/>
              </a:rPr>
              <a:t> Matrix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int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[ ] [ ]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matrix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;		//Deklarieren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matrix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=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new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</a:t>
            </a: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int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[</a:t>
            </a:r>
            <a:r>
              <a:rPr lang="de-DE" altLang="de-DE" sz="1800" dirty="0">
                <a:solidFill>
                  <a:srgbClr val="0070C0"/>
                </a:solidFill>
                <a:cs typeface="Arial" panose="020B0604020202020204" pitchFamily="34" charset="0"/>
              </a:rPr>
              <a:t>5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] [</a:t>
            </a:r>
            <a:r>
              <a:rPr lang="de-DE" altLang="de-DE" sz="1800" dirty="0">
                <a:solidFill>
                  <a:srgbClr val="7030A0"/>
                </a:solidFill>
                <a:cs typeface="Arial" panose="020B0604020202020204" pitchFamily="34" charset="0"/>
              </a:rPr>
              <a:t>5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];	//Instanziieren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r>
              <a:rPr lang="de-DE" altLang="de-DE" sz="1800" dirty="0" err="1">
                <a:solidFill>
                  <a:schemeClr val="tx1"/>
                </a:solidFill>
                <a:cs typeface="Arial" panose="020B0604020202020204" pitchFamily="34" charset="0"/>
              </a:rPr>
              <a:t>matrix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 [</a:t>
            </a:r>
            <a:r>
              <a:rPr lang="de-DE" altLang="de-DE" sz="1800" dirty="0">
                <a:solidFill>
                  <a:srgbClr val="0070C0"/>
                </a:solidFill>
                <a:cs typeface="Arial" panose="020B0604020202020204" pitchFamily="34" charset="0"/>
              </a:rPr>
              <a:t>2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] [</a:t>
            </a:r>
            <a:r>
              <a:rPr lang="de-DE" altLang="de-DE" sz="1800" dirty="0">
                <a:solidFill>
                  <a:srgbClr val="7030A0"/>
                </a:solidFill>
                <a:cs typeface="Arial" panose="020B0604020202020204" pitchFamily="34" charset="0"/>
              </a:rPr>
              <a:t>3</a:t>
            </a:r>
            <a:r>
              <a:rPr lang="de-DE" altLang="de-DE" sz="1800" dirty="0">
                <a:solidFill>
                  <a:schemeClr val="tx1"/>
                </a:solidFill>
                <a:cs typeface="Arial" panose="020B0604020202020204" pitchFamily="34" charset="0"/>
              </a:rPr>
              <a:t>] = 9;	// Wert zuweisen</a:t>
            </a:r>
          </a:p>
          <a:p>
            <a:pPr lvl="1" eaLnBrk="1" hangingPunct="1">
              <a:lnSpc>
                <a:spcPct val="100000"/>
              </a:lnSpc>
              <a:spcBef>
                <a:spcPct val="0"/>
              </a:spcBef>
              <a:spcAft>
                <a:spcPts val="600"/>
              </a:spcAft>
              <a:buClrTx/>
              <a:buSzPct val="100000"/>
              <a:buFont typeface="Wingdings" panose="05000000000000000000" pitchFamily="2" charset="2"/>
              <a:buNone/>
              <a:defRPr/>
            </a:pPr>
            <a:endParaRPr lang="de-DE" altLang="de-DE" sz="1800" dirty="0">
              <a:solidFill>
                <a:schemeClr val="tx1"/>
              </a:solidFill>
              <a:cs typeface="Arial" panose="020B0604020202020204" pitchFamily="34" charset="0"/>
            </a:endParaRPr>
          </a:p>
        </p:txBody>
      </p:sp>
      <p:graphicFrame>
        <p:nvGraphicFramePr>
          <p:cNvPr id="384166" name="Group 166">
            <a:extLst>
              <a:ext uri="{FF2B5EF4-FFF2-40B4-BE49-F238E27FC236}">
                <a16:creationId xmlns:a16="http://schemas.microsoft.com/office/drawing/2014/main" id="{0EC5BE68-0AB6-4A8C-ADFD-3772D42C4839}"/>
              </a:ext>
            </a:extLst>
          </p:cNvPr>
          <p:cNvGraphicFramePr>
            <a:graphicFrameLocks noGrp="1"/>
          </p:cNvGraphicFramePr>
          <p:nvPr/>
        </p:nvGraphicFramePr>
        <p:xfrm>
          <a:off x="2411413" y="1989138"/>
          <a:ext cx="3671887" cy="2089151"/>
        </p:xfrm>
        <a:graphic>
          <a:graphicData uri="http://schemas.openxmlformats.org/drawingml/2006/table">
            <a:tbl>
              <a:tblPr/>
              <a:tblGrid>
                <a:gridCol w="6111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7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7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118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118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127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42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24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i </a:t>
                      </a:r>
                      <a:r>
                        <a:rPr kumimoji="0" lang="de-DE" sz="18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    </a:t>
                      </a:r>
                      <a:r>
                        <a:rPr kumimoji="0" lang="de-DE" sz="2000" b="1" i="0" u="none" strike="noStrike" cap="none" normalizeH="0" baseline="3000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j</a:t>
                      </a:r>
                      <a:endParaRPr kumimoji="0" lang="de-DE" sz="1800" b="1" i="0" u="none" strike="noStrike" cap="none" normalizeH="0" baseline="-25000" dirty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Arial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  <a:endParaRPr kumimoji="0" lang="de-DE" sz="1100" b="1" i="0" u="none" strike="noStrike" cap="none" normalizeH="0" baseline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2</a:t>
                      </a:r>
                      <a:endParaRPr kumimoji="0" lang="de-DE" sz="1100" b="1" i="0" u="none" strike="noStrike" cap="none" normalizeH="0" baseline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3</a:t>
                      </a:r>
                      <a:endParaRPr kumimoji="0" lang="de-DE" sz="1100" b="1" i="0" u="none" strike="noStrike" cap="none" normalizeH="0" baseline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4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44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14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44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2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9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3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4</a:t>
                      </a:r>
                      <a:endParaRPr kumimoji="0" lang="de-DE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809625" y="-63500"/>
            <a:ext cx="7874000" cy="1112838"/>
          </a:xfrm>
        </p:spPr>
        <p:txBody>
          <a:bodyPr/>
          <a:lstStyle/>
          <a:p>
            <a:pPr eaLnBrk="1" hangingPunct="1"/>
            <a:r>
              <a:rPr lang="de-DE" altLang="de-DE"/>
              <a:t>Graphen</a:t>
            </a:r>
          </a:p>
        </p:txBody>
      </p:sp>
      <p:sp>
        <p:nvSpPr>
          <p:cNvPr id="10243" name="Rectangle 3"/>
          <p:cNvSpPr>
            <a:spLocks noChangeArrowheads="1"/>
          </p:cNvSpPr>
          <p:nvPr/>
        </p:nvSpPr>
        <p:spPr bwMode="auto">
          <a:xfrm>
            <a:off x="635000" y="1125538"/>
            <a:ext cx="78740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defTabSz="449263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 defTabSz="449263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>
                <a:srgbClr val="000000"/>
              </a:buClr>
              <a:buSzPct val="100000"/>
              <a:buFont typeface="Arial" panose="020B0604020202020204" pitchFamily="34" charset="0"/>
              <a:buNone/>
            </a:pPr>
            <a:r>
              <a:rPr lang="de-DE" altLang="de-DE" sz="2300" b="1">
                <a:solidFill>
                  <a:srgbClr val="CC6633"/>
                </a:solidFill>
                <a:cs typeface="Arial" panose="020B0604020202020204" pitchFamily="34" charset="0"/>
              </a:rPr>
              <a:t>Adjazenzmatrix bei gerichteten Graphen</a:t>
            </a:r>
            <a:endParaRPr lang="de-DE" altLang="de-DE" sz="2100" b="1">
              <a:solidFill>
                <a:srgbClr val="CC6633"/>
              </a:solidFill>
              <a:cs typeface="Arial" panose="020B0604020202020204" pitchFamily="34" charset="0"/>
            </a:endParaRPr>
          </a:p>
        </p:txBody>
      </p:sp>
      <p:sp>
        <p:nvSpPr>
          <p:cNvPr id="10244" name="Textfeld 7"/>
          <p:cNvSpPr txBox="1">
            <a:spLocks noChangeArrowheads="1"/>
          </p:cNvSpPr>
          <p:nvPr/>
        </p:nvSpPr>
        <p:spPr bwMode="auto">
          <a:xfrm>
            <a:off x="942975" y="2060575"/>
            <a:ext cx="45656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lnSpc>
                <a:spcPct val="100000"/>
              </a:lnSpc>
              <a:spcBef>
                <a:spcPct val="0"/>
              </a:spcBef>
              <a:buClrTx/>
              <a:buSzTx/>
              <a:buFont typeface="Wingdings" panose="05000000000000000000" pitchFamily="2" charset="2"/>
              <a:buChar char="§"/>
            </a:pPr>
            <a:r>
              <a:rPr lang="de-DE" altLang="de-DE" sz="1800">
                <a:solidFill>
                  <a:schemeClr val="tx1"/>
                </a:solidFill>
                <a:cs typeface="Arial" panose="020B0604020202020204" pitchFamily="34" charset="0"/>
              </a:rPr>
              <a:t> ungewichteter Graph (gerichtet)</a:t>
            </a:r>
          </a:p>
        </p:txBody>
      </p:sp>
      <p:graphicFrame>
        <p:nvGraphicFramePr>
          <p:cNvPr id="338191" name="Group 271">
            <a:extLst>
              <a:ext uri="{FF2B5EF4-FFF2-40B4-BE49-F238E27FC236}">
                <a16:creationId xmlns:a16="http://schemas.microsoft.com/office/drawing/2014/main" id="{F5024DFE-94F8-4427-B347-2B9CE2FF66F1}"/>
              </a:ext>
            </a:extLst>
          </p:cNvPr>
          <p:cNvGraphicFramePr>
            <a:graphicFrameLocks noGrp="1"/>
          </p:cNvGraphicFramePr>
          <p:nvPr/>
        </p:nvGraphicFramePr>
        <p:xfrm>
          <a:off x="4746625" y="2740025"/>
          <a:ext cx="2955925" cy="1660526"/>
        </p:xfrm>
        <a:graphic>
          <a:graphicData uri="http://schemas.openxmlformats.org/drawingml/2006/table">
            <a:tbl>
              <a:tblPr/>
              <a:tblGrid>
                <a:gridCol w="4921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371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937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endParaRPr kumimoji="0" lang="de-DE" sz="18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A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B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C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D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E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78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A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B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78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C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D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E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" name="Ellipse 2">
            <a:extLst>
              <a:ext uri="{FF2B5EF4-FFF2-40B4-BE49-F238E27FC236}">
                <a16:creationId xmlns:a16="http://schemas.microsoft.com/office/drawing/2014/main" id="{F2A52E35-FCB4-4664-94C5-6AB3013D2992}"/>
              </a:ext>
            </a:extLst>
          </p:cNvPr>
          <p:cNvSpPr/>
          <p:nvPr/>
        </p:nvSpPr>
        <p:spPr bwMode="auto">
          <a:xfrm>
            <a:off x="2105025" y="3670300"/>
            <a:ext cx="576263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B</a:t>
            </a:r>
          </a:p>
        </p:txBody>
      </p:sp>
      <p:sp>
        <p:nvSpPr>
          <p:cNvPr id="17" name="Ellipse 16">
            <a:extLst>
              <a:ext uri="{FF2B5EF4-FFF2-40B4-BE49-F238E27FC236}">
                <a16:creationId xmlns:a16="http://schemas.microsoft.com/office/drawing/2014/main" id="{5A07B237-ECC5-47F2-A167-8A638D7BE212}"/>
              </a:ext>
            </a:extLst>
          </p:cNvPr>
          <p:cNvSpPr/>
          <p:nvPr/>
        </p:nvSpPr>
        <p:spPr bwMode="auto">
          <a:xfrm>
            <a:off x="1077913" y="3670300"/>
            <a:ext cx="576262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A</a:t>
            </a:r>
          </a:p>
        </p:txBody>
      </p:sp>
      <p:sp>
        <p:nvSpPr>
          <p:cNvPr id="20" name="Ellipse 19">
            <a:extLst>
              <a:ext uri="{FF2B5EF4-FFF2-40B4-BE49-F238E27FC236}">
                <a16:creationId xmlns:a16="http://schemas.microsoft.com/office/drawing/2014/main" id="{38721610-666C-4F2E-B4C8-256909307937}"/>
              </a:ext>
            </a:extLst>
          </p:cNvPr>
          <p:cNvSpPr/>
          <p:nvPr/>
        </p:nvSpPr>
        <p:spPr bwMode="auto">
          <a:xfrm>
            <a:off x="3257550" y="3440113"/>
            <a:ext cx="576263" cy="576262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D</a:t>
            </a:r>
          </a:p>
        </p:txBody>
      </p:sp>
      <p:sp>
        <p:nvSpPr>
          <p:cNvPr id="21" name="Ellipse 20">
            <a:extLst>
              <a:ext uri="{FF2B5EF4-FFF2-40B4-BE49-F238E27FC236}">
                <a16:creationId xmlns:a16="http://schemas.microsoft.com/office/drawing/2014/main" id="{A4608260-2036-4BF7-87AE-0823DA67A525}"/>
              </a:ext>
            </a:extLst>
          </p:cNvPr>
          <p:cNvSpPr/>
          <p:nvPr/>
        </p:nvSpPr>
        <p:spPr bwMode="auto">
          <a:xfrm>
            <a:off x="2681288" y="4432300"/>
            <a:ext cx="576262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E</a:t>
            </a:r>
          </a:p>
        </p:txBody>
      </p:sp>
      <p:sp>
        <p:nvSpPr>
          <p:cNvPr id="22" name="Ellipse 21">
            <a:extLst>
              <a:ext uri="{FF2B5EF4-FFF2-40B4-BE49-F238E27FC236}">
                <a16:creationId xmlns:a16="http://schemas.microsoft.com/office/drawing/2014/main" id="{B1AE7C03-7FDF-4B9B-AEC0-782D6B1A4418}"/>
              </a:ext>
            </a:extLst>
          </p:cNvPr>
          <p:cNvSpPr/>
          <p:nvPr/>
        </p:nvSpPr>
        <p:spPr bwMode="auto">
          <a:xfrm>
            <a:off x="2105025" y="2763838"/>
            <a:ext cx="576263" cy="563562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C</a:t>
            </a:r>
          </a:p>
        </p:txBody>
      </p:sp>
      <p:cxnSp>
        <p:nvCxnSpPr>
          <p:cNvPr id="6" name="Gerade Verbindung mit Pfeil 5">
            <a:extLst>
              <a:ext uri="{FF2B5EF4-FFF2-40B4-BE49-F238E27FC236}">
                <a16:creationId xmlns:a16="http://schemas.microsoft.com/office/drawing/2014/main" id="{5494D075-7F9F-4C7C-8997-09DC20B605F9}"/>
              </a:ext>
            </a:extLst>
          </p:cNvPr>
          <p:cNvCxnSpPr>
            <a:stCxn id="3" idx="0"/>
            <a:endCxn id="22" idx="4"/>
          </p:cNvCxnSpPr>
          <p:nvPr/>
        </p:nvCxnSpPr>
        <p:spPr bwMode="auto">
          <a:xfrm flipV="1">
            <a:off x="2392363" y="3327400"/>
            <a:ext cx="0" cy="342900"/>
          </a:xfrm>
          <a:prstGeom prst="straightConnector1">
            <a:avLst/>
          </a:prstGeom>
          <a:ln>
            <a:headEnd type="none" w="med" len="med"/>
            <a:tailEnd type="triangl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5BD81B8B-9138-4758-A2F5-A23485CA64AB}"/>
              </a:ext>
            </a:extLst>
          </p:cNvPr>
          <p:cNvCxnSpPr>
            <a:stCxn id="22" idx="5"/>
            <a:endCxn id="20" idx="1"/>
          </p:cNvCxnSpPr>
          <p:nvPr/>
        </p:nvCxnSpPr>
        <p:spPr bwMode="auto">
          <a:xfrm>
            <a:off x="2595563" y="3244850"/>
            <a:ext cx="746125" cy="27940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2" name="Gerade Verbindung mit Pfeil 11">
            <a:extLst>
              <a:ext uri="{FF2B5EF4-FFF2-40B4-BE49-F238E27FC236}">
                <a16:creationId xmlns:a16="http://schemas.microsoft.com/office/drawing/2014/main" id="{50DD7556-732C-493F-A086-FB2278DB354E}"/>
              </a:ext>
            </a:extLst>
          </p:cNvPr>
          <p:cNvCxnSpPr>
            <a:stCxn id="3" idx="2"/>
            <a:endCxn id="17" idx="6"/>
          </p:cNvCxnSpPr>
          <p:nvPr/>
        </p:nvCxnSpPr>
        <p:spPr bwMode="auto">
          <a:xfrm flipH="1">
            <a:off x="1654175" y="3951288"/>
            <a:ext cx="450850" cy="0"/>
          </a:xfrm>
          <a:prstGeom prst="straightConnector1">
            <a:avLst/>
          </a:prstGeom>
          <a:ln>
            <a:headEnd type="none" w="med" len="med"/>
            <a:tailEnd type="triangl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15" name="Gerade Verbindung mit Pfeil 14">
            <a:extLst>
              <a:ext uri="{FF2B5EF4-FFF2-40B4-BE49-F238E27FC236}">
                <a16:creationId xmlns:a16="http://schemas.microsoft.com/office/drawing/2014/main" id="{47E37888-12B3-442A-9DC0-19707DCAD957}"/>
              </a:ext>
            </a:extLst>
          </p:cNvPr>
          <p:cNvCxnSpPr>
            <a:stCxn id="3" idx="4"/>
            <a:endCxn id="21" idx="1"/>
          </p:cNvCxnSpPr>
          <p:nvPr/>
        </p:nvCxnSpPr>
        <p:spPr bwMode="auto">
          <a:xfrm>
            <a:off x="2392363" y="4232275"/>
            <a:ext cx="373062" cy="282575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5" name="Gerade Verbindung mit Pfeil 24">
            <a:extLst>
              <a:ext uri="{FF2B5EF4-FFF2-40B4-BE49-F238E27FC236}">
                <a16:creationId xmlns:a16="http://schemas.microsoft.com/office/drawing/2014/main" id="{7E6282B3-5C6A-421A-B5D2-47230A80737A}"/>
              </a:ext>
            </a:extLst>
          </p:cNvPr>
          <p:cNvCxnSpPr>
            <a:stCxn id="20" idx="2"/>
            <a:endCxn id="3" idx="6"/>
          </p:cNvCxnSpPr>
          <p:nvPr/>
        </p:nvCxnSpPr>
        <p:spPr bwMode="auto">
          <a:xfrm flipH="1">
            <a:off x="2681288" y="3729038"/>
            <a:ext cx="576262" cy="222250"/>
          </a:xfrm>
          <a:prstGeom prst="straightConnector1">
            <a:avLst/>
          </a:prstGeom>
          <a:ln>
            <a:headEnd type="none" w="med" len="med"/>
            <a:tailEnd type="triangl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6" name="Textfeld 15"/>
          <p:cNvSpPr txBox="1"/>
          <p:nvPr/>
        </p:nvSpPr>
        <p:spPr>
          <a:xfrm>
            <a:off x="1077913" y="5865813"/>
            <a:ext cx="6230937" cy="3381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de-DE" sz="1600" dirty="0">
                <a:solidFill>
                  <a:schemeClr val="accent3">
                    <a:lumMod val="50000"/>
                  </a:schemeClr>
                </a:solidFill>
              </a:rPr>
              <a:t>Hinweis: „</a:t>
            </a:r>
            <a:r>
              <a:rPr lang="de-DE" sz="1600" dirty="0" err="1">
                <a:solidFill>
                  <a:schemeClr val="accent3">
                    <a:lumMod val="50000"/>
                  </a:schemeClr>
                </a:solidFill>
              </a:rPr>
              <a:t>ungewichtete</a:t>
            </a:r>
            <a:r>
              <a:rPr lang="de-DE" sz="1600" dirty="0">
                <a:solidFill>
                  <a:schemeClr val="accent3">
                    <a:lumMod val="50000"/>
                  </a:schemeClr>
                </a:solidFill>
              </a:rPr>
              <a:t>“ Graphen nennt man auch „</a:t>
            </a:r>
            <a:r>
              <a:rPr lang="de-DE" sz="1600" dirty="0" err="1">
                <a:solidFill>
                  <a:schemeClr val="accent3">
                    <a:lumMod val="50000"/>
                  </a:schemeClr>
                </a:solidFill>
              </a:rPr>
              <a:t>unbewertet</a:t>
            </a:r>
            <a:r>
              <a:rPr lang="de-DE" sz="1600" dirty="0">
                <a:solidFill>
                  <a:schemeClr val="accent3">
                    <a:lumMod val="50000"/>
                  </a:schemeClr>
                </a:solidFill>
              </a:rPr>
              <a:t>“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381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809625" y="-63500"/>
            <a:ext cx="7874000" cy="1112838"/>
          </a:xfrm>
        </p:spPr>
        <p:txBody>
          <a:bodyPr/>
          <a:lstStyle/>
          <a:p>
            <a:pPr eaLnBrk="1" hangingPunct="1"/>
            <a:r>
              <a:rPr lang="de-DE" altLang="de-DE"/>
              <a:t>Graphen</a:t>
            </a:r>
          </a:p>
        </p:txBody>
      </p:sp>
      <p:sp>
        <p:nvSpPr>
          <p:cNvPr id="11267" name="Rectangle 3"/>
          <p:cNvSpPr>
            <a:spLocks noChangeArrowheads="1"/>
          </p:cNvSpPr>
          <p:nvPr/>
        </p:nvSpPr>
        <p:spPr bwMode="auto">
          <a:xfrm>
            <a:off x="635000" y="1125538"/>
            <a:ext cx="78740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defTabSz="449263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 defTabSz="449263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>
                <a:srgbClr val="000000"/>
              </a:buClr>
              <a:buSzPct val="100000"/>
              <a:buFont typeface="Arial" panose="020B0604020202020204" pitchFamily="34" charset="0"/>
              <a:buNone/>
            </a:pPr>
            <a:r>
              <a:rPr lang="de-DE" altLang="de-DE" sz="2300" b="1">
                <a:solidFill>
                  <a:srgbClr val="CC6633"/>
                </a:solidFill>
                <a:cs typeface="Arial" panose="020B0604020202020204" pitchFamily="34" charset="0"/>
              </a:rPr>
              <a:t>Adjazenzmatrix bei gerichteten Graphen</a:t>
            </a:r>
            <a:endParaRPr lang="de-DE" altLang="de-DE" sz="2100" b="1">
              <a:solidFill>
                <a:srgbClr val="CC6633"/>
              </a:solidFill>
              <a:cs typeface="Arial" panose="020B0604020202020204" pitchFamily="34" charset="0"/>
            </a:endParaRPr>
          </a:p>
        </p:txBody>
      </p:sp>
      <p:sp>
        <p:nvSpPr>
          <p:cNvPr id="11268" name="Textfeld 7"/>
          <p:cNvSpPr txBox="1">
            <a:spLocks noChangeArrowheads="1"/>
          </p:cNvSpPr>
          <p:nvPr/>
        </p:nvSpPr>
        <p:spPr bwMode="auto">
          <a:xfrm>
            <a:off x="942975" y="2060575"/>
            <a:ext cx="3989388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lnSpc>
                <a:spcPct val="100000"/>
              </a:lnSpc>
              <a:spcBef>
                <a:spcPct val="0"/>
              </a:spcBef>
              <a:buClrTx/>
              <a:buSzTx/>
              <a:buFont typeface="Wingdings" panose="05000000000000000000" pitchFamily="2" charset="2"/>
              <a:buChar char="§"/>
            </a:pPr>
            <a:r>
              <a:rPr lang="de-DE" altLang="de-DE" sz="1800">
                <a:solidFill>
                  <a:schemeClr val="tx1"/>
                </a:solidFill>
                <a:cs typeface="Arial" panose="020B0604020202020204" pitchFamily="34" charset="0"/>
              </a:rPr>
              <a:t> ungewichteter Graph (ungerichtet)</a:t>
            </a:r>
          </a:p>
        </p:txBody>
      </p:sp>
      <p:graphicFrame>
        <p:nvGraphicFramePr>
          <p:cNvPr id="338191" name="Group 271">
            <a:extLst>
              <a:ext uri="{FF2B5EF4-FFF2-40B4-BE49-F238E27FC236}">
                <a16:creationId xmlns:a16="http://schemas.microsoft.com/office/drawing/2014/main" id="{FBCDAC98-FEBB-4FAE-B0E1-E9CC70BC3B57}"/>
              </a:ext>
            </a:extLst>
          </p:cNvPr>
          <p:cNvGraphicFramePr>
            <a:graphicFrameLocks noGrp="1"/>
          </p:cNvGraphicFramePr>
          <p:nvPr/>
        </p:nvGraphicFramePr>
        <p:xfrm>
          <a:off x="4746625" y="2740025"/>
          <a:ext cx="2955925" cy="1660526"/>
        </p:xfrm>
        <a:graphic>
          <a:graphicData uri="http://schemas.openxmlformats.org/drawingml/2006/table">
            <a:tbl>
              <a:tblPr/>
              <a:tblGrid>
                <a:gridCol w="4921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371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937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endParaRPr kumimoji="0" lang="de-DE" sz="18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A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B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C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D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E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78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A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B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78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C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D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E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11320" name="Rechteck 40"/>
          <p:cNvSpPr>
            <a:spLocks noChangeArrowheads="1"/>
          </p:cNvSpPr>
          <p:nvPr/>
        </p:nvSpPr>
        <p:spPr bwMode="auto">
          <a:xfrm>
            <a:off x="3967163" y="4865688"/>
            <a:ext cx="4572000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50000"/>
              </a:spcBef>
              <a:buClrTx/>
              <a:buSzTx/>
              <a:buFontTx/>
              <a:buNone/>
            </a:pPr>
            <a:r>
              <a:rPr lang="de-DE" altLang="de-DE" sz="1800">
                <a:solidFill>
                  <a:schemeClr val="tx1"/>
                </a:solidFill>
                <a:latin typeface="Comic Sans MS" panose="030F0702030302020204" pitchFamily="66" charset="0"/>
              </a:rPr>
              <a:t>Beim ungerichteten Graphen ist die Adjazenzmatrix symmetrisch!</a:t>
            </a:r>
          </a:p>
        </p:txBody>
      </p:sp>
      <p:sp>
        <p:nvSpPr>
          <p:cNvPr id="18" name="Ellipse 17">
            <a:extLst>
              <a:ext uri="{FF2B5EF4-FFF2-40B4-BE49-F238E27FC236}">
                <a16:creationId xmlns:a16="http://schemas.microsoft.com/office/drawing/2014/main" id="{10DDDD02-4949-464D-AC8D-C6BAC75CCB25}"/>
              </a:ext>
            </a:extLst>
          </p:cNvPr>
          <p:cNvSpPr/>
          <p:nvPr/>
        </p:nvSpPr>
        <p:spPr bwMode="auto">
          <a:xfrm>
            <a:off x="2105025" y="3670300"/>
            <a:ext cx="576263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B</a:t>
            </a:r>
          </a:p>
        </p:txBody>
      </p:sp>
      <p:sp>
        <p:nvSpPr>
          <p:cNvPr id="19" name="Ellipse 18">
            <a:extLst>
              <a:ext uri="{FF2B5EF4-FFF2-40B4-BE49-F238E27FC236}">
                <a16:creationId xmlns:a16="http://schemas.microsoft.com/office/drawing/2014/main" id="{A7D3B92A-D715-43EC-9E9F-C224CBE490C4}"/>
              </a:ext>
            </a:extLst>
          </p:cNvPr>
          <p:cNvSpPr/>
          <p:nvPr/>
        </p:nvSpPr>
        <p:spPr bwMode="auto">
          <a:xfrm>
            <a:off x="1077913" y="3670300"/>
            <a:ext cx="576262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A</a:t>
            </a:r>
          </a:p>
        </p:txBody>
      </p:sp>
      <p:sp>
        <p:nvSpPr>
          <p:cNvPr id="23" name="Ellipse 22">
            <a:extLst>
              <a:ext uri="{FF2B5EF4-FFF2-40B4-BE49-F238E27FC236}">
                <a16:creationId xmlns:a16="http://schemas.microsoft.com/office/drawing/2014/main" id="{EDE385A3-70BE-4531-B34E-24D91398E89F}"/>
              </a:ext>
            </a:extLst>
          </p:cNvPr>
          <p:cNvSpPr/>
          <p:nvPr/>
        </p:nvSpPr>
        <p:spPr bwMode="auto">
          <a:xfrm>
            <a:off x="3257550" y="3440113"/>
            <a:ext cx="576263" cy="576262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D</a:t>
            </a:r>
          </a:p>
        </p:txBody>
      </p:sp>
      <p:sp>
        <p:nvSpPr>
          <p:cNvPr id="24" name="Ellipse 23">
            <a:extLst>
              <a:ext uri="{FF2B5EF4-FFF2-40B4-BE49-F238E27FC236}">
                <a16:creationId xmlns:a16="http://schemas.microsoft.com/office/drawing/2014/main" id="{37F73439-45CB-49CE-99CB-8748DBC322C4}"/>
              </a:ext>
            </a:extLst>
          </p:cNvPr>
          <p:cNvSpPr/>
          <p:nvPr/>
        </p:nvSpPr>
        <p:spPr bwMode="auto">
          <a:xfrm>
            <a:off x="2681288" y="4432300"/>
            <a:ext cx="576262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E</a:t>
            </a:r>
          </a:p>
        </p:txBody>
      </p:sp>
      <p:sp>
        <p:nvSpPr>
          <p:cNvPr id="26" name="Ellipse 25">
            <a:extLst>
              <a:ext uri="{FF2B5EF4-FFF2-40B4-BE49-F238E27FC236}">
                <a16:creationId xmlns:a16="http://schemas.microsoft.com/office/drawing/2014/main" id="{3F2B2DAA-6853-425D-A029-FB27CCD63F0A}"/>
              </a:ext>
            </a:extLst>
          </p:cNvPr>
          <p:cNvSpPr/>
          <p:nvPr/>
        </p:nvSpPr>
        <p:spPr bwMode="auto">
          <a:xfrm>
            <a:off x="2105025" y="2763838"/>
            <a:ext cx="576263" cy="563562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C</a:t>
            </a:r>
          </a:p>
        </p:txBody>
      </p:sp>
      <p:cxnSp>
        <p:nvCxnSpPr>
          <p:cNvPr id="27" name="Gerade Verbindung mit Pfeil 26">
            <a:extLst>
              <a:ext uri="{FF2B5EF4-FFF2-40B4-BE49-F238E27FC236}">
                <a16:creationId xmlns:a16="http://schemas.microsoft.com/office/drawing/2014/main" id="{47B160FF-2D4E-4AD1-B0DE-8824483A0ABF}"/>
              </a:ext>
            </a:extLst>
          </p:cNvPr>
          <p:cNvCxnSpPr>
            <a:stCxn id="18" idx="0"/>
            <a:endCxn id="26" idx="4"/>
          </p:cNvCxnSpPr>
          <p:nvPr/>
        </p:nvCxnSpPr>
        <p:spPr bwMode="auto">
          <a:xfrm flipV="1">
            <a:off x="2392363" y="3327400"/>
            <a:ext cx="0" cy="342900"/>
          </a:xfrm>
          <a:prstGeom prst="straightConnector1">
            <a:avLst/>
          </a:prstGeom>
          <a:ln>
            <a:headEnd type="none" w="med" len="med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28" name="Gerade Verbindung mit Pfeil 27">
            <a:extLst>
              <a:ext uri="{FF2B5EF4-FFF2-40B4-BE49-F238E27FC236}">
                <a16:creationId xmlns:a16="http://schemas.microsoft.com/office/drawing/2014/main" id="{DC8CD719-7798-4961-931A-BFF1C472F2DA}"/>
              </a:ext>
            </a:extLst>
          </p:cNvPr>
          <p:cNvCxnSpPr>
            <a:stCxn id="26" idx="5"/>
            <a:endCxn id="23" idx="1"/>
          </p:cNvCxnSpPr>
          <p:nvPr/>
        </p:nvCxnSpPr>
        <p:spPr bwMode="auto">
          <a:xfrm>
            <a:off x="2595563" y="3244850"/>
            <a:ext cx="746125" cy="27940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29" name="Gerade Verbindung mit Pfeil 28">
            <a:extLst>
              <a:ext uri="{FF2B5EF4-FFF2-40B4-BE49-F238E27FC236}">
                <a16:creationId xmlns:a16="http://schemas.microsoft.com/office/drawing/2014/main" id="{6323252D-B2C7-4751-AEB5-2399D4C6F8A5}"/>
              </a:ext>
            </a:extLst>
          </p:cNvPr>
          <p:cNvCxnSpPr>
            <a:stCxn id="18" idx="2"/>
            <a:endCxn id="19" idx="6"/>
          </p:cNvCxnSpPr>
          <p:nvPr/>
        </p:nvCxnSpPr>
        <p:spPr bwMode="auto">
          <a:xfrm flipH="1">
            <a:off x="1654175" y="3951288"/>
            <a:ext cx="450850" cy="0"/>
          </a:xfrm>
          <a:prstGeom prst="straightConnector1">
            <a:avLst/>
          </a:prstGeom>
          <a:ln>
            <a:headEnd type="none" w="med" len="med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0" name="Gerade Verbindung mit Pfeil 29">
            <a:extLst>
              <a:ext uri="{FF2B5EF4-FFF2-40B4-BE49-F238E27FC236}">
                <a16:creationId xmlns:a16="http://schemas.microsoft.com/office/drawing/2014/main" id="{54C18B7C-53ED-4C4D-A2B4-32C173736258}"/>
              </a:ext>
            </a:extLst>
          </p:cNvPr>
          <p:cNvCxnSpPr>
            <a:stCxn id="18" idx="4"/>
            <a:endCxn id="24" idx="1"/>
          </p:cNvCxnSpPr>
          <p:nvPr/>
        </p:nvCxnSpPr>
        <p:spPr bwMode="auto">
          <a:xfrm>
            <a:off x="2392363" y="4232275"/>
            <a:ext cx="373062" cy="282575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1" name="Gerade Verbindung mit Pfeil 30">
            <a:extLst>
              <a:ext uri="{FF2B5EF4-FFF2-40B4-BE49-F238E27FC236}">
                <a16:creationId xmlns:a16="http://schemas.microsoft.com/office/drawing/2014/main" id="{654B9F84-F2E0-494C-9C28-E209A7980D98}"/>
              </a:ext>
            </a:extLst>
          </p:cNvPr>
          <p:cNvCxnSpPr>
            <a:stCxn id="23" idx="2"/>
            <a:endCxn id="18" idx="6"/>
          </p:cNvCxnSpPr>
          <p:nvPr/>
        </p:nvCxnSpPr>
        <p:spPr bwMode="auto">
          <a:xfrm flipH="1">
            <a:off x="2681288" y="3729038"/>
            <a:ext cx="576262" cy="222250"/>
          </a:xfrm>
          <a:prstGeom prst="straightConnector1">
            <a:avLst/>
          </a:prstGeom>
          <a:ln>
            <a:headEnd type="none" w="med" len="med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7" name="Textfeld 16"/>
          <p:cNvSpPr txBox="1"/>
          <p:nvPr/>
        </p:nvSpPr>
        <p:spPr>
          <a:xfrm>
            <a:off x="1077913" y="5865813"/>
            <a:ext cx="6230937" cy="3381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de-DE" sz="1600" dirty="0">
                <a:solidFill>
                  <a:schemeClr val="accent3">
                    <a:lumMod val="50000"/>
                  </a:schemeClr>
                </a:solidFill>
              </a:rPr>
              <a:t>Hinweis: „</a:t>
            </a:r>
            <a:r>
              <a:rPr lang="de-DE" sz="1600" dirty="0" err="1">
                <a:solidFill>
                  <a:schemeClr val="accent3">
                    <a:lumMod val="50000"/>
                  </a:schemeClr>
                </a:solidFill>
              </a:rPr>
              <a:t>ungewichtete</a:t>
            </a:r>
            <a:r>
              <a:rPr lang="de-DE" sz="1600" dirty="0">
                <a:solidFill>
                  <a:schemeClr val="accent3">
                    <a:lumMod val="50000"/>
                  </a:schemeClr>
                </a:solidFill>
              </a:rPr>
              <a:t>“ Graphen nennt man auch „</a:t>
            </a:r>
            <a:r>
              <a:rPr lang="de-DE" sz="1600" dirty="0" err="1">
                <a:solidFill>
                  <a:schemeClr val="accent3">
                    <a:lumMod val="50000"/>
                  </a:schemeClr>
                </a:solidFill>
              </a:rPr>
              <a:t>unbewertet</a:t>
            </a:r>
            <a:r>
              <a:rPr lang="de-DE" sz="1600" dirty="0">
                <a:solidFill>
                  <a:schemeClr val="accent3">
                    <a:lumMod val="50000"/>
                  </a:schemeClr>
                </a:solidFill>
              </a:rPr>
              <a:t>“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381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809625" y="-63500"/>
            <a:ext cx="7874000" cy="1112838"/>
          </a:xfrm>
        </p:spPr>
        <p:txBody>
          <a:bodyPr/>
          <a:lstStyle/>
          <a:p>
            <a:pPr eaLnBrk="1" hangingPunct="1"/>
            <a:r>
              <a:rPr lang="de-DE" altLang="de-DE"/>
              <a:t>Graphen</a:t>
            </a:r>
          </a:p>
        </p:txBody>
      </p:sp>
      <p:sp>
        <p:nvSpPr>
          <p:cNvPr id="13315" name="Rectangle 3"/>
          <p:cNvSpPr>
            <a:spLocks noChangeArrowheads="1"/>
          </p:cNvSpPr>
          <p:nvPr/>
        </p:nvSpPr>
        <p:spPr bwMode="auto">
          <a:xfrm>
            <a:off x="635000" y="1125538"/>
            <a:ext cx="78740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defTabSz="449263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 defTabSz="449263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>
                <a:srgbClr val="000000"/>
              </a:buClr>
              <a:buSzPct val="100000"/>
              <a:buFont typeface="Arial" panose="020B0604020202020204" pitchFamily="34" charset="0"/>
              <a:buNone/>
            </a:pPr>
            <a:r>
              <a:rPr lang="de-DE" altLang="de-DE" sz="2300" b="1">
                <a:solidFill>
                  <a:srgbClr val="CC6633"/>
                </a:solidFill>
                <a:cs typeface="Arial" panose="020B0604020202020204" pitchFamily="34" charset="0"/>
              </a:rPr>
              <a:t>Adjazenzmatrix</a:t>
            </a:r>
            <a:endParaRPr lang="de-DE" altLang="de-DE" sz="2100" b="1">
              <a:solidFill>
                <a:srgbClr val="CC6633"/>
              </a:solidFill>
              <a:cs typeface="Arial" panose="020B0604020202020204" pitchFamily="34" charset="0"/>
            </a:endParaRPr>
          </a:p>
        </p:txBody>
      </p:sp>
      <p:sp>
        <p:nvSpPr>
          <p:cNvPr id="13316" name="Textfeld 7"/>
          <p:cNvSpPr txBox="1">
            <a:spLocks noChangeArrowheads="1"/>
          </p:cNvSpPr>
          <p:nvPr/>
        </p:nvSpPr>
        <p:spPr bwMode="auto">
          <a:xfrm>
            <a:off x="942975" y="2060575"/>
            <a:ext cx="3413125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lnSpc>
                <a:spcPct val="100000"/>
              </a:lnSpc>
              <a:spcBef>
                <a:spcPct val="0"/>
              </a:spcBef>
              <a:buClrTx/>
              <a:buSzTx/>
              <a:buFont typeface="Wingdings" panose="05000000000000000000" pitchFamily="2" charset="2"/>
              <a:buChar char="§"/>
            </a:pPr>
            <a:r>
              <a:rPr lang="de-DE" altLang="de-DE" sz="1800">
                <a:solidFill>
                  <a:schemeClr val="tx1"/>
                </a:solidFill>
                <a:cs typeface="Arial" panose="020B0604020202020204" pitchFamily="34" charset="0"/>
              </a:rPr>
              <a:t> gewichteter Graph (gerichtet)</a:t>
            </a:r>
          </a:p>
        </p:txBody>
      </p:sp>
      <p:graphicFrame>
        <p:nvGraphicFramePr>
          <p:cNvPr id="338191" name="Group 271">
            <a:extLst>
              <a:ext uri="{FF2B5EF4-FFF2-40B4-BE49-F238E27FC236}">
                <a16:creationId xmlns:a16="http://schemas.microsoft.com/office/drawing/2014/main" id="{9F3AD2A7-5DBF-4F9B-A9BD-7688F35355AF}"/>
              </a:ext>
            </a:extLst>
          </p:cNvPr>
          <p:cNvGraphicFramePr>
            <a:graphicFrameLocks noGrp="1"/>
          </p:cNvGraphicFramePr>
          <p:nvPr/>
        </p:nvGraphicFramePr>
        <p:xfrm>
          <a:off x="4746625" y="2740025"/>
          <a:ext cx="2955925" cy="1660526"/>
        </p:xfrm>
        <a:graphic>
          <a:graphicData uri="http://schemas.openxmlformats.org/drawingml/2006/table">
            <a:tbl>
              <a:tblPr/>
              <a:tblGrid>
                <a:gridCol w="4921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371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937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endParaRPr kumimoji="0" lang="de-DE" sz="18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A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B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C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D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E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78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A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B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78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C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D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5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1">
                              <a:lumMod val="50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E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" name="Ellipse 2">
            <a:extLst>
              <a:ext uri="{FF2B5EF4-FFF2-40B4-BE49-F238E27FC236}">
                <a16:creationId xmlns:a16="http://schemas.microsoft.com/office/drawing/2014/main" id="{D1ED2474-5376-4903-B7AE-5274B329B2F4}"/>
              </a:ext>
            </a:extLst>
          </p:cNvPr>
          <p:cNvSpPr/>
          <p:nvPr/>
        </p:nvSpPr>
        <p:spPr bwMode="auto">
          <a:xfrm>
            <a:off x="2105025" y="3670300"/>
            <a:ext cx="576263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B</a:t>
            </a:r>
          </a:p>
        </p:txBody>
      </p:sp>
      <p:sp>
        <p:nvSpPr>
          <p:cNvPr id="17" name="Ellipse 16">
            <a:extLst>
              <a:ext uri="{FF2B5EF4-FFF2-40B4-BE49-F238E27FC236}">
                <a16:creationId xmlns:a16="http://schemas.microsoft.com/office/drawing/2014/main" id="{4E965B67-72A8-4336-B72A-A6A5F7B05222}"/>
              </a:ext>
            </a:extLst>
          </p:cNvPr>
          <p:cNvSpPr/>
          <p:nvPr/>
        </p:nvSpPr>
        <p:spPr bwMode="auto">
          <a:xfrm>
            <a:off x="1077913" y="3670300"/>
            <a:ext cx="576262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A</a:t>
            </a:r>
          </a:p>
        </p:txBody>
      </p:sp>
      <p:sp>
        <p:nvSpPr>
          <p:cNvPr id="20" name="Ellipse 19">
            <a:extLst>
              <a:ext uri="{FF2B5EF4-FFF2-40B4-BE49-F238E27FC236}">
                <a16:creationId xmlns:a16="http://schemas.microsoft.com/office/drawing/2014/main" id="{64F4DCD1-1E08-4F04-B10E-3390AD7920A4}"/>
              </a:ext>
            </a:extLst>
          </p:cNvPr>
          <p:cNvSpPr/>
          <p:nvPr/>
        </p:nvSpPr>
        <p:spPr bwMode="auto">
          <a:xfrm>
            <a:off x="3257550" y="3440113"/>
            <a:ext cx="576263" cy="576262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D</a:t>
            </a:r>
          </a:p>
        </p:txBody>
      </p:sp>
      <p:sp>
        <p:nvSpPr>
          <p:cNvPr id="21" name="Ellipse 20">
            <a:extLst>
              <a:ext uri="{FF2B5EF4-FFF2-40B4-BE49-F238E27FC236}">
                <a16:creationId xmlns:a16="http://schemas.microsoft.com/office/drawing/2014/main" id="{1231B27A-7F20-4BCA-B524-518CC5157571}"/>
              </a:ext>
            </a:extLst>
          </p:cNvPr>
          <p:cNvSpPr/>
          <p:nvPr/>
        </p:nvSpPr>
        <p:spPr bwMode="auto">
          <a:xfrm>
            <a:off x="2681288" y="4432300"/>
            <a:ext cx="576262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E</a:t>
            </a:r>
          </a:p>
        </p:txBody>
      </p:sp>
      <p:sp>
        <p:nvSpPr>
          <p:cNvPr id="22" name="Ellipse 21">
            <a:extLst>
              <a:ext uri="{FF2B5EF4-FFF2-40B4-BE49-F238E27FC236}">
                <a16:creationId xmlns:a16="http://schemas.microsoft.com/office/drawing/2014/main" id="{D968AC43-E969-4682-9267-984F0906D185}"/>
              </a:ext>
            </a:extLst>
          </p:cNvPr>
          <p:cNvSpPr/>
          <p:nvPr/>
        </p:nvSpPr>
        <p:spPr bwMode="auto">
          <a:xfrm>
            <a:off x="2105025" y="2763838"/>
            <a:ext cx="576263" cy="563562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C</a:t>
            </a:r>
          </a:p>
        </p:txBody>
      </p:sp>
      <p:cxnSp>
        <p:nvCxnSpPr>
          <p:cNvPr id="6" name="Gerade Verbindung mit Pfeil 5">
            <a:extLst>
              <a:ext uri="{FF2B5EF4-FFF2-40B4-BE49-F238E27FC236}">
                <a16:creationId xmlns:a16="http://schemas.microsoft.com/office/drawing/2014/main" id="{F69BF5CC-3B24-4D27-BBC1-3133F4B26064}"/>
              </a:ext>
            </a:extLst>
          </p:cNvPr>
          <p:cNvCxnSpPr>
            <a:stCxn id="3" idx="0"/>
            <a:endCxn id="22" idx="4"/>
          </p:cNvCxnSpPr>
          <p:nvPr/>
        </p:nvCxnSpPr>
        <p:spPr bwMode="auto">
          <a:xfrm flipV="1">
            <a:off x="2392363" y="3327400"/>
            <a:ext cx="0" cy="342900"/>
          </a:xfrm>
          <a:prstGeom prst="straightConnector1">
            <a:avLst/>
          </a:prstGeom>
          <a:ln>
            <a:headEnd type="none" w="med" len="med"/>
            <a:tailEnd type="triangl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64AA960B-1AC2-406D-8C49-87ADFF6724EB}"/>
              </a:ext>
            </a:extLst>
          </p:cNvPr>
          <p:cNvCxnSpPr>
            <a:stCxn id="22" idx="5"/>
            <a:endCxn id="20" idx="1"/>
          </p:cNvCxnSpPr>
          <p:nvPr/>
        </p:nvCxnSpPr>
        <p:spPr bwMode="auto">
          <a:xfrm>
            <a:off x="2595563" y="3244850"/>
            <a:ext cx="746125" cy="27940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2" name="Gerade Verbindung mit Pfeil 11">
            <a:extLst>
              <a:ext uri="{FF2B5EF4-FFF2-40B4-BE49-F238E27FC236}">
                <a16:creationId xmlns:a16="http://schemas.microsoft.com/office/drawing/2014/main" id="{7E1949EA-D085-4BEE-9138-FA635D4B70BA}"/>
              </a:ext>
            </a:extLst>
          </p:cNvPr>
          <p:cNvCxnSpPr>
            <a:stCxn id="3" idx="2"/>
            <a:endCxn id="17" idx="6"/>
          </p:cNvCxnSpPr>
          <p:nvPr/>
        </p:nvCxnSpPr>
        <p:spPr bwMode="auto">
          <a:xfrm flipH="1">
            <a:off x="1654175" y="3951288"/>
            <a:ext cx="450850" cy="0"/>
          </a:xfrm>
          <a:prstGeom prst="straightConnector1">
            <a:avLst/>
          </a:prstGeom>
          <a:ln>
            <a:headEnd type="none" w="med" len="med"/>
            <a:tailEnd type="triangl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15" name="Gerade Verbindung mit Pfeil 14">
            <a:extLst>
              <a:ext uri="{FF2B5EF4-FFF2-40B4-BE49-F238E27FC236}">
                <a16:creationId xmlns:a16="http://schemas.microsoft.com/office/drawing/2014/main" id="{1EE5CB87-D271-4D2F-9BDF-1CECAB7A1D0A}"/>
              </a:ext>
            </a:extLst>
          </p:cNvPr>
          <p:cNvCxnSpPr>
            <a:stCxn id="3" idx="4"/>
            <a:endCxn id="21" idx="1"/>
          </p:cNvCxnSpPr>
          <p:nvPr/>
        </p:nvCxnSpPr>
        <p:spPr bwMode="auto">
          <a:xfrm>
            <a:off x="2392363" y="4232275"/>
            <a:ext cx="373062" cy="282575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5" name="Gerade Verbindung mit Pfeil 24">
            <a:extLst>
              <a:ext uri="{FF2B5EF4-FFF2-40B4-BE49-F238E27FC236}">
                <a16:creationId xmlns:a16="http://schemas.microsoft.com/office/drawing/2014/main" id="{5D5D409E-569E-4D2B-BF56-85177A3CAD62}"/>
              </a:ext>
            </a:extLst>
          </p:cNvPr>
          <p:cNvCxnSpPr>
            <a:stCxn id="20" idx="2"/>
            <a:endCxn id="3" idx="6"/>
          </p:cNvCxnSpPr>
          <p:nvPr/>
        </p:nvCxnSpPr>
        <p:spPr bwMode="auto">
          <a:xfrm flipH="1">
            <a:off x="2681288" y="3729038"/>
            <a:ext cx="576262" cy="222250"/>
          </a:xfrm>
          <a:prstGeom prst="straightConnector1">
            <a:avLst/>
          </a:prstGeom>
          <a:ln>
            <a:headEnd type="none" w="med" len="med"/>
            <a:tailEnd type="triangl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3378" name="Rechteck 41"/>
          <p:cNvSpPr>
            <a:spLocks noChangeArrowheads="1"/>
          </p:cNvSpPr>
          <p:nvPr/>
        </p:nvSpPr>
        <p:spPr bwMode="auto">
          <a:xfrm>
            <a:off x="2855913" y="3087688"/>
            <a:ext cx="45085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11</a:t>
            </a:r>
          </a:p>
        </p:txBody>
      </p:sp>
      <p:sp>
        <p:nvSpPr>
          <p:cNvPr id="13379" name="Rechteck 53"/>
          <p:cNvSpPr>
            <a:spLocks noChangeArrowheads="1"/>
          </p:cNvSpPr>
          <p:nvPr/>
        </p:nvSpPr>
        <p:spPr bwMode="auto">
          <a:xfrm>
            <a:off x="2895600" y="3840163"/>
            <a:ext cx="327025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5</a:t>
            </a:r>
          </a:p>
        </p:txBody>
      </p:sp>
      <p:sp>
        <p:nvSpPr>
          <p:cNvPr id="13380" name="Rechteck 54"/>
          <p:cNvSpPr>
            <a:spLocks noChangeArrowheads="1"/>
          </p:cNvSpPr>
          <p:nvPr/>
        </p:nvSpPr>
        <p:spPr bwMode="auto">
          <a:xfrm>
            <a:off x="1754188" y="3651250"/>
            <a:ext cx="328612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</a:p>
        </p:txBody>
      </p:sp>
      <p:sp>
        <p:nvSpPr>
          <p:cNvPr id="13381" name="Rechteck 55"/>
          <p:cNvSpPr>
            <a:spLocks noChangeArrowheads="1"/>
          </p:cNvSpPr>
          <p:nvPr/>
        </p:nvSpPr>
        <p:spPr bwMode="auto">
          <a:xfrm>
            <a:off x="2376488" y="3408363"/>
            <a:ext cx="327025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</a:p>
        </p:txBody>
      </p:sp>
      <p:sp>
        <p:nvSpPr>
          <p:cNvPr id="13382" name="Rechteck 56"/>
          <p:cNvSpPr>
            <a:spLocks noChangeArrowheads="1"/>
          </p:cNvSpPr>
          <p:nvPr/>
        </p:nvSpPr>
        <p:spPr bwMode="auto">
          <a:xfrm>
            <a:off x="2352675" y="4367213"/>
            <a:ext cx="327025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</a:p>
        </p:txBody>
      </p:sp>
      <p:sp>
        <p:nvSpPr>
          <p:cNvPr id="23" name="Textfeld 22"/>
          <p:cNvSpPr txBox="1"/>
          <p:nvPr/>
        </p:nvSpPr>
        <p:spPr>
          <a:xfrm>
            <a:off x="1077913" y="5865813"/>
            <a:ext cx="6015037" cy="3381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de-DE" sz="1600" dirty="0">
                <a:solidFill>
                  <a:schemeClr val="accent3">
                    <a:lumMod val="50000"/>
                  </a:schemeClr>
                </a:solidFill>
              </a:rPr>
              <a:t>Hinweis: „gewichtete“ Graphen nennt man auch „bewertet“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381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809625" y="-63500"/>
            <a:ext cx="7874000" cy="1112838"/>
          </a:xfrm>
        </p:spPr>
        <p:txBody>
          <a:bodyPr/>
          <a:lstStyle/>
          <a:p>
            <a:pPr eaLnBrk="1" hangingPunct="1"/>
            <a:r>
              <a:rPr lang="de-DE" altLang="de-DE"/>
              <a:t>Graphen</a:t>
            </a:r>
          </a:p>
        </p:txBody>
      </p:sp>
      <p:sp>
        <p:nvSpPr>
          <p:cNvPr id="15363" name="Rectangle 3"/>
          <p:cNvSpPr>
            <a:spLocks noChangeArrowheads="1"/>
          </p:cNvSpPr>
          <p:nvPr/>
        </p:nvSpPr>
        <p:spPr bwMode="auto">
          <a:xfrm>
            <a:off x="635000" y="1125538"/>
            <a:ext cx="78740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defTabSz="449263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 defTabSz="449263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>
                <a:srgbClr val="000000"/>
              </a:buClr>
              <a:buSzPct val="100000"/>
              <a:buFont typeface="Arial" panose="020B0604020202020204" pitchFamily="34" charset="0"/>
              <a:buNone/>
            </a:pPr>
            <a:r>
              <a:rPr lang="de-DE" altLang="de-DE" sz="2300" b="1">
                <a:solidFill>
                  <a:srgbClr val="CC6633"/>
                </a:solidFill>
                <a:cs typeface="Arial" panose="020B0604020202020204" pitchFamily="34" charset="0"/>
              </a:rPr>
              <a:t>Adjazenzmatrix</a:t>
            </a:r>
            <a:endParaRPr lang="de-DE" altLang="de-DE" sz="2100" b="1">
              <a:solidFill>
                <a:srgbClr val="CC6633"/>
              </a:solidFill>
              <a:cs typeface="Arial" panose="020B0604020202020204" pitchFamily="34" charset="0"/>
            </a:endParaRPr>
          </a:p>
        </p:txBody>
      </p:sp>
      <p:sp>
        <p:nvSpPr>
          <p:cNvPr id="15364" name="Textfeld 7"/>
          <p:cNvSpPr txBox="1">
            <a:spLocks noChangeArrowheads="1"/>
          </p:cNvSpPr>
          <p:nvPr/>
        </p:nvSpPr>
        <p:spPr bwMode="auto">
          <a:xfrm>
            <a:off x="942975" y="2060575"/>
            <a:ext cx="3803650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lnSpc>
                <a:spcPct val="100000"/>
              </a:lnSpc>
              <a:spcBef>
                <a:spcPct val="0"/>
              </a:spcBef>
              <a:buClrTx/>
              <a:buSzTx/>
              <a:buFont typeface="Wingdings" panose="05000000000000000000" pitchFamily="2" charset="2"/>
              <a:buChar char="§"/>
            </a:pPr>
            <a:r>
              <a:rPr lang="de-DE" altLang="de-DE" sz="1800">
                <a:solidFill>
                  <a:schemeClr val="tx1"/>
                </a:solidFill>
                <a:cs typeface="Arial" panose="020B0604020202020204" pitchFamily="34" charset="0"/>
              </a:rPr>
              <a:t> gewichteter Graph (ungerichtet)</a:t>
            </a:r>
          </a:p>
        </p:txBody>
      </p:sp>
      <p:graphicFrame>
        <p:nvGraphicFramePr>
          <p:cNvPr id="338191" name="Group 271">
            <a:extLst>
              <a:ext uri="{FF2B5EF4-FFF2-40B4-BE49-F238E27FC236}">
                <a16:creationId xmlns:a16="http://schemas.microsoft.com/office/drawing/2014/main" id="{B8645D34-8B7B-4F64-B97E-6CF1E355C9F8}"/>
              </a:ext>
            </a:extLst>
          </p:cNvPr>
          <p:cNvGraphicFramePr>
            <a:graphicFrameLocks noGrp="1"/>
          </p:cNvGraphicFramePr>
          <p:nvPr/>
        </p:nvGraphicFramePr>
        <p:xfrm>
          <a:off x="4746625" y="2740025"/>
          <a:ext cx="2955925" cy="1660526"/>
        </p:xfrm>
        <a:graphic>
          <a:graphicData uri="http://schemas.openxmlformats.org/drawingml/2006/table">
            <a:tbl>
              <a:tblPr/>
              <a:tblGrid>
                <a:gridCol w="4921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371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921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937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endParaRPr kumimoji="0" lang="de-DE" sz="18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A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B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C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D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E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78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A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B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5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78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C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D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5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11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62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E</a:t>
                      </a:r>
                      <a:endParaRPr kumimoji="0" lang="de-DE" sz="1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ts val="150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de-DE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accent6">
                              <a:lumMod val="75000"/>
                            </a:schemeClr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-1</a:t>
                      </a:r>
                      <a:endParaRPr kumimoji="0" lang="de-DE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ea typeface="Calibri" pitchFamily="34" charset="0"/>
                        <a:cs typeface="Times New Roman" pitchFamily="18" charset="0"/>
                      </a:endParaRP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7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FF9900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de-DE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 pitchFamily="34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" name="Ellipse 2">
            <a:extLst>
              <a:ext uri="{FF2B5EF4-FFF2-40B4-BE49-F238E27FC236}">
                <a16:creationId xmlns:a16="http://schemas.microsoft.com/office/drawing/2014/main" id="{293EEECE-8E2B-46ED-B005-88310D7CD6A7}"/>
              </a:ext>
            </a:extLst>
          </p:cNvPr>
          <p:cNvSpPr/>
          <p:nvPr/>
        </p:nvSpPr>
        <p:spPr bwMode="auto">
          <a:xfrm>
            <a:off x="2105025" y="3670300"/>
            <a:ext cx="576263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B</a:t>
            </a:r>
          </a:p>
        </p:txBody>
      </p:sp>
      <p:sp>
        <p:nvSpPr>
          <p:cNvPr id="17" name="Ellipse 16">
            <a:extLst>
              <a:ext uri="{FF2B5EF4-FFF2-40B4-BE49-F238E27FC236}">
                <a16:creationId xmlns:a16="http://schemas.microsoft.com/office/drawing/2014/main" id="{7E9EA545-5320-4855-8068-4B5274197BDF}"/>
              </a:ext>
            </a:extLst>
          </p:cNvPr>
          <p:cNvSpPr/>
          <p:nvPr/>
        </p:nvSpPr>
        <p:spPr bwMode="auto">
          <a:xfrm>
            <a:off x="1077913" y="3670300"/>
            <a:ext cx="576262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A</a:t>
            </a:r>
          </a:p>
        </p:txBody>
      </p:sp>
      <p:sp>
        <p:nvSpPr>
          <p:cNvPr id="20" name="Ellipse 19">
            <a:extLst>
              <a:ext uri="{FF2B5EF4-FFF2-40B4-BE49-F238E27FC236}">
                <a16:creationId xmlns:a16="http://schemas.microsoft.com/office/drawing/2014/main" id="{369F95B9-C085-4B6E-9042-9FE82669F802}"/>
              </a:ext>
            </a:extLst>
          </p:cNvPr>
          <p:cNvSpPr/>
          <p:nvPr/>
        </p:nvSpPr>
        <p:spPr bwMode="auto">
          <a:xfrm>
            <a:off x="3257550" y="3440113"/>
            <a:ext cx="576263" cy="576262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D</a:t>
            </a:r>
          </a:p>
        </p:txBody>
      </p:sp>
      <p:sp>
        <p:nvSpPr>
          <p:cNvPr id="21" name="Ellipse 20">
            <a:extLst>
              <a:ext uri="{FF2B5EF4-FFF2-40B4-BE49-F238E27FC236}">
                <a16:creationId xmlns:a16="http://schemas.microsoft.com/office/drawing/2014/main" id="{7BF9ED7D-6994-4BEC-8108-317DF35316FC}"/>
              </a:ext>
            </a:extLst>
          </p:cNvPr>
          <p:cNvSpPr/>
          <p:nvPr/>
        </p:nvSpPr>
        <p:spPr bwMode="auto">
          <a:xfrm>
            <a:off x="2681288" y="4432300"/>
            <a:ext cx="576262" cy="561975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E</a:t>
            </a:r>
          </a:p>
        </p:txBody>
      </p:sp>
      <p:sp>
        <p:nvSpPr>
          <p:cNvPr id="22" name="Ellipse 21">
            <a:extLst>
              <a:ext uri="{FF2B5EF4-FFF2-40B4-BE49-F238E27FC236}">
                <a16:creationId xmlns:a16="http://schemas.microsoft.com/office/drawing/2014/main" id="{B6805450-849C-435B-883D-63D44B5A945C}"/>
              </a:ext>
            </a:extLst>
          </p:cNvPr>
          <p:cNvSpPr/>
          <p:nvPr/>
        </p:nvSpPr>
        <p:spPr bwMode="auto">
          <a:xfrm>
            <a:off x="2105025" y="2763838"/>
            <a:ext cx="576263" cy="563562"/>
          </a:xfrm>
          <a:prstGeom prst="ellipse">
            <a:avLst/>
          </a:prstGeom>
          <a:solidFill>
            <a:schemeClr val="accent4">
              <a:lumMod val="50000"/>
              <a:lumOff val="50000"/>
            </a:schemeClr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de-DE" dirty="0"/>
              <a:t>C</a:t>
            </a:r>
          </a:p>
        </p:txBody>
      </p:sp>
      <p:cxnSp>
        <p:nvCxnSpPr>
          <p:cNvPr id="6" name="Gerade Verbindung mit Pfeil 5">
            <a:extLst>
              <a:ext uri="{FF2B5EF4-FFF2-40B4-BE49-F238E27FC236}">
                <a16:creationId xmlns:a16="http://schemas.microsoft.com/office/drawing/2014/main" id="{9A4534C7-9C62-4C95-9A39-4107A16E8D73}"/>
              </a:ext>
            </a:extLst>
          </p:cNvPr>
          <p:cNvCxnSpPr>
            <a:stCxn id="3" idx="0"/>
            <a:endCxn id="22" idx="4"/>
          </p:cNvCxnSpPr>
          <p:nvPr/>
        </p:nvCxnSpPr>
        <p:spPr bwMode="auto">
          <a:xfrm flipV="1">
            <a:off x="2392363" y="3327400"/>
            <a:ext cx="0" cy="342900"/>
          </a:xfrm>
          <a:prstGeom prst="straightConnector1">
            <a:avLst/>
          </a:prstGeom>
          <a:ln>
            <a:headEnd type="none" w="med" len="med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7FF26E2A-308C-4D8E-BD5F-783FB4FA8247}"/>
              </a:ext>
            </a:extLst>
          </p:cNvPr>
          <p:cNvCxnSpPr>
            <a:stCxn id="22" idx="5"/>
            <a:endCxn id="20" idx="1"/>
          </p:cNvCxnSpPr>
          <p:nvPr/>
        </p:nvCxnSpPr>
        <p:spPr bwMode="auto">
          <a:xfrm>
            <a:off x="2595563" y="3244850"/>
            <a:ext cx="746125" cy="27940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12" name="Gerade Verbindung mit Pfeil 11">
            <a:extLst>
              <a:ext uri="{FF2B5EF4-FFF2-40B4-BE49-F238E27FC236}">
                <a16:creationId xmlns:a16="http://schemas.microsoft.com/office/drawing/2014/main" id="{DD063D72-1956-4AA7-902B-79645E14DD69}"/>
              </a:ext>
            </a:extLst>
          </p:cNvPr>
          <p:cNvCxnSpPr>
            <a:stCxn id="3" idx="2"/>
            <a:endCxn id="17" idx="6"/>
          </p:cNvCxnSpPr>
          <p:nvPr/>
        </p:nvCxnSpPr>
        <p:spPr bwMode="auto">
          <a:xfrm flipH="1">
            <a:off x="1654175" y="3951288"/>
            <a:ext cx="450850" cy="0"/>
          </a:xfrm>
          <a:prstGeom prst="straightConnector1">
            <a:avLst/>
          </a:prstGeom>
          <a:ln>
            <a:headEnd type="none" w="med" len="med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15" name="Gerade Verbindung mit Pfeil 14">
            <a:extLst>
              <a:ext uri="{FF2B5EF4-FFF2-40B4-BE49-F238E27FC236}">
                <a16:creationId xmlns:a16="http://schemas.microsoft.com/office/drawing/2014/main" id="{ADA4078C-27F8-48FE-9907-AF3F8D97FD5B}"/>
              </a:ext>
            </a:extLst>
          </p:cNvPr>
          <p:cNvCxnSpPr>
            <a:stCxn id="3" idx="4"/>
            <a:endCxn id="21" idx="1"/>
          </p:cNvCxnSpPr>
          <p:nvPr/>
        </p:nvCxnSpPr>
        <p:spPr bwMode="auto">
          <a:xfrm>
            <a:off x="2392363" y="4232275"/>
            <a:ext cx="373062" cy="282575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25" name="Gerade Verbindung mit Pfeil 24">
            <a:extLst>
              <a:ext uri="{FF2B5EF4-FFF2-40B4-BE49-F238E27FC236}">
                <a16:creationId xmlns:a16="http://schemas.microsoft.com/office/drawing/2014/main" id="{CFC40590-DB32-428C-ADB6-10836B73F043}"/>
              </a:ext>
            </a:extLst>
          </p:cNvPr>
          <p:cNvCxnSpPr>
            <a:stCxn id="20" idx="2"/>
            <a:endCxn id="3" idx="6"/>
          </p:cNvCxnSpPr>
          <p:nvPr/>
        </p:nvCxnSpPr>
        <p:spPr bwMode="auto">
          <a:xfrm flipH="1">
            <a:off x="2681288" y="3729038"/>
            <a:ext cx="576262" cy="222250"/>
          </a:xfrm>
          <a:prstGeom prst="straightConnector1">
            <a:avLst/>
          </a:prstGeom>
          <a:ln>
            <a:headEnd type="none" w="med" len="med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5426" name="Rechteck 40"/>
          <p:cNvSpPr>
            <a:spLocks noChangeArrowheads="1"/>
          </p:cNvSpPr>
          <p:nvPr/>
        </p:nvSpPr>
        <p:spPr bwMode="auto">
          <a:xfrm>
            <a:off x="3967163" y="4865688"/>
            <a:ext cx="4572000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50000"/>
              </a:spcBef>
              <a:buClrTx/>
              <a:buSzTx/>
              <a:buFontTx/>
              <a:buNone/>
            </a:pPr>
            <a:r>
              <a:rPr lang="de-DE" altLang="de-DE" sz="1800">
                <a:solidFill>
                  <a:schemeClr val="tx1"/>
                </a:solidFill>
                <a:latin typeface="Comic Sans MS" panose="030F0702030302020204" pitchFamily="66" charset="0"/>
              </a:rPr>
              <a:t>Beim ungerichteten Graphen ist die Adjazenzmatrix symmetrisch!</a:t>
            </a:r>
          </a:p>
        </p:txBody>
      </p:sp>
      <p:sp>
        <p:nvSpPr>
          <p:cNvPr id="15427" name="Rechteck 41"/>
          <p:cNvSpPr>
            <a:spLocks noChangeArrowheads="1"/>
          </p:cNvSpPr>
          <p:nvPr/>
        </p:nvSpPr>
        <p:spPr bwMode="auto">
          <a:xfrm>
            <a:off x="2855913" y="3087688"/>
            <a:ext cx="45085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11</a:t>
            </a:r>
          </a:p>
        </p:txBody>
      </p:sp>
      <p:sp>
        <p:nvSpPr>
          <p:cNvPr id="15428" name="Rechteck 53"/>
          <p:cNvSpPr>
            <a:spLocks noChangeArrowheads="1"/>
          </p:cNvSpPr>
          <p:nvPr/>
        </p:nvSpPr>
        <p:spPr bwMode="auto">
          <a:xfrm>
            <a:off x="2895600" y="3840163"/>
            <a:ext cx="327025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5</a:t>
            </a:r>
          </a:p>
        </p:txBody>
      </p:sp>
      <p:sp>
        <p:nvSpPr>
          <p:cNvPr id="15429" name="Rechteck 54"/>
          <p:cNvSpPr>
            <a:spLocks noChangeArrowheads="1"/>
          </p:cNvSpPr>
          <p:nvPr/>
        </p:nvSpPr>
        <p:spPr bwMode="auto">
          <a:xfrm>
            <a:off x="1754188" y="3651250"/>
            <a:ext cx="328612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</a:p>
        </p:txBody>
      </p:sp>
      <p:sp>
        <p:nvSpPr>
          <p:cNvPr id="15430" name="Rechteck 55"/>
          <p:cNvSpPr>
            <a:spLocks noChangeArrowheads="1"/>
          </p:cNvSpPr>
          <p:nvPr/>
        </p:nvSpPr>
        <p:spPr bwMode="auto">
          <a:xfrm>
            <a:off x="2376488" y="3408363"/>
            <a:ext cx="327025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3</a:t>
            </a:r>
          </a:p>
        </p:txBody>
      </p:sp>
      <p:sp>
        <p:nvSpPr>
          <p:cNvPr id="15431" name="Rechteck 56"/>
          <p:cNvSpPr>
            <a:spLocks noChangeArrowheads="1"/>
          </p:cNvSpPr>
          <p:nvPr/>
        </p:nvSpPr>
        <p:spPr bwMode="auto">
          <a:xfrm>
            <a:off x="2352675" y="4367213"/>
            <a:ext cx="327025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algn="ctr" eaLnBrk="1" hangingPunct="1">
              <a:spcBef>
                <a:spcPct val="0"/>
              </a:spcBef>
              <a:buSzTx/>
              <a:buFontTx/>
              <a:buNone/>
            </a:pPr>
            <a:r>
              <a:rPr lang="de-DE" altLang="de-DE" sz="2000"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</a:p>
        </p:txBody>
      </p:sp>
      <p:sp>
        <p:nvSpPr>
          <p:cNvPr id="2" name="Textfeld 1"/>
          <p:cNvSpPr txBox="1"/>
          <p:nvPr/>
        </p:nvSpPr>
        <p:spPr>
          <a:xfrm>
            <a:off x="1077913" y="5865813"/>
            <a:ext cx="6015037" cy="3381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de-DE" sz="1600" dirty="0">
                <a:solidFill>
                  <a:schemeClr val="accent3">
                    <a:lumMod val="50000"/>
                  </a:schemeClr>
                </a:solidFill>
              </a:rPr>
              <a:t>Hinweis: „gewichtete“ Graphen nennt man auch „bewertet“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381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809625" y="-63500"/>
            <a:ext cx="7874000" cy="1112838"/>
          </a:xfrm>
        </p:spPr>
        <p:txBody>
          <a:bodyPr/>
          <a:lstStyle/>
          <a:p>
            <a:pPr eaLnBrk="1" hangingPunct="1"/>
            <a:r>
              <a:rPr lang="de-DE" altLang="de-DE"/>
              <a:t>Graphen</a:t>
            </a:r>
          </a:p>
        </p:txBody>
      </p:sp>
      <p:sp>
        <p:nvSpPr>
          <p:cNvPr id="19459" name="Rectangle 3"/>
          <p:cNvSpPr>
            <a:spLocks noChangeArrowheads="1"/>
          </p:cNvSpPr>
          <p:nvPr/>
        </p:nvSpPr>
        <p:spPr bwMode="auto">
          <a:xfrm>
            <a:off x="860425" y="1125538"/>
            <a:ext cx="7874000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defTabSz="449263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 defTabSz="449263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 defTabSz="449263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defTabSz="449263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>
                <a:srgbClr val="000000"/>
              </a:buClr>
              <a:buSzPct val="100000"/>
              <a:buFont typeface="Arial" panose="020B0604020202020204" pitchFamily="34" charset="0"/>
              <a:buNone/>
            </a:pPr>
            <a:r>
              <a:rPr lang="de-DE" altLang="de-DE" sz="2100" b="1">
                <a:solidFill>
                  <a:srgbClr val="CC6633"/>
                </a:solidFill>
                <a:cs typeface="Arial" panose="020B0604020202020204" pitchFamily="34" charset="0"/>
              </a:rPr>
              <a:t>Implementierung der Adjazenzmatrix</a:t>
            </a:r>
          </a:p>
        </p:txBody>
      </p:sp>
      <p:sp>
        <p:nvSpPr>
          <p:cNvPr id="19460" name="Textfeld 1"/>
          <p:cNvSpPr txBox="1">
            <a:spLocks noChangeArrowheads="1"/>
          </p:cNvSpPr>
          <p:nvPr/>
        </p:nvSpPr>
        <p:spPr bwMode="auto">
          <a:xfrm>
            <a:off x="755650" y="1700213"/>
            <a:ext cx="4321175" cy="4400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>
              <a:lnSpc>
                <a:spcPct val="87000"/>
              </a:lnSpc>
              <a:spcBef>
                <a:spcPts val="1500"/>
              </a:spcBef>
              <a:buClr>
                <a:srgbClr val="FF9900"/>
              </a:buClr>
              <a:buSzPct val="75000"/>
              <a:buFont typeface="Wingdings" panose="05000000000000000000" pitchFamily="2" charset="2"/>
              <a:buChar char=""/>
              <a:defRPr sz="24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1pPr>
            <a:lvl2pPr marL="742950" indent="-28575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8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2pPr>
            <a:lvl3pPr marL="1143000" indent="-228600">
              <a:lnSpc>
                <a:spcPct val="87000"/>
              </a:lnSpc>
              <a:spcBef>
                <a:spcPts val="500"/>
              </a:spcBef>
              <a:buClr>
                <a:srgbClr val="FF9900"/>
              </a:buClr>
              <a:buSzPct val="65000"/>
              <a:buFont typeface="Wingdings" panose="05000000000000000000" pitchFamily="2" charset="2"/>
              <a:buChar char="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3pPr>
            <a:lvl4pPr marL="16002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70000"/>
              <a:buFont typeface="Wingdings" panose="05000000000000000000" pitchFamily="2" charset="2"/>
              <a:buChar char="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4pPr>
            <a:lvl5pPr marL="2057400" indent="-228600">
              <a:lnSpc>
                <a:spcPct val="87000"/>
              </a:lnSpc>
              <a:spcBef>
                <a:spcPts val="500"/>
              </a:spcBef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5pPr>
            <a:lvl6pPr marL="25146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6pPr>
            <a:lvl7pPr marL="29718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7pPr>
            <a:lvl8pPr marL="34290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8pPr>
            <a:lvl9pPr marL="3886200" indent="-228600" eaLnBrk="0" fontAlgn="base" hangingPunct="0">
              <a:lnSpc>
                <a:spcPct val="87000"/>
              </a:lnSpc>
              <a:spcBef>
                <a:spcPts val="500"/>
              </a:spcBef>
              <a:spcAft>
                <a:spcPct val="0"/>
              </a:spcAft>
              <a:buClr>
                <a:srgbClr val="FBA313"/>
              </a:buClr>
              <a:buSzPct val="100000"/>
              <a:buFont typeface="Wingdings" panose="05000000000000000000" pitchFamily="2" charset="2"/>
              <a:buChar char=""/>
              <a:defRPr sz="2000">
                <a:solidFill>
                  <a:srgbClr val="000000"/>
                </a:solidFill>
                <a:latin typeface="Arial" panose="020B0604020202020204" pitchFamily="34" charset="0"/>
                <a:ea typeface="Arial Unicode MS" pitchFamily="34" charset="-128"/>
              </a:defRPr>
            </a:lvl9pPr>
          </a:lstStyle>
          <a:p>
            <a:pPr eaLnBrk="1" hangingPunct="1">
              <a:lnSpc>
                <a:spcPct val="100000"/>
              </a:lnSpc>
              <a:spcBef>
                <a:spcPct val="50000"/>
              </a:spcBef>
              <a:buClrTx/>
              <a:buSzTx/>
              <a:buFont typeface="Arial" panose="020B0604020202020204" pitchFamily="34" charset="0"/>
              <a:buAutoNum type="arabicPeriod"/>
            </a:pPr>
            <a:r>
              <a:rPr lang="de-DE" altLang="de-DE" sz="2000" dirty="0">
                <a:solidFill>
                  <a:schemeClr val="tx1"/>
                </a:solidFill>
                <a:cs typeface="Arial" panose="020B0604020202020204" pitchFamily="34" charset="0"/>
              </a:rPr>
              <a:t>Erzeugen Sie ein neues Projekt und implementieren Sie die rechts abgebildete Klasse!</a:t>
            </a:r>
          </a:p>
          <a:p>
            <a:pPr eaLnBrk="1" hangingPunct="1">
              <a:lnSpc>
                <a:spcPct val="100000"/>
              </a:lnSpc>
              <a:spcBef>
                <a:spcPct val="50000"/>
              </a:spcBef>
              <a:buClrTx/>
              <a:buSzTx/>
              <a:buFont typeface="Arial" panose="020B0604020202020204" pitchFamily="34" charset="0"/>
              <a:buAutoNum type="arabicPeriod"/>
            </a:pPr>
            <a:r>
              <a:rPr lang="de-DE" altLang="de-DE" sz="2000" dirty="0">
                <a:solidFill>
                  <a:schemeClr val="tx1"/>
                </a:solidFill>
                <a:cs typeface="Arial" panose="020B0604020202020204" pitchFamily="34" charset="0"/>
              </a:rPr>
              <a:t>Der Konstruktor soll die Adjazenzmatrix korrekt vorbelegen (Diagonale Eintrag 0, ansonsten -1 für nicht belegt)</a:t>
            </a:r>
          </a:p>
          <a:p>
            <a:pPr eaLnBrk="1" hangingPunct="1">
              <a:lnSpc>
                <a:spcPct val="100000"/>
              </a:lnSpc>
              <a:spcBef>
                <a:spcPct val="50000"/>
              </a:spcBef>
              <a:buClrTx/>
              <a:buSzTx/>
              <a:buFont typeface="Arial" panose="020B0604020202020204" pitchFamily="34" charset="0"/>
              <a:buAutoNum type="arabicPeriod"/>
            </a:pPr>
            <a:r>
              <a:rPr lang="de-DE" altLang="de-DE" sz="2000" i="1" dirty="0">
                <a:solidFill>
                  <a:schemeClr val="tx1"/>
                </a:solidFill>
                <a:cs typeface="Arial" panose="020B0604020202020204" pitchFamily="34" charset="0"/>
              </a:rPr>
              <a:t>(optional) </a:t>
            </a:r>
            <a:br>
              <a:rPr lang="de-DE" altLang="de-DE" sz="2000" i="1" dirty="0">
                <a:solidFill>
                  <a:schemeClr val="tx1"/>
                </a:solidFill>
                <a:cs typeface="Arial" panose="020B0604020202020204" pitchFamily="34" charset="0"/>
              </a:rPr>
            </a:br>
            <a:r>
              <a:rPr lang="de-DE" altLang="de-DE" sz="2000" i="1" dirty="0" err="1">
                <a:solidFill>
                  <a:schemeClr val="tx1"/>
                </a:solidFill>
                <a:cs typeface="Arial" panose="020B0604020202020204" pitchFamily="34" charset="0"/>
              </a:rPr>
              <a:t>matrixAusgeben</a:t>
            </a:r>
            <a:r>
              <a:rPr lang="de-DE" altLang="de-DE" sz="2000" i="1" dirty="0">
                <a:solidFill>
                  <a:schemeClr val="tx1"/>
                </a:solidFill>
                <a:cs typeface="Arial" panose="020B0604020202020204" pitchFamily="34" charset="0"/>
              </a:rPr>
              <a:t>() </a:t>
            </a:r>
            <a:r>
              <a:rPr lang="de-DE" altLang="de-DE" sz="2000" dirty="0">
                <a:solidFill>
                  <a:schemeClr val="tx1"/>
                </a:solidFill>
                <a:cs typeface="Arial" panose="020B0604020202020204" pitchFamily="34" charset="0"/>
              </a:rPr>
              <a:t>soll die Adjazenzmatrix in der Konsole ausgeben. Die einzelnen Elemente sollen mit einem „|“ getrennt werden (s. rechts).</a:t>
            </a:r>
          </a:p>
        </p:txBody>
      </p:sp>
      <p:grpSp>
        <p:nvGrpSpPr>
          <p:cNvPr id="19461" name="Gruppieren 1"/>
          <p:cNvGrpSpPr>
            <a:grpSpLocks/>
          </p:cNvGrpSpPr>
          <p:nvPr/>
        </p:nvGrpSpPr>
        <p:grpSpPr bwMode="auto">
          <a:xfrm>
            <a:off x="5486400" y="1773238"/>
            <a:ext cx="2995613" cy="1789112"/>
            <a:chOff x="5486400" y="1773238"/>
            <a:chExt cx="2995613" cy="1789112"/>
          </a:xfrm>
        </p:grpSpPr>
        <p:sp>
          <p:nvSpPr>
            <p:cNvPr id="19464" name="Rectangle 10"/>
            <p:cNvSpPr>
              <a:spLocks noChangeArrowheads="1"/>
            </p:cNvSpPr>
            <p:nvPr/>
          </p:nvSpPr>
          <p:spPr bwMode="auto">
            <a:xfrm>
              <a:off x="5486400" y="1773238"/>
              <a:ext cx="2995613" cy="1789112"/>
            </a:xfrm>
            <a:prstGeom prst="rect">
              <a:avLst/>
            </a:prstGeom>
            <a:solidFill>
              <a:srgbClr val="CCFFCC"/>
            </a:solidFill>
            <a:ln w="12700">
              <a:solidFill>
                <a:srgbClr val="800000"/>
              </a:solidFill>
              <a:miter lim="800000"/>
              <a:headEnd/>
              <a:tailEnd/>
            </a:ln>
          </p:spPr>
          <p:txBody>
            <a:bodyPr/>
            <a:lstStyle>
              <a:lvl1pPr>
                <a:lnSpc>
                  <a:spcPct val="87000"/>
                </a:lnSpc>
                <a:spcBef>
                  <a:spcPts val="1500"/>
                </a:spcBef>
                <a:buClr>
                  <a:srgbClr val="FF9900"/>
                </a:buClr>
                <a:buSzPct val="75000"/>
                <a:buFont typeface="Wingdings" panose="05000000000000000000" pitchFamily="2" charset="2"/>
                <a:buChar char=""/>
                <a:defRPr sz="24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1pPr>
              <a:lvl2pPr marL="742950" indent="-28575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8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2pPr>
              <a:lvl3pPr marL="1143000" indent="-228600">
                <a:lnSpc>
                  <a:spcPct val="87000"/>
                </a:lnSpc>
                <a:spcBef>
                  <a:spcPts val="500"/>
                </a:spcBef>
                <a:buClr>
                  <a:srgbClr val="FF9900"/>
                </a:buClr>
                <a:buSzPct val="65000"/>
                <a:buFont typeface="Wingdings" panose="05000000000000000000" pitchFamily="2" charset="2"/>
                <a:buChar char="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3pPr>
              <a:lvl4pPr marL="16002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7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4pPr>
              <a:lvl5pPr marL="20574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5pPr>
              <a:lvl6pPr marL="25146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6pPr>
              <a:lvl7pPr marL="29718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7pPr>
              <a:lvl8pPr marL="34290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8pPr>
              <a:lvl9pPr marL="38862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50000"/>
                </a:spcBef>
                <a:buClrTx/>
                <a:buSzTx/>
                <a:buFontTx/>
                <a:buNone/>
              </a:pPr>
              <a:endParaRPr lang="de-DE" altLang="de-DE" sz="2000">
                <a:solidFill>
                  <a:schemeClr val="bg1"/>
                </a:solidFill>
                <a:latin typeface="Comic Sans MS" panose="030F0702030302020204" pitchFamily="66" charset="0"/>
              </a:endParaRPr>
            </a:p>
          </p:txBody>
        </p:sp>
        <p:sp>
          <p:nvSpPr>
            <p:cNvPr id="19465" name="Rectangle 11"/>
            <p:cNvSpPr>
              <a:spLocks noChangeArrowheads="1"/>
            </p:cNvSpPr>
            <p:nvPr/>
          </p:nvSpPr>
          <p:spPr bwMode="auto">
            <a:xfrm>
              <a:off x="6781727" y="1824038"/>
              <a:ext cx="506549" cy="20005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0" tIns="0" rIns="0" bIns="0">
              <a:spAutoFit/>
            </a:bodyPr>
            <a:lstStyle>
              <a:lvl1pPr>
                <a:lnSpc>
                  <a:spcPct val="87000"/>
                </a:lnSpc>
                <a:spcBef>
                  <a:spcPts val="1500"/>
                </a:spcBef>
                <a:buClr>
                  <a:srgbClr val="FF9900"/>
                </a:buClr>
                <a:buSzPct val="75000"/>
                <a:buFont typeface="Wingdings" panose="05000000000000000000" pitchFamily="2" charset="2"/>
                <a:buChar char=""/>
                <a:defRPr sz="24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1pPr>
              <a:lvl2pPr marL="742950" indent="-28575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8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2pPr>
              <a:lvl3pPr marL="1143000" indent="-228600">
                <a:lnSpc>
                  <a:spcPct val="87000"/>
                </a:lnSpc>
                <a:spcBef>
                  <a:spcPts val="500"/>
                </a:spcBef>
                <a:buClr>
                  <a:srgbClr val="FF9900"/>
                </a:buClr>
                <a:buSzPct val="65000"/>
                <a:buFont typeface="Wingdings" panose="05000000000000000000" pitchFamily="2" charset="2"/>
                <a:buChar char="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3pPr>
              <a:lvl4pPr marL="16002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7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4pPr>
              <a:lvl5pPr marL="20574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5pPr>
              <a:lvl6pPr marL="25146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6pPr>
              <a:lvl7pPr marL="29718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7pPr>
              <a:lvl8pPr marL="34290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8pPr>
              <a:lvl9pPr marL="38862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50000"/>
                </a:spcBef>
                <a:buClrTx/>
                <a:buSzTx/>
                <a:buFontTx/>
                <a:buNone/>
              </a:pPr>
              <a:r>
                <a:rPr lang="de-DE" altLang="de-DE" sz="1300" b="1">
                  <a:latin typeface="Tahoma" panose="020B0604030504040204" pitchFamily="34" charset="0"/>
                </a:rPr>
                <a:t>Graph</a:t>
              </a:r>
              <a:endParaRPr lang="de-DE" altLang="de-DE" sz="2000">
                <a:solidFill>
                  <a:schemeClr val="bg1"/>
                </a:solidFill>
                <a:latin typeface="Comic Sans MS" panose="030F0702030302020204" pitchFamily="66" charset="0"/>
              </a:endParaRPr>
            </a:p>
          </p:txBody>
        </p:sp>
        <p:sp>
          <p:nvSpPr>
            <p:cNvPr id="19466" name="Rectangle 14"/>
            <p:cNvSpPr>
              <a:spLocks noChangeArrowheads="1"/>
            </p:cNvSpPr>
            <p:nvPr/>
          </p:nvSpPr>
          <p:spPr bwMode="auto">
            <a:xfrm>
              <a:off x="5591175" y="2239789"/>
              <a:ext cx="1639888" cy="1984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0" tIns="0" rIns="0" bIns="0">
              <a:spAutoFit/>
            </a:bodyPr>
            <a:lstStyle>
              <a:lvl1pPr>
                <a:lnSpc>
                  <a:spcPct val="87000"/>
                </a:lnSpc>
                <a:spcBef>
                  <a:spcPts val="1500"/>
                </a:spcBef>
                <a:buClr>
                  <a:srgbClr val="FF9900"/>
                </a:buClr>
                <a:buSzPct val="75000"/>
                <a:buFont typeface="Wingdings" panose="05000000000000000000" pitchFamily="2" charset="2"/>
                <a:buChar char=""/>
                <a:defRPr sz="24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1pPr>
              <a:lvl2pPr marL="742950" indent="-28575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8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2pPr>
              <a:lvl3pPr marL="1143000" indent="-228600">
                <a:lnSpc>
                  <a:spcPct val="87000"/>
                </a:lnSpc>
                <a:spcBef>
                  <a:spcPts val="500"/>
                </a:spcBef>
                <a:buClr>
                  <a:srgbClr val="FF9900"/>
                </a:buClr>
                <a:buSzPct val="65000"/>
                <a:buFont typeface="Wingdings" panose="05000000000000000000" pitchFamily="2" charset="2"/>
                <a:buChar char="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3pPr>
              <a:lvl4pPr marL="16002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7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4pPr>
              <a:lvl5pPr marL="20574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5pPr>
              <a:lvl6pPr marL="25146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6pPr>
              <a:lvl7pPr marL="29718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7pPr>
              <a:lvl8pPr marL="34290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8pPr>
              <a:lvl9pPr marL="38862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9pPr>
            </a:lstStyle>
            <a:p>
              <a:pPr eaLnBrk="1" hangingPunct="1">
                <a:lnSpc>
                  <a:spcPct val="100000"/>
                </a:lnSpc>
                <a:spcBef>
                  <a:spcPct val="50000"/>
                </a:spcBef>
                <a:buClrTx/>
                <a:buSzTx/>
                <a:buFontTx/>
                <a:buNone/>
              </a:pPr>
              <a:r>
                <a:rPr lang="de-DE" altLang="de-DE" sz="1300">
                  <a:latin typeface="Tahoma" panose="020B0604030504040204" pitchFamily="34" charset="0"/>
                </a:rPr>
                <a:t>int [][] adjazenzmatrix</a:t>
              </a:r>
              <a:endParaRPr lang="de-DE" altLang="de-DE" sz="2000">
                <a:solidFill>
                  <a:schemeClr val="bg1"/>
                </a:solidFill>
                <a:latin typeface="Comic Sans MS" panose="030F0702030302020204" pitchFamily="66" charset="0"/>
              </a:endParaRPr>
            </a:p>
          </p:txBody>
        </p:sp>
        <p:sp>
          <p:nvSpPr>
            <p:cNvPr id="19467" name="Line 15"/>
            <p:cNvSpPr>
              <a:spLocks noChangeShapeType="1"/>
            </p:cNvSpPr>
            <p:nvPr/>
          </p:nvSpPr>
          <p:spPr bwMode="auto">
            <a:xfrm>
              <a:off x="5486400" y="2090738"/>
              <a:ext cx="2995613" cy="1587"/>
            </a:xfrm>
            <a:prstGeom prst="line">
              <a:avLst/>
            </a:prstGeom>
            <a:noFill/>
            <a:ln w="12700">
              <a:solidFill>
                <a:srgbClr val="8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9468" name="Rectangle 16"/>
            <p:cNvSpPr>
              <a:spLocks noChangeArrowheads="1"/>
            </p:cNvSpPr>
            <p:nvPr/>
          </p:nvSpPr>
          <p:spPr bwMode="auto">
            <a:xfrm>
              <a:off x="5572463" y="2890837"/>
              <a:ext cx="2684774" cy="20005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0" tIns="0" rIns="0" bIns="0">
              <a:spAutoFit/>
            </a:bodyPr>
            <a:lstStyle>
              <a:lvl1pPr>
                <a:lnSpc>
                  <a:spcPct val="87000"/>
                </a:lnSpc>
                <a:spcBef>
                  <a:spcPts val="1500"/>
                </a:spcBef>
                <a:buClr>
                  <a:srgbClr val="FF9900"/>
                </a:buClr>
                <a:buSzPct val="75000"/>
                <a:buFont typeface="Wingdings" panose="05000000000000000000" pitchFamily="2" charset="2"/>
                <a:buChar char=""/>
                <a:defRPr sz="24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1pPr>
              <a:lvl2pPr marL="742950" indent="-28575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8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2pPr>
              <a:lvl3pPr marL="1143000" indent="-228600">
                <a:lnSpc>
                  <a:spcPct val="87000"/>
                </a:lnSpc>
                <a:spcBef>
                  <a:spcPts val="500"/>
                </a:spcBef>
                <a:buClr>
                  <a:srgbClr val="FF9900"/>
                </a:buClr>
                <a:buSzPct val="65000"/>
                <a:buFont typeface="Wingdings" panose="05000000000000000000" pitchFamily="2" charset="2"/>
                <a:buChar char="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3pPr>
              <a:lvl4pPr marL="16002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7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4pPr>
              <a:lvl5pPr marL="20574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5pPr>
              <a:lvl6pPr marL="25146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6pPr>
              <a:lvl7pPr marL="29718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7pPr>
              <a:lvl8pPr marL="34290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8pPr>
              <a:lvl9pPr marL="38862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50000"/>
                </a:spcBef>
                <a:buClrTx/>
                <a:buSzTx/>
                <a:buFontTx/>
                <a:buNone/>
              </a:pPr>
              <a:r>
                <a:rPr lang="de-DE" altLang="de-DE" sz="1300">
                  <a:latin typeface="Tahoma" panose="020B0604030504040204" pitchFamily="34" charset="0"/>
                </a:rPr>
                <a:t>Graph(int maxKnotenZahl)              </a:t>
              </a:r>
              <a:endParaRPr lang="de-DE" altLang="de-DE" sz="2000">
                <a:solidFill>
                  <a:schemeClr val="bg1"/>
                </a:solidFill>
                <a:latin typeface="Comic Sans MS" panose="030F0702030302020204" pitchFamily="66" charset="0"/>
              </a:endParaRPr>
            </a:p>
          </p:txBody>
        </p:sp>
        <p:sp>
          <p:nvSpPr>
            <p:cNvPr id="19469" name="Line 19"/>
            <p:cNvSpPr>
              <a:spLocks noChangeShapeType="1"/>
            </p:cNvSpPr>
            <p:nvPr/>
          </p:nvSpPr>
          <p:spPr bwMode="auto">
            <a:xfrm>
              <a:off x="5486400" y="2813050"/>
              <a:ext cx="2995613" cy="1588"/>
            </a:xfrm>
            <a:prstGeom prst="line">
              <a:avLst/>
            </a:prstGeom>
            <a:noFill/>
            <a:ln w="12700">
              <a:solidFill>
                <a:srgbClr val="8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de-DE"/>
            </a:p>
          </p:txBody>
        </p:sp>
        <p:sp>
          <p:nvSpPr>
            <p:cNvPr id="19470" name="Rectangle 17"/>
            <p:cNvSpPr>
              <a:spLocks noChangeArrowheads="1"/>
            </p:cNvSpPr>
            <p:nvPr/>
          </p:nvSpPr>
          <p:spPr bwMode="auto">
            <a:xfrm>
              <a:off x="5580835" y="3104279"/>
              <a:ext cx="1663405" cy="20005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0" tIns="0" rIns="0" bIns="0">
              <a:spAutoFit/>
            </a:bodyPr>
            <a:lstStyle>
              <a:lvl1pPr>
                <a:lnSpc>
                  <a:spcPct val="87000"/>
                </a:lnSpc>
                <a:spcBef>
                  <a:spcPts val="1500"/>
                </a:spcBef>
                <a:buClr>
                  <a:srgbClr val="FF9900"/>
                </a:buClr>
                <a:buSzPct val="75000"/>
                <a:buFont typeface="Wingdings" panose="05000000000000000000" pitchFamily="2" charset="2"/>
                <a:buChar char=""/>
                <a:defRPr sz="24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1pPr>
              <a:lvl2pPr marL="742950" indent="-28575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8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2pPr>
              <a:lvl3pPr marL="1143000" indent="-228600">
                <a:lnSpc>
                  <a:spcPct val="87000"/>
                </a:lnSpc>
                <a:spcBef>
                  <a:spcPts val="500"/>
                </a:spcBef>
                <a:buClr>
                  <a:srgbClr val="FF9900"/>
                </a:buClr>
                <a:buSzPct val="65000"/>
                <a:buFont typeface="Wingdings" panose="05000000000000000000" pitchFamily="2" charset="2"/>
                <a:buChar char="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3pPr>
              <a:lvl4pPr marL="16002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70000"/>
                <a:buFont typeface="Wingdings" panose="05000000000000000000" pitchFamily="2" charset="2"/>
                <a:buChar char="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4pPr>
              <a:lvl5pPr marL="2057400" indent="-228600">
                <a:lnSpc>
                  <a:spcPct val="87000"/>
                </a:lnSpc>
                <a:spcBef>
                  <a:spcPts val="500"/>
                </a:spcBef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5pPr>
              <a:lvl6pPr marL="25146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6pPr>
              <a:lvl7pPr marL="29718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7pPr>
              <a:lvl8pPr marL="34290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8pPr>
              <a:lvl9pPr marL="3886200" indent="-228600" eaLnBrk="0" fontAlgn="base" hangingPunct="0">
                <a:lnSpc>
                  <a:spcPct val="87000"/>
                </a:lnSpc>
                <a:spcBef>
                  <a:spcPts val="500"/>
                </a:spcBef>
                <a:spcAft>
                  <a:spcPct val="0"/>
                </a:spcAft>
                <a:buClr>
                  <a:srgbClr val="FBA313"/>
                </a:buClr>
                <a:buSzPct val="100000"/>
                <a:buFont typeface="Wingdings" panose="05000000000000000000" pitchFamily="2" charset="2"/>
                <a:buChar char=""/>
                <a:defRPr sz="2000">
                  <a:solidFill>
                    <a:srgbClr val="000000"/>
                  </a:solidFill>
                  <a:latin typeface="Arial" panose="020B0604020202020204" pitchFamily="34" charset="0"/>
                  <a:ea typeface="Arial Unicode MS" pitchFamily="34" charset="-128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50000"/>
                </a:spcBef>
                <a:buClrTx/>
                <a:buSzTx/>
                <a:buFontTx/>
                <a:buNone/>
              </a:pPr>
              <a:r>
                <a:rPr lang="de-DE" altLang="de-DE" sz="1300">
                  <a:latin typeface="Tahoma" panose="020B0604030504040204" pitchFamily="34" charset="0"/>
                </a:rPr>
                <a:t>void matrixAusgeben()</a:t>
              </a:r>
              <a:endParaRPr lang="de-DE" altLang="de-DE" sz="2000">
                <a:solidFill>
                  <a:schemeClr val="bg1"/>
                </a:solidFill>
                <a:latin typeface="Comic Sans MS" panose="030F0702030302020204" pitchFamily="66" charset="0"/>
              </a:endParaRPr>
            </a:p>
          </p:txBody>
        </p:sp>
      </p:grpSp>
      <p:pic>
        <p:nvPicPr>
          <p:cNvPr id="1946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7175" y="4076700"/>
            <a:ext cx="3394075" cy="20843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 algn="ctr">
                <a:solidFill>
                  <a:schemeClr val="bg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/>
</p:sld>
</file>

<file path=ppt/theme/theme1.xml><?xml version="1.0" encoding="utf-8"?>
<a:theme xmlns:a="http://schemas.openxmlformats.org/drawingml/2006/main" name="Standarddesign">
  <a:themeElements>
    <a:clrScheme name="Benutzerdefiniert 9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70C0"/>
      </a:hlink>
      <a:folHlink>
        <a:srgbClr val="7F7F7F"/>
      </a:folHlink>
    </a:clrScheme>
    <a:fontScheme name="Standarddesign">
      <a:majorFont>
        <a:latin typeface="Arial"/>
        <a:ea typeface="Arial Unicode MS"/>
        <a:cs typeface="Arial Unicode MS"/>
      </a:majorFont>
      <a:minorFont>
        <a:latin typeface="Arial"/>
        <a:ea typeface="Arial Unicode MS"/>
        <a:cs typeface="Arial Unicode MS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9050" cap="flat" cmpd="sng" algn="ctr">
          <a:solidFill>
            <a:schemeClr val="bg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de-DE" sz="20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9050" cap="flat" cmpd="sng" algn="ctr">
          <a:solidFill>
            <a:schemeClr val="bg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de-DE" sz="20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lnDef>
  </a:objectDefaults>
  <a:extraClrSchemeLst>
    <a:extraClrScheme>
      <a:clrScheme name="Standard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Pixel">
  <a:themeElements>
    <a:clrScheme name="1_Pixel 10">
      <a:dk1>
        <a:srgbClr val="000000"/>
      </a:dk1>
      <a:lt1>
        <a:srgbClr val="FFFFFF"/>
      </a:lt1>
      <a:dk2>
        <a:srgbClr val="000000"/>
      </a:dk2>
      <a:lt2>
        <a:srgbClr val="FF9900"/>
      </a:lt2>
      <a:accent1>
        <a:srgbClr val="FFCC99"/>
      </a:accent1>
      <a:accent2>
        <a:srgbClr val="FBA313"/>
      </a:accent2>
      <a:accent3>
        <a:srgbClr val="FFFFFF"/>
      </a:accent3>
      <a:accent4>
        <a:srgbClr val="000000"/>
      </a:accent4>
      <a:accent5>
        <a:srgbClr val="FFE2CA"/>
      </a:accent5>
      <a:accent6>
        <a:srgbClr val="E39310"/>
      </a:accent6>
      <a:hlink>
        <a:srgbClr val="CC3300"/>
      </a:hlink>
      <a:folHlink>
        <a:srgbClr val="FCC66E"/>
      </a:folHlink>
    </a:clrScheme>
    <a:fontScheme name="1_Pixe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9050" cap="flat" cmpd="sng" algn="ctr">
          <a:solidFill>
            <a:schemeClr val="bg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de-DE" sz="20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9050" cap="flat" cmpd="sng" algn="ctr">
          <a:solidFill>
            <a:schemeClr val="bg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de-DE" sz="20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lnDef>
  </a:objectDefaults>
  <a:extraClrSchemeLst>
    <a:extraClrScheme>
      <a:clrScheme name="1_Pixel 1">
        <a:dk1>
          <a:srgbClr val="0066FF"/>
        </a:dk1>
        <a:lt1>
          <a:srgbClr val="FFFFFF"/>
        </a:lt1>
        <a:dk2>
          <a:srgbClr val="000066"/>
        </a:dk2>
        <a:lt2>
          <a:srgbClr val="FFFFFF"/>
        </a:lt2>
        <a:accent1>
          <a:srgbClr val="6699FF"/>
        </a:accent1>
        <a:accent2>
          <a:srgbClr val="3333FF"/>
        </a:accent2>
        <a:accent3>
          <a:srgbClr val="AAAAB8"/>
        </a:accent3>
        <a:accent4>
          <a:srgbClr val="DADADA"/>
        </a:accent4>
        <a:accent5>
          <a:srgbClr val="B8CAFF"/>
        </a:accent5>
        <a:accent6>
          <a:srgbClr val="2D2DE7"/>
        </a:accent6>
        <a:hlink>
          <a:srgbClr val="FFCC00"/>
        </a:hlink>
        <a:folHlink>
          <a:srgbClr val="00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2">
        <a:dk1>
          <a:srgbClr val="009999"/>
        </a:dk1>
        <a:lt1>
          <a:srgbClr val="FFFFFF"/>
        </a:lt1>
        <a:dk2>
          <a:srgbClr val="334B49"/>
        </a:dk2>
        <a:lt2>
          <a:srgbClr val="FFFFFF"/>
        </a:lt2>
        <a:accent1>
          <a:srgbClr val="33CCCC"/>
        </a:accent1>
        <a:accent2>
          <a:srgbClr val="008080"/>
        </a:accent2>
        <a:accent3>
          <a:srgbClr val="ADB1B1"/>
        </a:accent3>
        <a:accent4>
          <a:srgbClr val="DADADA"/>
        </a:accent4>
        <a:accent5>
          <a:srgbClr val="ADE2E2"/>
        </a:accent5>
        <a:accent6>
          <a:srgbClr val="007373"/>
        </a:accent6>
        <a:hlink>
          <a:srgbClr val="FFCC00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3">
        <a:dk1>
          <a:srgbClr val="006699"/>
        </a:dk1>
        <a:lt1>
          <a:srgbClr val="FFFFFF"/>
        </a:lt1>
        <a:dk2>
          <a:srgbClr val="333399"/>
        </a:dk2>
        <a:lt2>
          <a:srgbClr val="FFFFFF"/>
        </a:lt2>
        <a:accent1>
          <a:srgbClr val="0099CC"/>
        </a:accent1>
        <a:accent2>
          <a:srgbClr val="0386AF"/>
        </a:accent2>
        <a:accent3>
          <a:srgbClr val="ADADCA"/>
        </a:accent3>
        <a:accent4>
          <a:srgbClr val="DADADA"/>
        </a:accent4>
        <a:accent5>
          <a:srgbClr val="AACAE2"/>
        </a:accent5>
        <a:accent6>
          <a:srgbClr val="02799E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4">
        <a:dk1>
          <a:srgbClr val="008080"/>
        </a:dk1>
        <a:lt1>
          <a:srgbClr val="FFFFFF"/>
        </a:lt1>
        <a:dk2>
          <a:srgbClr val="2F978D"/>
        </a:dk2>
        <a:lt2>
          <a:srgbClr val="FFFFFF"/>
        </a:lt2>
        <a:accent1>
          <a:srgbClr val="0099FF"/>
        </a:accent1>
        <a:accent2>
          <a:srgbClr val="009999"/>
        </a:accent2>
        <a:accent3>
          <a:srgbClr val="ADC9C5"/>
        </a:accent3>
        <a:accent4>
          <a:srgbClr val="DADADA"/>
        </a:accent4>
        <a:accent5>
          <a:srgbClr val="AACAFF"/>
        </a:accent5>
        <a:accent6>
          <a:srgbClr val="008A8A"/>
        </a:accent6>
        <a:hlink>
          <a:srgbClr val="FFFFCC"/>
        </a:hlink>
        <a:folHlink>
          <a:srgbClr val="70CAC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5">
        <a:dk1>
          <a:srgbClr val="822504"/>
        </a:dk1>
        <a:lt1>
          <a:srgbClr val="FFFFFF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9E2A06"/>
        </a:accent2>
        <a:accent3>
          <a:srgbClr val="ADAAAA"/>
        </a:accent3>
        <a:accent4>
          <a:srgbClr val="DADADA"/>
        </a:accent4>
        <a:accent5>
          <a:srgbClr val="FFCAAA"/>
        </a:accent5>
        <a:accent6>
          <a:srgbClr val="8F2505"/>
        </a:accent6>
        <a:hlink>
          <a:srgbClr val="FF3300"/>
        </a:hlink>
        <a:folHlink>
          <a:srgbClr val="7C070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6">
        <a:dk1>
          <a:srgbClr val="336600"/>
        </a:dk1>
        <a:lt1>
          <a:srgbClr val="FFFFFF"/>
        </a:lt1>
        <a:dk2>
          <a:srgbClr val="4A7911"/>
        </a:dk2>
        <a:lt2>
          <a:srgbClr val="FFFFFF"/>
        </a:lt2>
        <a:accent1>
          <a:srgbClr val="666633"/>
        </a:accent1>
        <a:accent2>
          <a:srgbClr val="669900"/>
        </a:accent2>
        <a:accent3>
          <a:srgbClr val="B1BEAA"/>
        </a:accent3>
        <a:accent4>
          <a:srgbClr val="DADADA"/>
        </a:accent4>
        <a:accent5>
          <a:srgbClr val="B8B8AD"/>
        </a:accent5>
        <a:accent6>
          <a:srgbClr val="5C8A00"/>
        </a:accent6>
        <a:hlink>
          <a:srgbClr val="FFCC00"/>
        </a:hlink>
        <a:folHlink>
          <a:srgbClr val="99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Pixel 7">
        <a:dk1>
          <a:srgbClr val="000000"/>
        </a:dk1>
        <a:lt1>
          <a:srgbClr val="FFFFFF"/>
        </a:lt1>
        <a:dk2>
          <a:srgbClr val="000000"/>
        </a:dk2>
        <a:lt2>
          <a:srgbClr val="CC3300"/>
        </a:lt2>
        <a:accent1>
          <a:srgbClr val="FFCC00"/>
        </a:accent1>
        <a:accent2>
          <a:srgbClr val="CC66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8">
        <a:dk1>
          <a:srgbClr val="003300"/>
        </a:dk1>
        <a:lt1>
          <a:srgbClr val="FFFFFF"/>
        </a:lt1>
        <a:dk2>
          <a:srgbClr val="000000"/>
        </a:dk2>
        <a:lt2>
          <a:srgbClr val="336600"/>
        </a:lt2>
        <a:accent1>
          <a:srgbClr val="CCCC00"/>
        </a:accent1>
        <a:accent2>
          <a:srgbClr val="669900"/>
        </a:accent2>
        <a:accent3>
          <a:srgbClr val="FFFFFF"/>
        </a:accent3>
        <a:accent4>
          <a:srgbClr val="002A00"/>
        </a:accent4>
        <a:accent5>
          <a:srgbClr val="E2E2AA"/>
        </a:accent5>
        <a:accent6>
          <a:srgbClr val="5C8A00"/>
        </a:accent6>
        <a:hlink>
          <a:srgbClr val="333300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9">
        <a:dk1>
          <a:srgbClr val="000000"/>
        </a:dk1>
        <a:lt1>
          <a:srgbClr val="FFFFFF"/>
        </a:lt1>
        <a:dk2>
          <a:srgbClr val="000000"/>
        </a:dk2>
        <a:lt2>
          <a:srgbClr val="440044"/>
        </a:lt2>
        <a:accent1>
          <a:srgbClr val="FFCCCC"/>
        </a:accent1>
        <a:accent2>
          <a:srgbClr val="790571"/>
        </a:accent2>
        <a:accent3>
          <a:srgbClr val="FFFFFF"/>
        </a:accent3>
        <a:accent4>
          <a:srgbClr val="000000"/>
        </a:accent4>
        <a:accent5>
          <a:srgbClr val="FFE2E2"/>
        </a:accent5>
        <a:accent6>
          <a:srgbClr val="6D0466"/>
        </a:accent6>
        <a:hlink>
          <a:srgbClr val="993366"/>
        </a:hlink>
        <a:folHlink>
          <a:srgbClr val="9F839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10">
        <a:dk1>
          <a:srgbClr val="000000"/>
        </a:dk1>
        <a:lt1>
          <a:srgbClr val="FFFFFF"/>
        </a:lt1>
        <a:dk2>
          <a:srgbClr val="000000"/>
        </a:dk2>
        <a:lt2>
          <a:srgbClr val="FF9900"/>
        </a:lt2>
        <a:accent1>
          <a:srgbClr val="FFCC99"/>
        </a:accent1>
        <a:accent2>
          <a:srgbClr val="FBA313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E39310"/>
        </a:accent6>
        <a:hlink>
          <a:srgbClr val="CC3300"/>
        </a:hlink>
        <a:folHlink>
          <a:srgbClr val="FCC66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11">
        <a:dk1>
          <a:srgbClr val="000000"/>
        </a:dk1>
        <a:lt1>
          <a:srgbClr val="FFFFFF"/>
        </a:lt1>
        <a:dk2>
          <a:srgbClr val="000000"/>
        </a:dk2>
        <a:lt2>
          <a:srgbClr val="779F92"/>
        </a:lt2>
        <a:accent1>
          <a:srgbClr val="33CCCC"/>
        </a:accent1>
        <a:accent2>
          <a:srgbClr val="9DC2D7"/>
        </a:accent2>
        <a:accent3>
          <a:srgbClr val="FFFFFF"/>
        </a:accent3>
        <a:accent4>
          <a:srgbClr val="000000"/>
        </a:accent4>
        <a:accent5>
          <a:srgbClr val="ADE2E2"/>
        </a:accent5>
        <a:accent6>
          <a:srgbClr val="8EB0C3"/>
        </a:accent6>
        <a:hlink>
          <a:srgbClr val="006666"/>
        </a:hlink>
        <a:folHlink>
          <a:srgbClr val="CC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ixel 12">
        <a:dk1>
          <a:srgbClr val="000000"/>
        </a:dk1>
        <a:lt1>
          <a:srgbClr val="FFFFFF"/>
        </a:lt1>
        <a:dk2>
          <a:srgbClr val="000000"/>
        </a:dk2>
        <a:lt2>
          <a:srgbClr val="00007D"/>
        </a:lt2>
        <a:accent1>
          <a:srgbClr val="9999FF"/>
        </a:accent1>
        <a:accent2>
          <a:srgbClr val="9999CC"/>
        </a:accent2>
        <a:accent3>
          <a:srgbClr val="FFFFFF"/>
        </a:accent3>
        <a:accent4>
          <a:srgbClr val="000000"/>
        </a:accent4>
        <a:accent5>
          <a:srgbClr val="CACAFF"/>
        </a:accent5>
        <a:accent6>
          <a:srgbClr val="8A8AB9"/>
        </a:accent6>
        <a:hlink>
          <a:srgbClr val="666699"/>
        </a:hlink>
        <a:folHlink>
          <a:srgbClr val="CCCCE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691</Words>
  <Application>Microsoft Office PowerPoint</Application>
  <PresentationFormat>Bildschirmpräsentation (4:3)</PresentationFormat>
  <Paragraphs>310</Paragraphs>
  <Slides>9</Slides>
  <Notes>5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9</vt:i4>
      </vt:variant>
    </vt:vector>
  </HeadingPairs>
  <TitlesOfParts>
    <vt:vector size="17" baseType="lpstr">
      <vt:lpstr>Arial</vt:lpstr>
      <vt:lpstr>Calibri</vt:lpstr>
      <vt:lpstr>Comic Sans MS</vt:lpstr>
      <vt:lpstr>Tahoma</vt:lpstr>
      <vt:lpstr>Times New Roman</vt:lpstr>
      <vt:lpstr>Wingdings</vt:lpstr>
      <vt:lpstr>Standarddesign</vt:lpstr>
      <vt:lpstr>1_Pixel</vt:lpstr>
      <vt:lpstr>Graphen Adjazenzmatrix gerichtete und ungerichtete Graphen</vt:lpstr>
      <vt:lpstr>Graphen</vt:lpstr>
      <vt:lpstr>Graphen</vt:lpstr>
      <vt:lpstr>Graphen</vt:lpstr>
      <vt:lpstr>Graphen</vt:lpstr>
      <vt:lpstr>Graphen</vt:lpstr>
      <vt:lpstr>Graphen</vt:lpstr>
      <vt:lpstr>Graphen</vt:lpstr>
      <vt:lpstr>Graphen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2022-11-25T05:34:04Z</dcterms:created>
  <dcterms:modified xsi:type="dcterms:W3CDTF">2022-11-25T05:34:08Z</dcterms:modified>
</cp:coreProperties>
</file>

<file path=docProps/thumbnail.jpeg>
</file>