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4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éphanie Biollaz" initials="S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78362" autoAdjust="0"/>
  </p:normalViewPr>
  <p:slideViewPr>
    <p:cSldViewPr>
      <p:cViewPr>
        <p:scale>
          <a:sx n="94" d="100"/>
          <a:sy n="94" d="100"/>
        </p:scale>
        <p:origin x="-20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08BED-9B7B-46A9-AFEE-744B2EC6BEF1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DF62-E37A-46C1-AB0B-B9A527B5DBAF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11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Bonjour</a:t>
            </a:r>
            <a:r>
              <a:rPr lang="de-DE" dirty="0"/>
              <a:t> à </a:t>
            </a:r>
            <a:r>
              <a:rPr lang="de-DE" dirty="0" err="1"/>
              <a:t>toutes</a:t>
            </a:r>
            <a:r>
              <a:rPr lang="de-DE" dirty="0"/>
              <a:t> et à </a:t>
            </a:r>
            <a:r>
              <a:rPr lang="de-DE" dirty="0" err="1"/>
              <a:t>tous</a:t>
            </a:r>
            <a:r>
              <a:rPr lang="de-DE" dirty="0"/>
              <a:t>, </a:t>
            </a:r>
            <a:r>
              <a:rPr lang="de-DE" dirty="0" err="1"/>
              <a:t>l‘objectif</a:t>
            </a:r>
            <a:r>
              <a:rPr lang="de-DE" baseline="0" dirty="0"/>
              <a:t> de </a:t>
            </a:r>
            <a:r>
              <a:rPr lang="de-DE" baseline="0" dirty="0" err="1"/>
              <a:t>cette</a:t>
            </a:r>
            <a:r>
              <a:rPr lang="de-DE" baseline="0" dirty="0"/>
              <a:t> </a:t>
            </a:r>
            <a:r>
              <a:rPr lang="de-DE" baseline="0" dirty="0" err="1"/>
              <a:t>présentation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de </a:t>
            </a: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expliquer</a:t>
            </a:r>
            <a:r>
              <a:rPr lang="de-DE" baseline="0" dirty="0"/>
              <a:t> </a:t>
            </a:r>
            <a:r>
              <a:rPr lang="de-DE" baseline="0" dirty="0" err="1"/>
              <a:t>l‘évolution</a:t>
            </a:r>
            <a:r>
              <a:rPr lang="de-DE" baseline="0" dirty="0"/>
              <a:t> des </a:t>
            </a:r>
            <a:r>
              <a:rPr lang="de-DE" baseline="0" dirty="0" err="1"/>
              <a:t>épreuves</a:t>
            </a:r>
            <a:r>
              <a:rPr lang="de-DE" baseline="0" dirty="0"/>
              <a:t> du DELF. </a:t>
            </a:r>
            <a:r>
              <a:rPr lang="de-DE" baseline="0" dirty="0" err="1"/>
              <a:t>Vous</a:t>
            </a:r>
            <a:r>
              <a:rPr lang="de-DE" baseline="0" dirty="0"/>
              <a:t> en </a:t>
            </a:r>
            <a:r>
              <a:rPr lang="de-DE" baseline="0" dirty="0" err="1"/>
              <a:t>avez</a:t>
            </a:r>
            <a:r>
              <a:rPr lang="de-DE" baseline="0" dirty="0"/>
              <a:t> </a:t>
            </a:r>
            <a:r>
              <a:rPr lang="de-DE" baseline="0" dirty="0" err="1"/>
              <a:t>sûrement</a:t>
            </a:r>
            <a:r>
              <a:rPr lang="de-DE" baseline="0" dirty="0"/>
              <a:t> </a:t>
            </a:r>
            <a:r>
              <a:rPr lang="de-DE" baseline="0" dirty="0" err="1"/>
              <a:t>déjà</a:t>
            </a:r>
            <a:r>
              <a:rPr lang="de-DE" baseline="0" dirty="0"/>
              <a:t> </a:t>
            </a:r>
            <a:r>
              <a:rPr lang="de-DE" baseline="0" dirty="0" err="1"/>
              <a:t>entendu</a:t>
            </a:r>
            <a:r>
              <a:rPr lang="de-DE" baseline="0" dirty="0"/>
              <a:t> </a:t>
            </a:r>
            <a:r>
              <a:rPr lang="de-DE" baseline="0" dirty="0" err="1"/>
              <a:t>parler</a:t>
            </a:r>
            <a:r>
              <a:rPr lang="de-DE" baseline="0" dirty="0"/>
              <a:t>. Il </a:t>
            </a:r>
            <a:r>
              <a:rPr lang="de-DE" baseline="0" dirty="0" err="1"/>
              <a:t>s‘agit</a:t>
            </a:r>
            <a:r>
              <a:rPr lang="de-DE" baseline="0" dirty="0"/>
              <a:t> </a:t>
            </a:r>
            <a:r>
              <a:rPr lang="de-DE" baseline="0" dirty="0" err="1"/>
              <a:t>donc</a:t>
            </a:r>
            <a:r>
              <a:rPr lang="de-DE" baseline="0" dirty="0"/>
              <a:t> de </a:t>
            </a:r>
            <a:r>
              <a:rPr lang="de-DE" baseline="0" dirty="0" err="1"/>
              <a:t>vous</a:t>
            </a:r>
            <a:r>
              <a:rPr lang="de-DE" baseline="0" dirty="0"/>
              <a:t> donner des </a:t>
            </a:r>
            <a:r>
              <a:rPr lang="de-DE" baseline="0" dirty="0" err="1"/>
              <a:t>réponses</a:t>
            </a:r>
            <a:r>
              <a:rPr lang="de-DE" baseline="0" dirty="0"/>
              <a:t> </a:t>
            </a:r>
            <a:r>
              <a:rPr lang="de-DE" baseline="0" dirty="0" err="1"/>
              <a:t>concrètes</a:t>
            </a:r>
            <a:r>
              <a:rPr lang="de-DE" baseline="0" dirty="0"/>
              <a:t> : </a:t>
            </a:r>
            <a:r>
              <a:rPr lang="de-DE" baseline="0" dirty="0" err="1"/>
              <a:t>quelles</a:t>
            </a:r>
            <a:r>
              <a:rPr lang="de-DE" baseline="0" dirty="0"/>
              <a:t> </a:t>
            </a:r>
            <a:r>
              <a:rPr lang="de-DE" baseline="0" dirty="0" err="1"/>
              <a:t>parties</a:t>
            </a:r>
            <a:r>
              <a:rPr lang="de-DE" baseline="0" dirty="0"/>
              <a:t> de </a:t>
            </a:r>
            <a:r>
              <a:rPr lang="de-DE" baseline="0" dirty="0" err="1"/>
              <a:t>l‘examen</a:t>
            </a:r>
            <a:r>
              <a:rPr lang="de-DE" baseline="0" dirty="0"/>
              <a:t> </a:t>
            </a:r>
            <a:r>
              <a:rPr lang="de-DE" baseline="0" dirty="0" err="1"/>
              <a:t>sont</a:t>
            </a:r>
            <a:r>
              <a:rPr lang="de-DE" baseline="0" dirty="0"/>
              <a:t> </a:t>
            </a:r>
            <a:r>
              <a:rPr lang="de-DE" baseline="0" dirty="0" err="1"/>
              <a:t>concernées</a:t>
            </a:r>
            <a:r>
              <a:rPr lang="de-DE" baseline="0" dirty="0"/>
              <a:t>, y </a:t>
            </a:r>
            <a:r>
              <a:rPr lang="de-DE" baseline="0" dirty="0" err="1"/>
              <a:t>aura</a:t>
            </a:r>
            <a:r>
              <a:rPr lang="de-DE" baseline="0" dirty="0"/>
              <a:t> </a:t>
            </a:r>
            <a:r>
              <a:rPr lang="de-DE" baseline="0" dirty="0" err="1"/>
              <a:t>t‘il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nouveau</a:t>
            </a:r>
            <a:r>
              <a:rPr lang="de-DE" baseline="0" dirty="0"/>
              <a:t> </a:t>
            </a:r>
            <a:r>
              <a:rPr lang="de-DE" baseline="0" dirty="0" err="1"/>
              <a:t>format</a:t>
            </a:r>
            <a:r>
              <a:rPr lang="de-DE" baseline="0" dirty="0"/>
              <a:t> de </a:t>
            </a:r>
            <a:r>
              <a:rPr lang="de-DE" baseline="0" dirty="0" err="1"/>
              <a:t>question</a:t>
            </a:r>
            <a:r>
              <a:rPr lang="de-DE" baseline="0" dirty="0"/>
              <a:t> et </a:t>
            </a:r>
            <a:r>
              <a:rPr lang="de-DE" baseline="0" dirty="0" err="1"/>
              <a:t>quel</a:t>
            </a:r>
            <a:r>
              <a:rPr lang="de-DE" baseline="0" dirty="0"/>
              <a:t> </a:t>
            </a:r>
            <a:r>
              <a:rPr lang="de-DE" baseline="0" dirty="0" err="1"/>
              <a:t>sera</a:t>
            </a:r>
            <a:r>
              <a:rPr lang="de-DE" baseline="0" dirty="0"/>
              <a:t> le </a:t>
            </a:r>
            <a:r>
              <a:rPr lang="de-DE" baseline="0" dirty="0" err="1"/>
              <a:t>calendrier</a:t>
            </a:r>
            <a:r>
              <a:rPr lang="de-DE" baseline="0" dirty="0"/>
              <a:t> en </a:t>
            </a:r>
            <a:r>
              <a:rPr lang="de-DE" baseline="0" dirty="0" err="1"/>
              <a:t>Bavière</a:t>
            </a:r>
            <a:r>
              <a:rPr lang="de-DE" baseline="0" dirty="0"/>
              <a:t>. </a:t>
            </a:r>
            <a:r>
              <a:rPr lang="de-DE" baseline="0" dirty="0" err="1"/>
              <a:t>Après</a:t>
            </a:r>
            <a:r>
              <a:rPr lang="de-DE" baseline="0" dirty="0"/>
              <a:t> en </a:t>
            </a:r>
            <a:r>
              <a:rPr lang="de-DE" baseline="0" dirty="0" err="1"/>
              <a:t>avoir</a:t>
            </a:r>
            <a:r>
              <a:rPr lang="de-DE" baseline="0" dirty="0"/>
              <a:t> </a:t>
            </a:r>
            <a:r>
              <a:rPr lang="de-DE" baseline="0" dirty="0" err="1"/>
              <a:t>pris</a:t>
            </a:r>
            <a:r>
              <a:rPr lang="de-DE" baseline="0" dirty="0"/>
              <a:t> </a:t>
            </a:r>
            <a:r>
              <a:rPr lang="de-DE" baseline="0" dirty="0" err="1"/>
              <a:t>connaissance</a:t>
            </a:r>
            <a:r>
              <a:rPr lang="de-DE" baseline="0" dirty="0"/>
              <a:t>, </a:t>
            </a: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pourrez</a:t>
            </a:r>
            <a:r>
              <a:rPr lang="de-DE" baseline="0" dirty="0"/>
              <a:t> les </a:t>
            </a:r>
            <a:r>
              <a:rPr lang="de-DE" baseline="0" dirty="0" err="1"/>
              <a:t>expliquer</a:t>
            </a:r>
            <a:r>
              <a:rPr lang="de-DE" baseline="0" dirty="0"/>
              <a:t> à </a:t>
            </a:r>
            <a:r>
              <a:rPr lang="de-DE" baseline="0" dirty="0" err="1"/>
              <a:t>vos</a:t>
            </a:r>
            <a:r>
              <a:rPr lang="de-DE" baseline="0" dirty="0"/>
              <a:t> </a:t>
            </a:r>
            <a:r>
              <a:rPr lang="de-DE" baseline="0" dirty="0" err="1"/>
              <a:t>collègues</a:t>
            </a:r>
            <a:r>
              <a:rPr lang="de-DE" baseline="0" dirty="0"/>
              <a:t> et </a:t>
            </a:r>
            <a:r>
              <a:rPr lang="de-DE" baseline="0" dirty="0" err="1"/>
              <a:t>préparer</a:t>
            </a:r>
            <a:r>
              <a:rPr lang="de-DE" baseline="0" dirty="0"/>
              <a:t> </a:t>
            </a:r>
            <a:r>
              <a:rPr lang="de-DE" baseline="0" dirty="0" err="1"/>
              <a:t>vos</a:t>
            </a:r>
            <a:r>
              <a:rPr lang="de-DE" baseline="0" dirty="0"/>
              <a:t> </a:t>
            </a:r>
            <a:r>
              <a:rPr lang="de-DE" baseline="0" dirty="0" err="1"/>
              <a:t>élèves</a:t>
            </a:r>
            <a:r>
              <a:rPr lang="de-DE" baseline="0" dirty="0"/>
              <a:t>.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>
                <a:solidFill>
                  <a:srgbClr val="FF0000"/>
                </a:solidFill>
              </a:rPr>
              <a:t>Ici</a:t>
            </a:r>
            <a:r>
              <a:rPr lang="de-DE" baseline="0" dirty="0">
                <a:solidFill>
                  <a:srgbClr val="FF0000"/>
                </a:solidFill>
              </a:rPr>
              <a:t>, </a:t>
            </a:r>
            <a:r>
              <a:rPr lang="de-DE" baseline="0" dirty="0" err="1">
                <a:solidFill>
                  <a:srgbClr val="FF0000"/>
                </a:solidFill>
              </a:rPr>
              <a:t>il</a:t>
            </a:r>
            <a:r>
              <a:rPr lang="de-DE" baseline="0" dirty="0">
                <a:solidFill>
                  <a:srgbClr val="FF0000"/>
                </a:solidFill>
              </a:rPr>
              <a:t> </a:t>
            </a:r>
            <a:r>
              <a:rPr lang="de-DE" baseline="0" dirty="0" err="1">
                <a:solidFill>
                  <a:srgbClr val="FF0000"/>
                </a:solidFill>
              </a:rPr>
              <a:t>s‘agit</a:t>
            </a:r>
            <a:r>
              <a:rPr lang="de-DE" baseline="0" dirty="0">
                <a:solidFill>
                  <a:srgbClr val="FF0000"/>
                </a:solidFill>
              </a:rPr>
              <a:t> </a:t>
            </a:r>
            <a:r>
              <a:rPr lang="de-DE" baseline="0" dirty="0" err="1">
                <a:solidFill>
                  <a:srgbClr val="FF0000"/>
                </a:solidFill>
              </a:rPr>
              <a:t>d‘un</a:t>
            </a:r>
            <a:r>
              <a:rPr lang="de-DE" baseline="0" dirty="0">
                <a:solidFill>
                  <a:srgbClr val="FF0000"/>
                </a:solidFill>
              </a:rPr>
              <a:t> </a:t>
            </a:r>
            <a:r>
              <a:rPr lang="de-DE" baseline="0" dirty="0" err="1">
                <a:solidFill>
                  <a:srgbClr val="FF0000"/>
                </a:solidFill>
              </a:rPr>
              <a:t>exercice</a:t>
            </a:r>
            <a:r>
              <a:rPr lang="de-DE" baseline="0" dirty="0">
                <a:solidFill>
                  <a:srgbClr val="FF0000"/>
                </a:solidFill>
              </a:rPr>
              <a:t> de </a:t>
            </a:r>
            <a:r>
              <a:rPr lang="de-DE" baseline="0" dirty="0" err="1">
                <a:solidFill>
                  <a:srgbClr val="FF0000"/>
                </a:solidFill>
              </a:rPr>
              <a:t>compréhension</a:t>
            </a:r>
            <a:r>
              <a:rPr lang="de-DE" baseline="0" dirty="0">
                <a:solidFill>
                  <a:srgbClr val="FF0000"/>
                </a:solidFill>
              </a:rPr>
              <a:t> </a:t>
            </a:r>
            <a:r>
              <a:rPr lang="de-DE" baseline="0" dirty="0" err="1">
                <a:solidFill>
                  <a:srgbClr val="FF0000"/>
                </a:solidFill>
              </a:rPr>
              <a:t>écrite</a:t>
            </a:r>
            <a:r>
              <a:rPr lang="de-DE" baseline="0" dirty="0">
                <a:solidFill>
                  <a:srgbClr val="FF0000"/>
                </a:solidFill>
              </a:rPr>
              <a:t> du DELF B2.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olidFill>
                  <a:srgbClr val="FF0000"/>
                </a:solidFill>
              </a:rPr>
              <a:t>Les </a:t>
            </a:r>
            <a:r>
              <a:rPr lang="de-DE" baseline="0" dirty="0" err="1">
                <a:solidFill>
                  <a:srgbClr val="FF0000"/>
                </a:solidFill>
              </a:rPr>
              <a:t>candidats</a:t>
            </a:r>
            <a:r>
              <a:rPr lang="de-DE" baseline="0" dirty="0">
                <a:solidFill>
                  <a:srgbClr val="FF0000"/>
                </a:solidFill>
              </a:rPr>
              <a:t> ne </a:t>
            </a:r>
            <a:r>
              <a:rPr lang="de-DE" baseline="0" dirty="0" err="1">
                <a:solidFill>
                  <a:srgbClr val="FF0000"/>
                </a:solidFill>
              </a:rPr>
              <a:t>doivent</a:t>
            </a:r>
            <a:r>
              <a:rPr lang="de-DE" baseline="0" dirty="0">
                <a:solidFill>
                  <a:srgbClr val="FF0000"/>
                </a:solidFill>
              </a:rPr>
              <a:t> </a:t>
            </a:r>
            <a:r>
              <a:rPr lang="de-DE" baseline="0" dirty="0" err="1">
                <a:solidFill>
                  <a:srgbClr val="FF0000"/>
                </a:solidFill>
              </a:rPr>
              <a:t>répondre</a:t>
            </a:r>
            <a:r>
              <a:rPr lang="de-DE" baseline="0" dirty="0">
                <a:solidFill>
                  <a:srgbClr val="FF0000"/>
                </a:solidFill>
              </a:rPr>
              <a:t> </a:t>
            </a:r>
            <a:r>
              <a:rPr lang="de-DE" baseline="0" dirty="0" err="1">
                <a:solidFill>
                  <a:srgbClr val="FF0000"/>
                </a:solidFill>
              </a:rPr>
              <a:t>qu‘á</a:t>
            </a:r>
            <a:r>
              <a:rPr lang="de-DE" baseline="0" dirty="0">
                <a:solidFill>
                  <a:srgbClr val="FF0000"/>
                </a:solidFill>
              </a:rPr>
              <a:t> des QCM </a:t>
            </a:r>
            <a:r>
              <a:rPr lang="de-DE" baseline="0" dirty="0" err="1">
                <a:solidFill>
                  <a:srgbClr val="FF0000"/>
                </a:solidFill>
              </a:rPr>
              <a:t>écrits</a:t>
            </a:r>
            <a:r>
              <a:rPr lang="de-DE" baseline="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L‘autre</a:t>
            </a:r>
            <a:r>
              <a:rPr lang="de-DE" baseline="0" dirty="0"/>
              <a:t> </a:t>
            </a:r>
            <a:r>
              <a:rPr lang="de-DE" baseline="0" dirty="0" err="1"/>
              <a:t>problème</a:t>
            </a:r>
            <a:r>
              <a:rPr lang="de-DE" baseline="0" dirty="0"/>
              <a:t> </a:t>
            </a:r>
            <a:r>
              <a:rPr lang="de-DE" baseline="0" dirty="0" err="1"/>
              <a:t>constaté</a:t>
            </a:r>
            <a:r>
              <a:rPr lang="de-DE" baseline="0" dirty="0"/>
              <a:t> par FEI, en plus de </a:t>
            </a:r>
            <a:r>
              <a:rPr lang="de-DE" baseline="0" dirty="0" err="1"/>
              <a:t>clui</a:t>
            </a:r>
            <a:r>
              <a:rPr lang="de-DE" baseline="0" dirty="0"/>
              <a:t> </a:t>
            </a:r>
            <a:r>
              <a:rPr lang="de-DE" baseline="0" dirty="0" err="1"/>
              <a:t>posé</a:t>
            </a:r>
            <a:r>
              <a:rPr lang="de-DE" baseline="0" dirty="0"/>
              <a:t> par la </a:t>
            </a:r>
            <a:r>
              <a:rPr lang="de-DE" baseline="0" dirty="0" err="1"/>
              <a:t>correction</a:t>
            </a:r>
            <a:r>
              <a:rPr lang="de-DE" baseline="0" dirty="0"/>
              <a:t> des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ouvertes</a:t>
            </a:r>
            <a:r>
              <a:rPr lang="de-DE" baseline="0" dirty="0"/>
              <a:t>, </a:t>
            </a:r>
            <a:r>
              <a:rPr lang="de-DE" baseline="0" dirty="0" err="1"/>
              <a:t>était</a:t>
            </a:r>
            <a:r>
              <a:rPr lang="de-DE" baseline="0" dirty="0"/>
              <a:t>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posées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support</a:t>
            </a:r>
            <a:r>
              <a:rPr lang="de-D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Comme</a:t>
            </a:r>
            <a:r>
              <a:rPr lang="de-DE" baseline="0" dirty="0"/>
              <a:t> </a:t>
            </a: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pouvez</a:t>
            </a:r>
            <a:r>
              <a:rPr lang="de-DE" baseline="0" dirty="0"/>
              <a:t> le </a:t>
            </a:r>
            <a:r>
              <a:rPr lang="de-DE" baseline="0" dirty="0" err="1"/>
              <a:t>voir</a:t>
            </a:r>
            <a:r>
              <a:rPr lang="de-DE" baseline="0" dirty="0"/>
              <a:t> </a:t>
            </a:r>
            <a:r>
              <a:rPr lang="de-DE" baseline="0" dirty="0" err="1"/>
              <a:t>ici</a:t>
            </a:r>
            <a:r>
              <a:rPr lang="de-DE" baseline="0" dirty="0"/>
              <a:t>,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supports</a:t>
            </a:r>
            <a:r>
              <a:rPr lang="de-DE" baseline="0" dirty="0"/>
              <a:t> a </a:t>
            </a:r>
            <a:r>
              <a:rPr lang="de-DE" baseline="0" dirty="0" err="1"/>
              <a:t>été</a:t>
            </a:r>
            <a:r>
              <a:rPr lang="de-DE" baseline="0" dirty="0"/>
              <a:t> </a:t>
            </a:r>
            <a:r>
              <a:rPr lang="de-DE" baseline="0" dirty="0" err="1"/>
              <a:t>augmenté</a:t>
            </a:r>
            <a:r>
              <a:rPr lang="de-DE" baseline="0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Pour</a:t>
            </a:r>
            <a:r>
              <a:rPr lang="de-DE" baseline="0" dirty="0"/>
              <a:t> le </a:t>
            </a:r>
            <a:r>
              <a:rPr lang="de-DE" baseline="0" dirty="0" err="1"/>
              <a:t>niveau</a:t>
            </a:r>
            <a:r>
              <a:rPr lang="de-DE" baseline="0" dirty="0"/>
              <a:t> A2, le </a:t>
            </a:r>
            <a:r>
              <a:rPr lang="de-DE" baseline="0" dirty="0" err="1"/>
              <a:t>nombre</a:t>
            </a:r>
            <a:r>
              <a:rPr lang="de-DE" baseline="0" dirty="0"/>
              <a:t> </a:t>
            </a:r>
            <a:r>
              <a:rPr lang="de-DE" baseline="0" dirty="0" err="1"/>
              <a:t>d‘exercices</a:t>
            </a:r>
            <a:r>
              <a:rPr lang="de-DE" baseline="0" dirty="0"/>
              <a:t> de la </a:t>
            </a:r>
            <a:r>
              <a:rPr lang="de-DE" baseline="0" dirty="0" err="1"/>
              <a:t>compréhension</a:t>
            </a:r>
            <a:r>
              <a:rPr lang="de-DE" baseline="0" dirty="0"/>
              <a:t> orale </a:t>
            </a:r>
            <a:r>
              <a:rPr lang="de-DE" baseline="0" dirty="0" err="1"/>
              <a:t>reste</a:t>
            </a:r>
            <a:r>
              <a:rPr lang="de-DE" baseline="0" dirty="0"/>
              <a:t> le </a:t>
            </a:r>
            <a:r>
              <a:rPr lang="de-DE" baseline="0" dirty="0" err="1"/>
              <a:t>même</a:t>
            </a:r>
            <a:r>
              <a:rPr lang="de-DE" baseline="0" dirty="0"/>
              <a:t> (4) </a:t>
            </a:r>
            <a:r>
              <a:rPr lang="de-DE" baseline="0" dirty="0" err="1"/>
              <a:t>mais</a:t>
            </a:r>
            <a:r>
              <a:rPr lang="de-DE" baseline="0" dirty="0"/>
              <a:t> les </a:t>
            </a:r>
            <a:r>
              <a:rPr lang="de-DE" baseline="0" dirty="0" err="1"/>
              <a:t>supports</a:t>
            </a:r>
            <a:r>
              <a:rPr lang="de-DE" baseline="0" dirty="0"/>
              <a:t> </a:t>
            </a:r>
            <a:r>
              <a:rPr lang="de-DE" baseline="0" dirty="0" err="1"/>
              <a:t>sont</a:t>
            </a:r>
            <a:r>
              <a:rPr lang="de-DE" baseline="0" dirty="0"/>
              <a:t> plus </a:t>
            </a:r>
            <a:r>
              <a:rPr lang="de-DE" baseline="0" dirty="0" err="1"/>
              <a:t>nombreux</a:t>
            </a:r>
            <a:r>
              <a:rPr lang="de-DE" baseline="0" dirty="0"/>
              <a:t> (14 au </a:t>
            </a:r>
            <a:r>
              <a:rPr lang="de-DE" baseline="0" dirty="0" err="1"/>
              <a:t>lieu</a:t>
            </a:r>
            <a:r>
              <a:rPr lang="de-DE" baseline="0" dirty="0"/>
              <a:t> de 7). </a:t>
            </a:r>
            <a:r>
              <a:rPr lang="de-DE" baseline="0" dirty="0" err="1"/>
              <a:t>Pour</a:t>
            </a:r>
            <a:r>
              <a:rPr lang="de-DE" baseline="0" dirty="0"/>
              <a:t> la </a:t>
            </a:r>
            <a:r>
              <a:rPr lang="de-DE" baseline="0" dirty="0" err="1"/>
              <a:t>compréhension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, on passe de 8 </a:t>
            </a:r>
            <a:r>
              <a:rPr lang="de-DE" baseline="0" dirty="0" err="1"/>
              <a:t>supports</a:t>
            </a:r>
            <a:r>
              <a:rPr lang="de-DE" baseline="0" dirty="0"/>
              <a:t> </a:t>
            </a:r>
            <a:r>
              <a:rPr lang="de-DE" baseline="0" dirty="0" err="1"/>
              <a:t>écrits</a:t>
            </a:r>
            <a:r>
              <a:rPr lang="de-DE" baseline="0" dirty="0"/>
              <a:t> à 11 </a:t>
            </a:r>
            <a:r>
              <a:rPr lang="de-DE" baseline="0" dirty="0" err="1"/>
              <a:t>mais</a:t>
            </a:r>
            <a:r>
              <a:rPr lang="de-DE" baseline="0" dirty="0"/>
              <a:t> le </a:t>
            </a:r>
            <a:r>
              <a:rPr lang="de-DE" baseline="0" dirty="0" err="1"/>
              <a:t>nombre</a:t>
            </a:r>
            <a:r>
              <a:rPr lang="de-DE" baseline="0" dirty="0"/>
              <a:t> </a:t>
            </a:r>
            <a:r>
              <a:rPr lang="de-DE" baseline="0" dirty="0" err="1"/>
              <a:t>d‘exercices</a:t>
            </a:r>
            <a:r>
              <a:rPr lang="de-DE" baseline="0" dirty="0"/>
              <a:t> </a:t>
            </a:r>
            <a:r>
              <a:rPr lang="de-DE" baseline="0" dirty="0" err="1"/>
              <a:t>reste</a:t>
            </a:r>
            <a:r>
              <a:rPr lang="de-DE" baseline="0" dirty="0"/>
              <a:t> le </a:t>
            </a:r>
            <a:r>
              <a:rPr lang="de-DE" baseline="0" dirty="0" err="1"/>
              <a:t>même</a:t>
            </a:r>
            <a:r>
              <a:rPr lang="de-D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Pour</a:t>
            </a:r>
            <a:r>
              <a:rPr lang="de-DE" baseline="0" dirty="0"/>
              <a:t> le </a:t>
            </a:r>
            <a:r>
              <a:rPr lang="de-DE" baseline="0" dirty="0" err="1"/>
              <a:t>niveau</a:t>
            </a:r>
            <a:r>
              <a:rPr lang="de-DE" baseline="0" dirty="0"/>
              <a:t> B1,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supports</a:t>
            </a:r>
            <a:r>
              <a:rPr lang="de-DE" baseline="0" dirty="0"/>
              <a:t> et </a:t>
            </a:r>
            <a:r>
              <a:rPr lang="de-DE" baseline="0" dirty="0" err="1"/>
              <a:t>d‘exercices</a:t>
            </a:r>
            <a:r>
              <a:rPr lang="de-DE" baseline="0" dirty="0"/>
              <a:t> de </a:t>
            </a:r>
            <a:r>
              <a:rPr lang="de-DE" baseline="0"/>
              <a:t>la CO est</a:t>
            </a:r>
            <a:r>
              <a:rPr lang="de-DE" baseline="0" dirty="0"/>
              <a:t> le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dans</a:t>
            </a:r>
            <a:r>
              <a:rPr lang="de-DE" baseline="0" dirty="0"/>
              <a:t> </a:t>
            </a:r>
            <a:r>
              <a:rPr lang="de-DE" baseline="0" dirty="0" err="1"/>
              <a:t>l‘ancienne</a:t>
            </a:r>
            <a:r>
              <a:rPr lang="de-DE" baseline="0" dirty="0"/>
              <a:t> et la </a:t>
            </a:r>
            <a:r>
              <a:rPr lang="de-DE" baseline="0" dirty="0" err="1"/>
              <a:t>nouvelle</a:t>
            </a:r>
            <a:r>
              <a:rPr lang="de-DE" baseline="0" dirty="0"/>
              <a:t> </a:t>
            </a:r>
            <a:r>
              <a:rPr lang="de-DE" baseline="0" dirty="0" err="1"/>
              <a:t>version</a:t>
            </a:r>
            <a:r>
              <a:rPr lang="de-DE" baseline="0" dirty="0"/>
              <a:t> (3 </a:t>
            </a:r>
            <a:r>
              <a:rPr lang="de-DE" baseline="0" dirty="0" err="1"/>
              <a:t>exercices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3 </a:t>
            </a:r>
            <a:r>
              <a:rPr lang="de-DE" baseline="0" dirty="0" err="1"/>
              <a:t>supports</a:t>
            </a:r>
            <a:r>
              <a:rPr lang="de-DE" baseline="0" dirty="0"/>
              <a:t>), en </a:t>
            </a:r>
            <a:r>
              <a:rPr lang="de-DE" baseline="0" dirty="0" err="1"/>
              <a:t>revanche</a:t>
            </a:r>
            <a:r>
              <a:rPr lang="de-DE" baseline="0" dirty="0"/>
              <a:t> le </a:t>
            </a:r>
            <a:r>
              <a:rPr lang="de-DE" baseline="0" dirty="0" err="1"/>
              <a:t>nombre</a:t>
            </a:r>
            <a:r>
              <a:rPr lang="de-DE" baseline="0" dirty="0"/>
              <a:t> </a:t>
            </a:r>
            <a:r>
              <a:rPr lang="de-DE" baseline="0" dirty="0" err="1"/>
              <a:t>d‘exercices</a:t>
            </a:r>
            <a:r>
              <a:rPr lang="de-DE" baseline="0" dirty="0"/>
              <a:t> et de </a:t>
            </a:r>
            <a:r>
              <a:rPr lang="de-DE" baseline="0" dirty="0" err="1"/>
              <a:t>supports</a:t>
            </a:r>
            <a:r>
              <a:rPr lang="de-DE" baseline="0" dirty="0"/>
              <a:t> </a:t>
            </a:r>
            <a:r>
              <a:rPr lang="de-DE" baseline="0" dirty="0" err="1"/>
              <a:t>augmente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la </a:t>
            </a:r>
            <a:r>
              <a:rPr lang="de-DE" baseline="0" dirty="0" err="1"/>
              <a:t>compréhension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 : de 2, </a:t>
            </a:r>
            <a:r>
              <a:rPr lang="de-DE" baseline="0" dirty="0" err="1"/>
              <a:t>nous</a:t>
            </a:r>
            <a:r>
              <a:rPr lang="de-DE" baseline="0" dirty="0"/>
              <a:t> </a:t>
            </a:r>
            <a:r>
              <a:rPr lang="de-DE" baseline="0" dirty="0" err="1"/>
              <a:t>passons</a:t>
            </a:r>
            <a:r>
              <a:rPr lang="de-DE" baseline="0" dirty="0"/>
              <a:t> à 3 </a:t>
            </a:r>
            <a:r>
              <a:rPr lang="de-DE" baseline="0" dirty="0" err="1"/>
              <a:t>exercices</a:t>
            </a:r>
            <a:r>
              <a:rPr lang="de-DE" baseline="0" dirty="0"/>
              <a:t> et les </a:t>
            </a:r>
            <a:r>
              <a:rPr lang="de-DE" baseline="0" dirty="0" err="1"/>
              <a:t>supports</a:t>
            </a:r>
            <a:r>
              <a:rPr lang="de-DE" baseline="0" dirty="0"/>
              <a:t> </a:t>
            </a:r>
            <a:r>
              <a:rPr lang="de-DE" baseline="0" dirty="0" err="1"/>
              <a:t>passent</a:t>
            </a:r>
            <a:r>
              <a:rPr lang="de-DE" baseline="0" dirty="0"/>
              <a:t> de 5 à 6.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Pour</a:t>
            </a:r>
            <a:r>
              <a:rPr lang="de-DE" baseline="0" dirty="0"/>
              <a:t> le </a:t>
            </a:r>
            <a:r>
              <a:rPr lang="de-DE" baseline="0" dirty="0" err="1"/>
              <a:t>niveau</a:t>
            </a:r>
            <a:r>
              <a:rPr lang="de-DE" baseline="0" dirty="0"/>
              <a:t> B2, le </a:t>
            </a:r>
            <a:r>
              <a:rPr lang="de-DE" baseline="0" dirty="0" err="1"/>
              <a:t>nombre</a:t>
            </a:r>
            <a:r>
              <a:rPr lang="de-DE" baseline="0" dirty="0"/>
              <a:t> </a:t>
            </a:r>
            <a:r>
              <a:rPr lang="de-DE" baseline="0" dirty="0" err="1"/>
              <a:t>d‘exercices</a:t>
            </a:r>
            <a:r>
              <a:rPr lang="de-DE" baseline="0" dirty="0"/>
              <a:t> </a:t>
            </a:r>
            <a:r>
              <a:rPr lang="de-DE" baseline="0" dirty="0" err="1"/>
              <a:t>ainsi</a:t>
            </a:r>
            <a:r>
              <a:rPr lang="de-DE" baseline="0" dirty="0"/>
              <a:t> </a:t>
            </a:r>
            <a:r>
              <a:rPr lang="de-DE" baseline="0" dirty="0" err="1"/>
              <a:t>que</a:t>
            </a:r>
            <a:r>
              <a:rPr lang="de-DE" baseline="0" dirty="0"/>
              <a:t>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supports</a:t>
            </a:r>
            <a:r>
              <a:rPr lang="de-DE" baseline="0" dirty="0"/>
              <a:t> </a:t>
            </a:r>
            <a:r>
              <a:rPr lang="de-DE" baseline="0" dirty="0" err="1"/>
              <a:t>augmentent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la </a:t>
            </a:r>
            <a:r>
              <a:rPr lang="de-DE" baseline="0" dirty="0" err="1"/>
              <a:t>compréhension</a:t>
            </a:r>
            <a:r>
              <a:rPr lang="de-DE" baseline="0" dirty="0"/>
              <a:t> orale et </a:t>
            </a:r>
            <a:r>
              <a:rPr lang="de-DE" baseline="0" dirty="0" err="1"/>
              <a:t>écrite</a:t>
            </a:r>
            <a:r>
              <a:rPr lang="de-DE" baseline="0" dirty="0"/>
              <a:t> : on passe de 2 à 3 </a:t>
            </a:r>
            <a:r>
              <a:rPr lang="de-DE" baseline="0" dirty="0" err="1"/>
              <a:t>exercices</a:t>
            </a:r>
            <a:r>
              <a:rPr lang="de-DE" baseline="0" dirty="0"/>
              <a:t> et de 2 à 5 </a:t>
            </a:r>
            <a:r>
              <a:rPr lang="de-DE" baseline="0" dirty="0" err="1"/>
              <a:t>supports</a:t>
            </a:r>
            <a:r>
              <a:rPr lang="de-D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L‘ajout</a:t>
            </a:r>
            <a:r>
              <a:rPr lang="de-DE" baseline="0" dirty="0"/>
              <a:t> de </a:t>
            </a:r>
            <a:r>
              <a:rPr lang="de-DE" baseline="0" dirty="0" err="1"/>
              <a:t>tâches</a:t>
            </a:r>
            <a:r>
              <a:rPr lang="de-DE" baseline="0" dirty="0"/>
              <a:t> </a:t>
            </a:r>
            <a:r>
              <a:rPr lang="de-DE" baseline="0" dirty="0" err="1"/>
              <a:t>permet</a:t>
            </a:r>
            <a:r>
              <a:rPr lang="de-DE" baseline="0" dirty="0"/>
              <a:t> 2 </a:t>
            </a:r>
            <a:r>
              <a:rPr lang="de-DE" baseline="0" dirty="0" err="1"/>
              <a:t>choses</a:t>
            </a:r>
            <a:r>
              <a:rPr lang="de-DE" baseline="0" dirty="0"/>
              <a:t> 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baseline="0" dirty="0" err="1"/>
              <a:t>supprimer</a:t>
            </a:r>
            <a:r>
              <a:rPr lang="de-DE" baseline="0" dirty="0"/>
              <a:t> </a:t>
            </a:r>
            <a:r>
              <a:rPr lang="de-DE" baseline="0" dirty="0" err="1"/>
              <a:t>celles</a:t>
            </a:r>
            <a:r>
              <a:rPr lang="de-DE" baseline="0" dirty="0"/>
              <a:t> </a:t>
            </a:r>
            <a:r>
              <a:rPr lang="de-DE" baseline="0" dirty="0" err="1"/>
              <a:t>où</a:t>
            </a:r>
            <a:r>
              <a:rPr lang="de-DE" baseline="0" dirty="0"/>
              <a:t>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était</a:t>
            </a:r>
            <a:r>
              <a:rPr lang="de-DE" baseline="0" dirty="0"/>
              <a:t> </a:t>
            </a:r>
            <a:r>
              <a:rPr lang="de-DE" baseline="0" dirty="0" err="1"/>
              <a:t>trop</a:t>
            </a:r>
            <a:r>
              <a:rPr lang="de-DE" baseline="0" dirty="0"/>
              <a:t> </a:t>
            </a:r>
            <a:r>
              <a:rPr lang="de-DE" baseline="0" dirty="0" err="1"/>
              <a:t>important</a:t>
            </a:r>
            <a:r>
              <a:rPr lang="de-DE" baseline="0" dirty="0"/>
              <a:t> par </a:t>
            </a:r>
            <a:r>
              <a:rPr lang="de-DE" baseline="0" dirty="0" err="1"/>
              <a:t>rapport</a:t>
            </a:r>
            <a:r>
              <a:rPr lang="de-DE" baseline="0" dirty="0"/>
              <a:t> au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mots</a:t>
            </a:r>
            <a:r>
              <a:rPr lang="de-DE" baseline="0" dirty="0"/>
              <a:t> à </a:t>
            </a:r>
            <a:r>
              <a:rPr lang="de-DE" baseline="0" dirty="0" err="1"/>
              <a:t>lire</a:t>
            </a:r>
            <a:r>
              <a:rPr lang="de-DE" baseline="0" dirty="0"/>
              <a:t> et á </a:t>
            </a:r>
            <a:r>
              <a:rPr lang="de-DE" baseline="0" dirty="0" err="1"/>
              <a:t>écouter</a:t>
            </a:r>
            <a:r>
              <a:rPr lang="de-DE" baseline="0" dirty="0"/>
              <a:t>. Il </a:t>
            </a:r>
            <a:r>
              <a:rPr lang="de-DE" baseline="0" dirty="0" err="1"/>
              <a:t>s‘agit</a:t>
            </a:r>
            <a:r>
              <a:rPr lang="de-DE" baseline="0" dirty="0"/>
              <a:t> </a:t>
            </a:r>
            <a:r>
              <a:rPr lang="de-DE" baseline="0" dirty="0" err="1"/>
              <a:t>d‘assurer</a:t>
            </a:r>
            <a:r>
              <a:rPr lang="de-DE" baseline="0" dirty="0"/>
              <a:t> le </a:t>
            </a:r>
            <a:r>
              <a:rPr lang="de-DE" baseline="0" dirty="0" err="1"/>
              <a:t>confort</a:t>
            </a:r>
            <a:r>
              <a:rPr lang="de-DE" baseline="0" dirty="0"/>
              <a:t> du </a:t>
            </a:r>
            <a:r>
              <a:rPr lang="de-DE" baseline="0" dirty="0" err="1"/>
              <a:t>candidat</a:t>
            </a:r>
            <a:r>
              <a:rPr lang="de-DE" baseline="0" dirty="0"/>
              <a:t> en </a:t>
            </a:r>
            <a:r>
              <a:rPr lang="de-DE" baseline="0" dirty="0" err="1"/>
              <a:t>lui</a:t>
            </a:r>
            <a:r>
              <a:rPr lang="de-DE" baseline="0" dirty="0"/>
              <a:t> </a:t>
            </a:r>
            <a:r>
              <a:rPr lang="de-DE" baseline="0" dirty="0" err="1"/>
              <a:t>évitant</a:t>
            </a:r>
            <a:r>
              <a:rPr lang="de-DE" baseline="0" dirty="0"/>
              <a:t> de </a:t>
            </a:r>
            <a:r>
              <a:rPr lang="de-DE" baseline="0" dirty="0" err="1"/>
              <a:t>répondre</a:t>
            </a:r>
            <a:r>
              <a:rPr lang="de-DE" baseline="0" dirty="0"/>
              <a:t> à </a:t>
            </a:r>
            <a:r>
              <a:rPr lang="de-DE" baseline="0" dirty="0" err="1"/>
              <a:t>trop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sur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support</a:t>
            </a:r>
            <a:r>
              <a:rPr lang="de-DE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baseline="0" dirty="0" err="1"/>
              <a:t>Diversifier</a:t>
            </a:r>
            <a:r>
              <a:rPr lang="de-DE" baseline="0" dirty="0"/>
              <a:t> les </a:t>
            </a:r>
            <a:r>
              <a:rPr lang="de-DE" baseline="0" dirty="0" err="1"/>
              <a:t>champs</a:t>
            </a:r>
            <a:r>
              <a:rPr lang="de-DE" baseline="0" dirty="0"/>
              <a:t> </a:t>
            </a:r>
            <a:r>
              <a:rPr lang="de-DE" baseline="0" dirty="0" err="1"/>
              <a:t>lexicaux</a:t>
            </a:r>
            <a:r>
              <a:rPr lang="de-DE" baseline="0" dirty="0"/>
              <a:t> </a:t>
            </a:r>
            <a:r>
              <a:rPr lang="de-DE" baseline="0" dirty="0" err="1"/>
              <a:t>présents</a:t>
            </a:r>
            <a:r>
              <a:rPr lang="de-DE" baseline="0" dirty="0"/>
              <a:t> </a:t>
            </a:r>
            <a:r>
              <a:rPr lang="de-DE" baseline="0" dirty="0" err="1"/>
              <a:t>dans</a:t>
            </a:r>
            <a:r>
              <a:rPr lang="de-DE" baseline="0" dirty="0"/>
              <a:t>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épreuve</a:t>
            </a:r>
            <a:r>
              <a:rPr lang="de-DE" baseline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durées</a:t>
            </a:r>
            <a:r>
              <a:rPr lang="de-DE" baseline="0" dirty="0"/>
              <a:t> des </a:t>
            </a:r>
            <a:r>
              <a:rPr lang="de-DE" baseline="0" dirty="0" err="1"/>
              <a:t>épreuves</a:t>
            </a:r>
            <a:r>
              <a:rPr lang="de-DE" baseline="0" dirty="0"/>
              <a:t> </a:t>
            </a:r>
            <a:r>
              <a:rPr lang="de-DE" baseline="0" dirty="0" err="1"/>
              <a:t>évoluent</a:t>
            </a:r>
            <a:r>
              <a:rPr lang="de-DE" baseline="0" dirty="0"/>
              <a:t> </a:t>
            </a:r>
            <a:r>
              <a:rPr lang="de-DE" baseline="0" dirty="0" err="1"/>
              <a:t>seulement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la </a:t>
            </a:r>
            <a:r>
              <a:rPr lang="de-DE" baseline="0" dirty="0" err="1"/>
              <a:t>compréhension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 du DELF B1 : </a:t>
            </a:r>
            <a:r>
              <a:rPr lang="de-DE" baseline="0" dirty="0" err="1"/>
              <a:t>elle</a:t>
            </a:r>
            <a:r>
              <a:rPr lang="de-DE" baseline="0" dirty="0"/>
              <a:t> passe de 35 à 45 </a:t>
            </a:r>
            <a:r>
              <a:rPr lang="de-DE" baseline="0" dirty="0" err="1"/>
              <a:t>minutes</a:t>
            </a:r>
            <a:r>
              <a:rPr lang="de-DE" baseline="0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Même</a:t>
            </a:r>
            <a:r>
              <a:rPr lang="de-DE" baseline="0" dirty="0"/>
              <a:t> si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supports</a:t>
            </a:r>
            <a:r>
              <a:rPr lang="de-DE" baseline="0" dirty="0"/>
              <a:t> </a:t>
            </a:r>
            <a:r>
              <a:rPr lang="de-DE" baseline="0" dirty="0" err="1"/>
              <a:t>augmente</a:t>
            </a:r>
            <a:r>
              <a:rPr lang="de-DE" baseline="0" dirty="0"/>
              <a:t>, la </a:t>
            </a:r>
            <a:r>
              <a:rPr lang="de-DE" baseline="0" dirty="0" err="1"/>
              <a:t>longueur</a:t>
            </a:r>
            <a:r>
              <a:rPr lang="de-DE" baseline="0" dirty="0"/>
              <a:t> des </a:t>
            </a:r>
            <a:r>
              <a:rPr lang="de-DE" baseline="0" dirty="0" err="1"/>
              <a:t>documents</a:t>
            </a:r>
            <a:r>
              <a:rPr lang="de-DE" baseline="0" dirty="0"/>
              <a:t> </a:t>
            </a:r>
            <a:r>
              <a:rPr lang="de-DE" baseline="0" dirty="0" err="1"/>
              <a:t>peut</a:t>
            </a:r>
            <a:r>
              <a:rPr lang="de-DE" baseline="0" dirty="0"/>
              <a:t> </a:t>
            </a:r>
            <a:r>
              <a:rPr lang="de-DE" baseline="0" dirty="0" err="1"/>
              <a:t>diminuer</a:t>
            </a:r>
            <a:r>
              <a:rPr lang="de-DE" baseline="0" dirty="0"/>
              <a:t>. Par </a:t>
            </a:r>
            <a:r>
              <a:rPr lang="de-DE" baseline="0" dirty="0" err="1"/>
              <a:t>exemple</a:t>
            </a:r>
            <a:r>
              <a:rPr lang="de-DE" baseline="0" dirty="0"/>
              <a:t>, </a:t>
            </a:r>
            <a:r>
              <a:rPr lang="de-DE" baseline="0" dirty="0" err="1"/>
              <a:t>l‘épreuve</a:t>
            </a:r>
            <a:r>
              <a:rPr lang="de-DE" baseline="0" dirty="0"/>
              <a:t> de </a:t>
            </a:r>
            <a:r>
              <a:rPr lang="de-DE" baseline="0" dirty="0" err="1"/>
              <a:t>compréhension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 du DELF A2 </a:t>
            </a:r>
            <a:r>
              <a:rPr lang="de-DE" baseline="0" dirty="0" err="1"/>
              <a:t>propose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documents</a:t>
            </a:r>
            <a:r>
              <a:rPr lang="de-DE" baseline="0" dirty="0"/>
              <a:t> plus </a:t>
            </a:r>
            <a:r>
              <a:rPr lang="de-DE" baseline="0" dirty="0" err="1"/>
              <a:t>important</a:t>
            </a:r>
            <a:r>
              <a:rPr lang="de-DE" baseline="0" dirty="0"/>
              <a:t> </a:t>
            </a:r>
            <a:r>
              <a:rPr lang="de-DE" baseline="0" dirty="0" err="1"/>
              <a:t>mais</a:t>
            </a:r>
            <a:r>
              <a:rPr lang="de-DE" baseline="0" dirty="0"/>
              <a:t> </a:t>
            </a:r>
            <a:r>
              <a:rPr lang="de-DE" baseline="0" dirty="0" err="1"/>
              <a:t>leur</a:t>
            </a:r>
            <a:r>
              <a:rPr lang="de-DE" baseline="0" dirty="0"/>
              <a:t> </a:t>
            </a:r>
            <a:r>
              <a:rPr lang="de-DE" baseline="0" dirty="0" err="1"/>
              <a:t>longueur</a:t>
            </a:r>
            <a:r>
              <a:rPr lang="de-DE" baseline="0" dirty="0"/>
              <a:t> et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choix</a:t>
            </a:r>
            <a:r>
              <a:rPr lang="de-DE" baseline="0" dirty="0"/>
              <a:t> multiples propre à </a:t>
            </a:r>
            <a:r>
              <a:rPr lang="de-DE" baseline="0" dirty="0" err="1"/>
              <a:t>chacun</a:t>
            </a:r>
            <a:r>
              <a:rPr lang="de-DE" baseline="0" dirty="0"/>
              <a:t> </a:t>
            </a:r>
            <a:r>
              <a:rPr lang="de-DE" baseline="0" dirty="0" err="1"/>
              <a:t>ont</a:t>
            </a:r>
            <a:r>
              <a:rPr lang="de-DE" baseline="0" dirty="0"/>
              <a:t> </a:t>
            </a:r>
            <a:r>
              <a:rPr lang="de-DE" baseline="0" dirty="0" err="1"/>
              <a:t>diminué</a:t>
            </a:r>
            <a:r>
              <a:rPr lang="de-DE" baseline="0" dirty="0"/>
              <a:t>. La </a:t>
            </a:r>
            <a:r>
              <a:rPr lang="de-DE" baseline="0" dirty="0" err="1"/>
              <a:t>durée</a:t>
            </a:r>
            <a:r>
              <a:rPr lang="de-DE" baseline="0" dirty="0"/>
              <a:t> de </a:t>
            </a:r>
            <a:r>
              <a:rPr lang="de-DE" baseline="0" dirty="0" err="1"/>
              <a:t>l‘épreuve</a:t>
            </a:r>
            <a:r>
              <a:rPr lang="de-DE" baseline="0" dirty="0"/>
              <a:t> ne </a:t>
            </a:r>
            <a:r>
              <a:rPr lang="de-DE" baseline="0" dirty="0" err="1"/>
              <a:t>change</a:t>
            </a:r>
            <a:r>
              <a:rPr lang="de-DE" baseline="0" dirty="0"/>
              <a:t> </a:t>
            </a:r>
            <a:r>
              <a:rPr lang="de-DE" baseline="0" dirty="0" err="1"/>
              <a:t>donc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Jusqu‘en</a:t>
            </a:r>
            <a:r>
              <a:rPr lang="de-DE" baseline="0" dirty="0"/>
              <a:t> 2023, </a:t>
            </a:r>
            <a:r>
              <a:rPr lang="de-DE" baseline="0" dirty="0" err="1"/>
              <a:t>date</a:t>
            </a:r>
            <a:r>
              <a:rPr lang="de-DE" baseline="0" dirty="0"/>
              <a:t> à </a:t>
            </a:r>
            <a:r>
              <a:rPr lang="de-DE" baseline="0" dirty="0" err="1"/>
              <a:t>laquelle</a:t>
            </a:r>
            <a:r>
              <a:rPr lang="de-DE" baseline="0" dirty="0"/>
              <a:t> les </a:t>
            </a:r>
            <a:r>
              <a:rPr lang="de-DE" baseline="0" dirty="0" err="1"/>
              <a:t>nouvelles</a:t>
            </a:r>
            <a:r>
              <a:rPr lang="de-DE" baseline="0" dirty="0"/>
              <a:t> </a:t>
            </a:r>
            <a:r>
              <a:rPr lang="de-DE" baseline="0" dirty="0" err="1"/>
              <a:t>épreuves</a:t>
            </a:r>
            <a:r>
              <a:rPr lang="de-DE" baseline="0" dirty="0"/>
              <a:t> </a:t>
            </a:r>
            <a:r>
              <a:rPr lang="de-DE" baseline="0" dirty="0" err="1"/>
              <a:t>seront</a:t>
            </a:r>
            <a:r>
              <a:rPr lang="de-DE" baseline="0" dirty="0"/>
              <a:t> </a:t>
            </a:r>
            <a:r>
              <a:rPr lang="de-DE" baseline="0" dirty="0" err="1"/>
              <a:t>généralisées</a:t>
            </a:r>
            <a:r>
              <a:rPr lang="de-DE" baseline="0" dirty="0"/>
              <a:t>, les </a:t>
            </a:r>
            <a:r>
              <a:rPr lang="de-DE" baseline="0" dirty="0" err="1"/>
              <a:t>deux</a:t>
            </a:r>
            <a:r>
              <a:rPr lang="de-DE" baseline="0" dirty="0"/>
              <a:t> </a:t>
            </a:r>
            <a:r>
              <a:rPr lang="de-DE" baseline="0" dirty="0" err="1"/>
              <a:t>formats</a:t>
            </a:r>
            <a:r>
              <a:rPr lang="de-DE" baseline="0" dirty="0"/>
              <a:t> </a:t>
            </a:r>
            <a:r>
              <a:rPr lang="de-DE" baseline="0" dirty="0" err="1"/>
              <a:t>d‘épreuves</a:t>
            </a:r>
            <a:r>
              <a:rPr lang="de-DE" baseline="0" dirty="0"/>
              <a:t> (</a:t>
            </a:r>
            <a:r>
              <a:rPr lang="de-DE" baseline="0" dirty="0" err="1"/>
              <a:t>ancien</a:t>
            </a:r>
            <a:r>
              <a:rPr lang="de-DE" baseline="0" dirty="0"/>
              <a:t> et </a:t>
            </a:r>
            <a:r>
              <a:rPr lang="de-DE" baseline="0" dirty="0" err="1"/>
              <a:t>nouveau</a:t>
            </a:r>
            <a:r>
              <a:rPr lang="de-DE" baseline="0" dirty="0"/>
              <a:t>) </a:t>
            </a:r>
            <a:r>
              <a:rPr lang="de-DE" baseline="0" dirty="0" err="1"/>
              <a:t>vont</a:t>
            </a:r>
            <a:r>
              <a:rPr lang="de-DE" baseline="0" dirty="0"/>
              <a:t> </a:t>
            </a:r>
            <a:r>
              <a:rPr lang="de-DE" baseline="0" dirty="0" err="1"/>
              <a:t>coexister</a:t>
            </a:r>
            <a:r>
              <a:rPr lang="de-DE" baseline="0" dirty="0"/>
              <a:t>. </a:t>
            </a:r>
            <a:r>
              <a:rPr lang="de-DE" baseline="0" dirty="0" err="1"/>
              <a:t>Cette</a:t>
            </a:r>
            <a:r>
              <a:rPr lang="de-DE" baseline="0" dirty="0"/>
              <a:t> </a:t>
            </a:r>
            <a:r>
              <a:rPr lang="de-DE" baseline="0" dirty="0" err="1"/>
              <a:t>phase</a:t>
            </a:r>
            <a:r>
              <a:rPr lang="de-DE" baseline="0" dirty="0"/>
              <a:t> de </a:t>
            </a:r>
            <a:r>
              <a:rPr lang="de-DE" baseline="0" dirty="0" err="1"/>
              <a:t>transition</a:t>
            </a:r>
            <a:r>
              <a:rPr lang="de-DE" baseline="0" dirty="0"/>
              <a:t> ne </a:t>
            </a:r>
            <a:r>
              <a:rPr lang="de-DE" baseline="0" dirty="0" err="1"/>
              <a:t>devrait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</a:t>
            </a:r>
            <a:r>
              <a:rPr lang="de-DE" baseline="0" dirty="0" err="1"/>
              <a:t>poser</a:t>
            </a:r>
            <a:r>
              <a:rPr lang="de-DE" baseline="0" dirty="0"/>
              <a:t> de </a:t>
            </a:r>
            <a:r>
              <a:rPr lang="de-DE" baseline="0" dirty="0" err="1"/>
              <a:t>problème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la </a:t>
            </a:r>
            <a:r>
              <a:rPr lang="de-DE" baseline="0" dirty="0" err="1"/>
              <a:t>préparation</a:t>
            </a:r>
            <a:r>
              <a:rPr lang="de-DE" baseline="0" dirty="0"/>
              <a:t> des </a:t>
            </a:r>
            <a:r>
              <a:rPr lang="de-DE" baseline="0" dirty="0" err="1"/>
              <a:t>élèves</a:t>
            </a:r>
            <a:r>
              <a:rPr lang="de-DE" baseline="0" dirty="0"/>
              <a:t> </a:t>
            </a:r>
            <a:r>
              <a:rPr lang="de-DE" baseline="0" dirty="0" err="1"/>
              <a:t>puisque</a:t>
            </a:r>
            <a:r>
              <a:rPr lang="de-DE" baseline="0" dirty="0"/>
              <a:t> le </a:t>
            </a:r>
            <a:r>
              <a:rPr lang="de-DE" baseline="0" dirty="0" err="1"/>
              <a:t>format</a:t>
            </a:r>
            <a:r>
              <a:rPr lang="de-DE" baseline="0" dirty="0"/>
              <a:t> ne </a:t>
            </a:r>
            <a:r>
              <a:rPr lang="de-DE" baseline="0" dirty="0" err="1"/>
              <a:t>change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</a:t>
            </a:r>
            <a:r>
              <a:rPr lang="de-DE" baseline="0" dirty="0" err="1"/>
              <a:t>radicalement</a:t>
            </a:r>
            <a:r>
              <a:rPr lang="de-DE" baseline="0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Nous </a:t>
            </a: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conseillons</a:t>
            </a:r>
            <a:r>
              <a:rPr lang="de-DE" baseline="0" dirty="0"/>
              <a:t> de </a:t>
            </a:r>
            <a:r>
              <a:rPr lang="de-DE" baseline="0" dirty="0" err="1"/>
              <a:t>préparer</a:t>
            </a:r>
            <a:r>
              <a:rPr lang="de-DE" baseline="0" dirty="0"/>
              <a:t> les </a:t>
            </a:r>
            <a:r>
              <a:rPr lang="de-DE" baseline="0" dirty="0" err="1"/>
              <a:t>élèves</a:t>
            </a:r>
            <a:r>
              <a:rPr lang="de-DE" baseline="0" dirty="0"/>
              <a:t> </a:t>
            </a:r>
            <a:r>
              <a:rPr lang="de-DE" baseline="0" dirty="0" err="1"/>
              <a:t>avec</a:t>
            </a:r>
            <a:r>
              <a:rPr lang="de-DE" baseline="0" dirty="0"/>
              <a:t> des </a:t>
            </a:r>
            <a:r>
              <a:rPr lang="de-DE" baseline="0" dirty="0" err="1"/>
              <a:t>épreuves</a:t>
            </a:r>
            <a:r>
              <a:rPr lang="de-DE" baseline="0" dirty="0"/>
              <a:t> </a:t>
            </a:r>
            <a:r>
              <a:rPr lang="de-DE" baseline="0" dirty="0" err="1"/>
              <a:t>anciens</a:t>
            </a:r>
            <a:r>
              <a:rPr lang="de-DE" baseline="0" dirty="0"/>
              <a:t> </a:t>
            </a:r>
            <a:r>
              <a:rPr lang="de-DE" baseline="0" dirty="0" err="1"/>
              <a:t>formats</a:t>
            </a:r>
            <a:r>
              <a:rPr lang="de-DE" baseline="0" dirty="0"/>
              <a:t> </a:t>
            </a:r>
            <a:r>
              <a:rPr lang="de-DE" baseline="0" dirty="0" err="1"/>
              <a:t>jusqu‘en</a:t>
            </a:r>
            <a:r>
              <a:rPr lang="de-DE" baseline="0" dirty="0"/>
              <a:t> 2022 </a:t>
            </a:r>
            <a:r>
              <a:rPr lang="de-DE" baseline="0" dirty="0" err="1"/>
              <a:t>pour</a:t>
            </a:r>
            <a:r>
              <a:rPr lang="de-DE" baseline="0" dirty="0"/>
              <a:t> </a:t>
            </a:r>
            <a:r>
              <a:rPr lang="de-DE" baseline="0" dirty="0" err="1"/>
              <a:t>qu‘ils</a:t>
            </a:r>
            <a:r>
              <a:rPr lang="de-DE" baseline="0" dirty="0"/>
              <a:t> </a:t>
            </a:r>
            <a:r>
              <a:rPr lang="de-DE" baseline="0" dirty="0" err="1"/>
              <a:t>puissent</a:t>
            </a:r>
            <a:r>
              <a:rPr lang="de-DE" baseline="0" dirty="0"/>
              <a:t> </a:t>
            </a:r>
            <a:r>
              <a:rPr lang="de-DE" baseline="0" dirty="0" err="1"/>
              <a:t>être</a:t>
            </a:r>
            <a:r>
              <a:rPr lang="de-DE" baseline="0" dirty="0"/>
              <a:t> </a:t>
            </a:r>
            <a:r>
              <a:rPr lang="de-DE" baseline="0" dirty="0" err="1"/>
              <a:t>préparés</a:t>
            </a:r>
            <a:r>
              <a:rPr lang="de-DE" baseline="0" dirty="0"/>
              <a:t> à </a:t>
            </a:r>
            <a:r>
              <a:rPr lang="de-DE" baseline="0" dirty="0" err="1"/>
              <a:t>répondre</a:t>
            </a:r>
            <a:r>
              <a:rPr lang="de-DE" baseline="0" dirty="0"/>
              <a:t> à des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ouverte</a:t>
            </a:r>
            <a:r>
              <a:rPr lang="de-DE" baseline="0" dirty="0"/>
              <a:t>. </a:t>
            </a:r>
            <a:r>
              <a:rPr lang="de-DE" baseline="0" dirty="0" err="1"/>
              <a:t>Comme</a:t>
            </a:r>
            <a:r>
              <a:rPr lang="de-DE" baseline="0" dirty="0"/>
              <a:t> </a:t>
            </a:r>
            <a:r>
              <a:rPr lang="de-DE" baseline="0" dirty="0" err="1"/>
              <a:t>déjà</a:t>
            </a:r>
            <a:r>
              <a:rPr lang="de-DE" baseline="0" dirty="0"/>
              <a:t> </a:t>
            </a:r>
            <a:r>
              <a:rPr lang="de-DE" baseline="0" dirty="0" err="1"/>
              <a:t>évoqué</a:t>
            </a:r>
            <a:r>
              <a:rPr lang="de-DE" baseline="0" dirty="0"/>
              <a:t> </a:t>
            </a:r>
            <a:r>
              <a:rPr lang="de-DE" baseline="0" dirty="0" err="1"/>
              <a:t>dans</a:t>
            </a:r>
            <a:r>
              <a:rPr lang="de-DE" baseline="0" dirty="0"/>
              <a:t> </a:t>
            </a:r>
            <a:r>
              <a:rPr lang="de-DE" baseline="0" dirty="0" err="1"/>
              <a:t>cette</a:t>
            </a:r>
            <a:r>
              <a:rPr lang="de-DE" baseline="0" dirty="0"/>
              <a:t> </a:t>
            </a:r>
            <a:r>
              <a:rPr lang="de-DE" baseline="0" dirty="0" err="1"/>
              <a:t>présentation</a:t>
            </a:r>
            <a:r>
              <a:rPr lang="de-DE" baseline="0" dirty="0"/>
              <a:t>, le </a:t>
            </a:r>
            <a:r>
              <a:rPr lang="de-DE" baseline="0" dirty="0" err="1"/>
              <a:t>nouveau</a:t>
            </a:r>
            <a:r>
              <a:rPr lang="de-DE" baseline="0" dirty="0"/>
              <a:t> </a:t>
            </a:r>
            <a:r>
              <a:rPr lang="de-DE" baseline="0" dirty="0" err="1"/>
              <a:t>format</a:t>
            </a:r>
            <a:r>
              <a:rPr lang="de-DE" baseline="0" dirty="0"/>
              <a:t> ne </a:t>
            </a:r>
            <a:r>
              <a:rPr lang="de-DE" baseline="0" dirty="0" err="1"/>
              <a:t>contient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de </a:t>
            </a:r>
            <a:r>
              <a:rPr lang="de-DE" baseline="0" dirty="0" err="1"/>
              <a:t>nouveaux</a:t>
            </a:r>
            <a:r>
              <a:rPr lang="de-DE" baseline="0" dirty="0"/>
              <a:t> </a:t>
            </a:r>
            <a:r>
              <a:rPr lang="de-DE" baseline="0" dirty="0" err="1"/>
              <a:t>formats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donc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candidat</a:t>
            </a:r>
            <a:r>
              <a:rPr lang="de-DE" baseline="0" dirty="0"/>
              <a:t> </a:t>
            </a:r>
            <a:r>
              <a:rPr lang="de-DE" baseline="0" dirty="0" err="1"/>
              <a:t>préparé</a:t>
            </a:r>
            <a:r>
              <a:rPr lang="de-DE" baseline="0" dirty="0"/>
              <a:t> </a:t>
            </a:r>
            <a:r>
              <a:rPr lang="de-DE" baseline="0" dirty="0" err="1"/>
              <a:t>aux</a:t>
            </a:r>
            <a:r>
              <a:rPr lang="de-DE" baseline="0" dirty="0"/>
              <a:t> </a:t>
            </a:r>
            <a:r>
              <a:rPr lang="de-DE" baseline="0" dirty="0" err="1"/>
              <a:t>anciens</a:t>
            </a:r>
            <a:r>
              <a:rPr lang="de-DE" baseline="0" dirty="0"/>
              <a:t> </a:t>
            </a:r>
            <a:r>
              <a:rPr lang="de-DE" baseline="0" dirty="0" err="1"/>
              <a:t>formats</a:t>
            </a:r>
            <a:r>
              <a:rPr lang="de-DE" baseline="0" dirty="0"/>
              <a:t>, le </a:t>
            </a:r>
            <a:r>
              <a:rPr lang="de-DE" baseline="0" dirty="0" err="1"/>
              <a:t>sera</a:t>
            </a:r>
            <a:r>
              <a:rPr lang="de-DE" baseline="0" dirty="0"/>
              <a:t> </a:t>
            </a:r>
            <a:r>
              <a:rPr lang="de-DE" baseline="0" dirty="0" err="1"/>
              <a:t>aussi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le </a:t>
            </a:r>
            <a:r>
              <a:rPr lang="de-DE" baseline="0" dirty="0" err="1"/>
              <a:t>nouveau</a:t>
            </a:r>
            <a:r>
              <a:rPr lang="de-DE" baseline="0" dirty="0"/>
              <a:t>. Le </a:t>
            </a:r>
            <a:r>
              <a:rPr lang="de-DE" baseline="0" dirty="0" err="1"/>
              <a:t>contraire</a:t>
            </a:r>
            <a:r>
              <a:rPr lang="de-DE" baseline="0" dirty="0"/>
              <a:t> </a:t>
            </a:r>
            <a:r>
              <a:rPr lang="de-DE" baseline="0" dirty="0" err="1"/>
              <a:t>pourrait</a:t>
            </a:r>
            <a:r>
              <a:rPr lang="de-DE" baseline="0" dirty="0"/>
              <a:t> </a:t>
            </a:r>
            <a:r>
              <a:rPr lang="de-DE" baseline="0" dirty="0" err="1"/>
              <a:t>poser</a:t>
            </a:r>
            <a:r>
              <a:rPr lang="de-DE" baseline="0" dirty="0"/>
              <a:t> plus de </a:t>
            </a:r>
            <a:r>
              <a:rPr lang="de-DE" baseline="0" dirty="0" err="1"/>
              <a:t>problèmes</a:t>
            </a:r>
            <a:r>
              <a:rPr lang="de-DE" baseline="0" dirty="0"/>
              <a:t> </a:t>
            </a:r>
            <a:r>
              <a:rPr lang="de-DE" baseline="0" dirty="0" err="1"/>
              <a:t>car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candidat</a:t>
            </a:r>
            <a:r>
              <a:rPr lang="de-DE" baseline="0" dirty="0"/>
              <a:t> </a:t>
            </a:r>
            <a:r>
              <a:rPr lang="de-DE" baseline="0" dirty="0" err="1"/>
              <a:t>préparé</a:t>
            </a:r>
            <a:r>
              <a:rPr lang="de-DE" baseline="0" dirty="0"/>
              <a:t> au </a:t>
            </a:r>
            <a:r>
              <a:rPr lang="de-DE" baseline="0" dirty="0" err="1"/>
              <a:t>nouveau</a:t>
            </a:r>
            <a:r>
              <a:rPr lang="de-DE" baseline="0" dirty="0"/>
              <a:t> </a:t>
            </a:r>
            <a:r>
              <a:rPr lang="de-DE" baseline="0" dirty="0" err="1"/>
              <a:t>format</a:t>
            </a:r>
            <a:r>
              <a:rPr lang="de-DE" baseline="0" dirty="0"/>
              <a:t> et </a:t>
            </a:r>
            <a:r>
              <a:rPr lang="de-DE" baseline="0" dirty="0" err="1"/>
              <a:t>qui</a:t>
            </a:r>
            <a:r>
              <a:rPr lang="de-DE" baseline="0" dirty="0"/>
              <a:t> </a:t>
            </a:r>
            <a:r>
              <a:rPr lang="de-DE" baseline="0" dirty="0" err="1"/>
              <a:t>serait</a:t>
            </a:r>
            <a:r>
              <a:rPr lang="de-DE" baseline="0" dirty="0"/>
              <a:t> </a:t>
            </a:r>
            <a:r>
              <a:rPr lang="de-DE" baseline="0" dirty="0" err="1"/>
              <a:t>confronté</a:t>
            </a:r>
            <a:r>
              <a:rPr lang="de-DE" baseline="0" dirty="0"/>
              <a:t> </a:t>
            </a:r>
            <a:r>
              <a:rPr lang="de-DE" baseline="0" dirty="0" err="1"/>
              <a:t>aux</a:t>
            </a:r>
            <a:r>
              <a:rPr lang="de-DE" baseline="0" dirty="0"/>
              <a:t> </a:t>
            </a:r>
            <a:r>
              <a:rPr lang="de-DE" baseline="0" dirty="0" err="1"/>
              <a:t>anciennes</a:t>
            </a:r>
            <a:r>
              <a:rPr lang="de-DE" baseline="0" dirty="0"/>
              <a:t> </a:t>
            </a:r>
            <a:r>
              <a:rPr lang="de-DE" baseline="0" dirty="0" err="1"/>
              <a:t>épreuves</a:t>
            </a:r>
            <a:r>
              <a:rPr lang="de-DE" baseline="0" dirty="0"/>
              <a:t> </a:t>
            </a:r>
            <a:r>
              <a:rPr lang="de-DE" baseline="0" dirty="0" err="1"/>
              <a:t>avec</a:t>
            </a:r>
            <a:r>
              <a:rPr lang="de-DE" baseline="0" dirty="0"/>
              <a:t> des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ouvertes</a:t>
            </a:r>
            <a:r>
              <a:rPr lang="de-DE" baseline="0" dirty="0"/>
              <a:t> </a:t>
            </a:r>
            <a:r>
              <a:rPr lang="de-DE" baseline="0" dirty="0" err="1"/>
              <a:t>pourrait</a:t>
            </a:r>
            <a:r>
              <a:rPr lang="de-DE" baseline="0" dirty="0"/>
              <a:t> </a:t>
            </a:r>
            <a:r>
              <a:rPr lang="de-DE" baseline="0" dirty="0" err="1"/>
              <a:t>être</a:t>
            </a:r>
            <a:r>
              <a:rPr lang="de-DE" baseline="0" dirty="0"/>
              <a:t> </a:t>
            </a:r>
            <a:r>
              <a:rPr lang="de-DE" baseline="0" dirty="0" err="1"/>
              <a:t>destabilisé</a:t>
            </a:r>
            <a:r>
              <a:rPr lang="de-DE" baseline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pourrez</a:t>
            </a:r>
            <a:r>
              <a:rPr lang="de-DE" baseline="0" dirty="0"/>
              <a:t> </a:t>
            </a:r>
            <a:r>
              <a:rPr lang="de-DE" baseline="0" dirty="0" err="1"/>
              <a:t>trouver</a:t>
            </a:r>
            <a:r>
              <a:rPr lang="de-DE" baseline="0" dirty="0"/>
              <a:t> des </a:t>
            </a:r>
            <a:r>
              <a:rPr lang="de-DE" baseline="0" dirty="0" err="1"/>
              <a:t>exemples</a:t>
            </a:r>
            <a:r>
              <a:rPr lang="de-DE" baseline="0" dirty="0"/>
              <a:t> </a:t>
            </a:r>
            <a:r>
              <a:rPr lang="de-DE" baseline="0" dirty="0" err="1"/>
              <a:t>complets</a:t>
            </a:r>
            <a:r>
              <a:rPr lang="de-DE" baseline="0" dirty="0"/>
              <a:t> de </a:t>
            </a:r>
            <a:r>
              <a:rPr lang="de-DE" baseline="0" dirty="0" err="1"/>
              <a:t>sujets</a:t>
            </a:r>
            <a:r>
              <a:rPr lang="de-DE" baseline="0" dirty="0"/>
              <a:t> </a:t>
            </a:r>
            <a:r>
              <a:rPr lang="de-DE" baseline="0" dirty="0" err="1"/>
              <a:t>nouveaux</a:t>
            </a:r>
            <a:r>
              <a:rPr lang="de-DE" baseline="0" dirty="0"/>
              <a:t> </a:t>
            </a:r>
            <a:r>
              <a:rPr lang="de-DE" baseline="0" dirty="0" err="1"/>
              <a:t>formats</a:t>
            </a:r>
            <a:r>
              <a:rPr lang="de-DE" baseline="0" dirty="0"/>
              <a:t> </a:t>
            </a:r>
            <a:r>
              <a:rPr lang="de-DE" baseline="0" dirty="0" err="1"/>
              <a:t>scolaire</a:t>
            </a:r>
            <a:r>
              <a:rPr lang="de-DE" baseline="0" dirty="0"/>
              <a:t>/</a:t>
            </a:r>
            <a:r>
              <a:rPr lang="de-DE" baseline="0" dirty="0" err="1"/>
              <a:t>junior</a:t>
            </a:r>
            <a:r>
              <a:rPr lang="de-DE" baseline="0" dirty="0"/>
              <a:t> A2 et B1 et B2 </a:t>
            </a:r>
            <a:r>
              <a:rPr lang="de-DE" baseline="0" dirty="0" err="1"/>
              <a:t>sur</a:t>
            </a:r>
            <a:r>
              <a:rPr lang="de-DE" baseline="0" dirty="0"/>
              <a:t> le </a:t>
            </a:r>
            <a:r>
              <a:rPr lang="de-DE" baseline="0" dirty="0" err="1"/>
              <a:t>site</a:t>
            </a:r>
            <a:r>
              <a:rPr lang="de-DE" baseline="0" dirty="0"/>
              <a:t> de France </a:t>
            </a:r>
            <a:r>
              <a:rPr lang="de-DE" baseline="0" dirty="0" err="1"/>
              <a:t>Éducation</a:t>
            </a:r>
            <a:r>
              <a:rPr lang="de-DE" baseline="0" dirty="0"/>
              <a:t> International </a:t>
            </a:r>
            <a:r>
              <a:rPr lang="de-DE" baseline="0" dirty="0" err="1"/>
              <a:t>sur</a:t>
            </a:r>
            <a:r>
              <a:rPr lang="de-DE" baseline="0" dirty="0"/>
              <a:t> les </a:t>
            </a:r>
            <a:r>
              <a:rPr lang="de-DE" baseline="0" dirty="0" err="1"/>
              <a:t>liens</a:t>
            </a:r>
            <a:r>
              <a:rPr lang="de-DE" baseline="0" dirty="0"/>
              <a:t> </a:t>
            </a:r>
            <a:r>
              <a:rPr lang="de-DE" baseline="0" dirty="0" err="1"/>
              <a:t>indiqués</a:t>
            </a:r>
            <a:r>
              <a:rPr lang="de-DE" baseline="0" dirty="0"/>
              <a:t> </a:t>
            </a:r>
            <a:r>
              <a:rPr lang="de-DE" baseline="0" dirty="0" err="1"/>
              <a:t>ici</a:t>
            </a:r>
            <a:r>
              <a:rPr lang="de-D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Si </a:t>
            </a: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avez</a:t>
            </a:r>
            <a:r>
              <a:rPr lang="de-DE" baseline="0" dirty="0"/>
              <a:t> des </a:t>
            </a:r>
            <a:r>
              <a:rPr lang="de-DE" baseline="0" dirty="0" err="1"/>
              <a:t>questions</a:t>
            </a:r>
            <a:r>
              <a:rPr lang="de-DE" baseline="0" dirty="0"/>
              <a:t>, </a:t>
            </a:r>
            <a:r>
              <a:rPr lang="de-DE" baseline="0" dirty="0" err="1"/>
              <a:t>n‘hésitez</a:t>
            </a:r>
            <a:r>
              <a:rPr lang="de-DE" baseline="0" dirty="0"/>
              <a:t> à </a:t>
            </a:r>
            <a:r>
              <a:rPr lang="de-DE" baseline="0" dirty="0" err="1"/>
              <a:t>nous</a:t>
            </a:r>
            <a:r>
              <a:rPr lang="de-DE" baseline="0" dirty="0"/>
              <a:t> </a:t>
            </a:r>
            <a:r>
              <a:rPr lang="de-DE" baseline="0" dirty="0" err="1"/>
              <a:t>contacter</a:t>
            </a:r>
            <a:r>
              <a:rPr lang="de-D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Merci </a:t>
            </a:r>
            <a:r>
              <a:rPr lang="de-DE" baseline="0" dirty="0" err="1"/>
              <a:t>pour</a:t>
            </a:r>
            <a:r>
              <a:rPr lang="de-DE" baseline="0" dirty="0"/>
              <a:t> </a:t>
            </a:r>
            <a:r>
              <a:rPr lang="de-DE" baseline="0" dirty="0" err="1"/>
              <a:t>votre</a:t>
            </a:r>
            <a:r>
              <a:rPr lang="de-DE" baseline="0" dirty="0"/>
              <a:t> </a:t>
            </a:r>
            <a:r>
              <a:rPr lang="de-DE" baseline="0" dirty="0" err="1"/>
              <a:t>attention</a:t>
            </a:r>
            <a:r>
              <a:rPr lang="de-DE" baseline="0"/>
              <a:t> !</a:t>
            </a:r>
            <a:endParaRPr lang="de-D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691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Dans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premier</a:t>
            </a:r>
            <a:r>
              <a:rPr lang="de-DE" baseline="0" dirty="0"/>
              <a:t> </a:t>
            </a:r>
            <a:r>
              <a:rPr lang="de-DE" baseline="0" dirty="0" err="1"/>
              <a:t>temps</a:t>
            </a:r>
            <a:r>
              <a:rPr lang="de-DE" baseline="0" dirty="0"/>
              <a:t>, </a:t>
            </a:r>
            <a:r>
              <a:rPr lang="de-DE" baseline="0" dirty="0" err="1"/>
              <a:t>nous</a:t>
            </a:r>
            <a:r>
              <a:rPr lang="de-DE" baseline="0" dirty="0"/>
              <a:t> allons </a:t>
            </a: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expliquer</a:t>
            </a:r>
            <a:r>
              <a:rPr lang="de-DE" baseline="0" dirty="0"/>
              <a:t> les </a:t>
            </a:r>
            <a:r>
              <a:rPr lang="de-DE" baseline="0" dirty="0" err="1"/>
              <a:t>raisons</a:t>
            </a:r>
            <a:r>
              <a:rPr lang="de-DE" baseline="0" dirty="0"/>
              <a:t> de </a:t>
            </a:r>
            <a:r>
              <a:rPr lang="de-DE" baseline="0" dirty="0" err="1"/>
              <a:t>ce</a:t>
            </a:r>
            <a:r>
              <a:rPr lang="de-DE" baseline="0" dirty="0"/>
              <a:t> </a:t>
            </a:r>
            <a:r>
              <a:rPr lang="de-DE" baseline="0" dirty="0" err="1"/>
              <a:t>changement</a:t>
            </a:r>
            <a:r>
              <a:rPr lang="de-DE" baseline="0" dirty="0"/>
              <a:t>. FEI (</a:t>
            </a:r>
            <a:r>
              <a:rPr lang="de-DE" baseline="0" dirty="0" err="1"/>
              <a:t>anciennement</a:t>
            </a:r>
            <a:r>
              <a:rPr lang="de-DE" baseline="0" dirty="0"/>
              <a:t> CIEP) </a:t>
            </a:r>
            <a:r>
              <a:rPr lang="de-DE" baseline="0" dirty="0" err="1"/>
              <a:t>qui</a:t>
            </a:r>
            <a:r>
              <a:rPr lang="de-DE" baseline="0" dirty="0"/>
              <a:t> </a:t>
            </a:r>
            <a:r>
              <a:rPr lang="de-DE" baseline="0" dirty="0" err="1"/>
              <a:t>développe</a:t>
            </a:r>
            <a:r>
              <a:rPr lang="de-DE" baseline="0" dirty="0"/>
              <a:t> les </a:t>
            </a:r>
            <a:r>
              <a:rPr lang="de-DE" baseline="0" dirty="0" err="1"/>
              <a:t>épreuves</a:t>
            </a:r>
            <a:r>
              <a:rPr lang="de-DE" baseline="0" dirty="0"/>
              <a:t> du DELF et du DALF </a:t>
            </a:r>
            <a:r>
              <a:rPr lang="de-DE" baseline="0" dirty="0" err="1"/>
              <a:t>doit</a:t>
            </a:r>
            <a:r>
              <a:rPr lang="de-DE" baseline="0" dirty="0"/>
              <a:t> </a:t>
            </a:r>
            <a:r>
              <a:rPr lang="de-DE" baseline="0" dirty="0" err="1"/>
              <a:t>répondre</a:t>
            </a:r>
            <a:r>
              <a:rPr lang="de-DE" baseline="0" dirty="0"/>
              <a:t> à des </a:t>
            </a:r>
            <a:r>
              <a:rPr lang="de-DE" baseline="0" dirty="0" err="1"/>
              <a:t>critères</a:t>
            </a:r>
            <a:r>
              <a:rPr lang="de-DE" baseline="0" dirty="0"/>
              <a:t> </a:t>
            </a:r>
            <a:r>
              <a:rPr lang="de-DE" baseline="0" dirty="0" err="1"/>
              <a:t>définis</a:t>
            </a:r>
            <a:r>
              <a:rPr lang="de-DE" baseline="0" dirty="0"/>
              <a:t> par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organisme</a:t>
            </a:r>
            <a:r>
              <a:rPr lang="de-DE" baseline="0" dirty="0"/>
              <a:t> </a:t>
            </a:r>
            <a:r>
              <a:rPr lang="de-DE" baseline="0" dirty="0" err="1"/>
              <a:t>européen</a:t>
            </a:r>
            <a:r>
              <a:rPr lang="de-DE" baseline="0" dirty="0"/>
              <a:t> </a:t>
            </a:r>
            <a:r>
              <a:rPr lang="de-DE" baseline="0" dirty="0" err="1"/>
              <a:t>qui</a:t>
            </a:r>
            <a:r>
              <a:rPr lang="de-DE" baseline="0" dirty="0"/>
              <a:t> </a:t>
            </a:r>
            <a:r>
              <a:rPr lang="de-DE" baseline="0" dirty="0" err="1"/>
              <a:t>s‘appelle</a:t>
            </a:r>
            <a:r>
              <a:rPr lang="de-DE" baseline="0" dirty="0"/>
              <a:t> ALTE. Ces </a:t>
            </a:r>
            <a:r>
              <a:rPr lang="de-DE" baseline="0" dirty="0" err="1"/>
              <a:t>critères</a:t>
            </a:r>
            <a:r>
              <a:rPr lang="de-DE" baseline="0" dirty="0"/>
              <a:t> </a:t>
            </a:r>
            <a:r>
              <a:rPr lang="de-DE" baseline="0" dirty="0" err="1"/>
              <a:t>garantissent</a:t>
            </a:r>
            <a:r>
              <a:rPr lang="de-DE" baseline="0" dirty="0"/>
              <a:t> à la </a:t>
            </a:r>
            <a:r>
              <a:rPr lang="de-DE" baseline="0" dirty="0" err="1"/>
              <a:t>fois</a:t>
            </a:r>
            <a:r>
              <a:rPr lang="de-DE" baseline="0" dirty="0"/>
              <a:t> la </a:t>
            </a:r>
            <a:r>
              <a:rPr lang="de-DE" baseline="0" dirty="0" err="1"/>
              <a:t>qualité</a:t>
            </a:r>
            <a:r>
              <a:rPr lang="de-DE" baseline="0" dirty="0"/>
              <a:t> des </a:t>
            </a:r>
            <a:r>
              <a:rPr lang="de-DE" baseline="0" dirty="0" err="1"/>
              <a:t>certififcations</a:t>
            </a:r>
            <a:r>
              <a:rPr lang="de-DE" baseline="0" dirty="0"/>
              <a:t> en </a:t>
            </a:r>
            <a:r>
              <a:rPr lang="de-DE" baseline="0" dirty="0" err="1"/>
              <a:t>langues</a:t>
            </a:r>
            <a:r>
              <a:rPr lang="de-DE" baseline="0" dirty="0"/>
              <a:t> en Europe et </a:t>
            </a:r>
            <a:r>
              <a:rPr lang="de-DE" baseline="0" dirty="0" err="1"/>
              <a:t>leur</a:t>
            </a:r>
            <a:r>
              <a:rPr lang="de-DE" baseline="0" dirty="0"/>
              <a:t> </a:t>
            </a:r>
            <a:r>
              <a:rPr lang="de-DE" baseline="0" dirty="0" err="1"/>
              <a:t>reconnaissance</a:t>
            </a:r>
            <a:r>
              <a:rPr lang="de-DE" baseline="0" dirty="0"/>
              <a:t> internationale.</a:t>
            </a:r>
          </a:p>
          <a:p>
            <a:r>
              <a:rPr lang="de-DE" baseline="0" dirty="0"/>
              <a:t>Ces </a:t>
            </a:r>
            <a:r>
              <a:rPr lang="de-DE" baseline="0" dirty="0" err="1"/>
              <a:t>critères</a:t>
            </a:r>
            <a:r>
              <a:rPr lang="de-DE" baseline="0" dirty="0"/>
              <a:t> </a:t>
            </a:r>
            <a:r>
              <a:rPr lang="de-DE" baseline="0" dirty="0" err="1"/>
              <a:t>portent</a:t>
            </a:r>
            <a:r>
              <a:rPr lang="de-DE" baseline="0" dirty="0"/>
              <a:t> à la </a:t>
            </a:r>
            <a:r>
              <a:rPr lang="de-DE" baseline="0" dirty="0" err="1"/>
              <a:t>fois</a:t>
            </a:r>
            <a:r>
              <a:rPr lang="de-DE" baseline="0" dirty="0"/>
              <a:t> </a:t>
            </a:r>
            <a:r>
              <a:rPr lang="de-DE" baseline="0" dirty="0" err="1"/>
              <a:t>sur</a:t>
            </a:r>
            <a:r>
              <a:rPr lang="de-DE" baseline="0" dirty="0"/>
              <a:t> la </a:t>
            </a:r>
            <a:r>
              <a:rPr lang="de-DE" baseline="0" dirty="0" err="1"/>
              <a:t>qualité</a:t>
            </a:r>
            <a:r>
              <a:rPr lang="de-DE" baseline="0" dirty="0"/>
              <a:t> des </a:t>
            </a:r>
            <a:r>
              <a:rPr lang="de-DE" baseline="0" dirty="0" err="1"/>
              <a:t>contenus</a:t>
            </a:r>
            <a:r>
              <a:rPr lang="de-DE" baseline="0" dirty="0"/>
              <a:t>, la </a:t>
            </a:r>
            <a:r>
              <a:rPr lang="de-DE" baseline="0" dirty="0" err="1"/>
              <a:t>qualité</a:t>
            </a:r>
            <a:r>
              <a:rPr lang="de-DE" baseline="0" dirty="0"/>
              <a:t> de </a:t>
            </a:r>
            <a:r>
              <a:rPr lang="de-DE" baseline="0" dirty="0" err="1"/>
              <a:t>mesure</a:t>
            </a:r>
            <a:r>
              <a:rPr lang="de-DE" baseline="0" dirty="0"/>
              <a:t> (</a:t>
            </a:r>
            <a:r>
              <a:rPr lang="de-DE" baseline="0" dirty="0" err="1"/>
              <a:t>Est-ce</a:t>
            </a:r>
            <a:r>
              <a:rPr lang="de-DE" baseline="0" dirty="0"/>
              <a:t> </a:t>
            </a:r>
            <a:r>
              <a:rPr lang="de-DE" baseline="0" dirty="0" err="1"/>
              <a:t>que</a:t>
            </a:r>
            <a:r>
              <a:rPr lang="de-DE" baseline="0" dirty="0"/>
              <a:t> </a:t>
            </a:r>
            <a:r>
              <a:rPr lang="de-DE" baseline="0" dirty="0" err="1"/>
              <a:t>telle</a:t>
            </a:r>
            <a:r>
              <a:rPr lang="de-DE" baseline="0" dirty="0"/>
              <a:t> </a:t>
            </a:r>
            <a:r>
              <a:rPr lang="de-DE" baseline="0" dirty="0" err="1"/>
              <a:t>certification</a:t>
            </a:r>
            <a:r>
              <a:rPr lang="de-DE" baseline="0" dirty="0"/>
              <a:t> </a:t>
            </a:r>
            <a:r>
              <a:rPr lang="de-DE" baseline="0" dirty="0" err="1"/>
              <a:t>peut</a:t>
            </a:r>
            <a:r>
              <a:rPr lang="de-DE" baseline="0" dirty="0"/>
              <a:t> </a:t>
            </a:r>
            <a:r>
              <a:rPr lang="de-DE" baseline="0" dirty="0" err="1"/>
              <a:t>vraiment</a:t>
            </a:r>
            <a:r>
              <a:rPr lang="de-DE" baseline="0" dirty="0"/>
              <a:t> </a:t>
            </a:r>
            <a:r>
              <a:rPr lang="de-DE" baseline="0" dirty="0" err="1"/>
              <a:t>mesurer</a:t>
            </a:r>
            <a:r>
              <a:rPr lang="de-DE" baseline="0" dirty="0"/>
              <a:t> </a:t>
            </a:r>
            <a:r>
              <a:rPr lang="de-DE" baseline="0" dirty="0" err="1"/>
              <a:t>que</a:t>
            </a:r>
            <a:r>
              <a:rPr lang="de-DE" baseline="0" dirty="0"/>
              <a:t> </a:t>
            </a:r>
            <a:r>
              <a:rPr lang="de-DE" baseline="0" dirty="0" err="1"/>
              <a:t>ce</a:t>
            </a:r>
            <a:r>
              <a:rPr lang="de-DE" baseline="0" dirty="0"/>
              <a:t> </a:t>
            </a:r>
            <a:r>
              <a:rPr lang="de-DE" baseline="0" dirty="0" err="1"/>
              <a:t>candidat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de </a:t>
            </a:r>
            <a:r>
              <a:rPr lang="de-DE" baseline="0" dirty="0" err="1"/>
              <a:t>niveau</a:t>
            </a:r>
            <a:r>
              <a:rPr lang="de-DE" baseline="0" dirty="0"/>
              <a:t> A2 </a:t>
            </a:r>
            <a:r>
              <a:rPr lang="de-DE" baseline="0" dirty="0" err="1"/>
              <a:t>ou</a:t>
            </a:r>
            <a:r>
              <a:rPr lang="de-DE" baseline="0" dirty="0"/>
              <a:t> B1 ?) et </a:t>
            </a:r>
            <a:r>
              <a:rPr lang="de-DE" baseline="0" dirty="0" err="1"/>
              <a:t>sur</a:t>
            </a:r>
            <a:r>
              <a:rPr lang="de-DE" baseline="0" dirty="0"/>
              <a:t> </a:t>
            </a:r>
            <a:r>
              <a:rPr lang="de-DE" baseline="0" dirty="0" err="1"/>
              <a:t>l‘équité</a:t>
            </a:r>
            <a:r>
              <a:rPr lang="de-DE" baseline="0" dirty="0"/>
              <a:t>, : </a:t>
            </a:r>
            <a:r>
              <a:rPr lang="de-DE" baseline="0" dirty="0" err="1"/>
              <a:t>l‘égalité</a:t>
            </a:r>
            <a:r>
              <a:rPr lang="de-DE" baseline="0" dirty="0"/>
              <a:t> de </a:t>
            </a:r>
            <a:r>
              <a:rPr lang="de-DE" baseline="0" dirty="0" err="1"/>
              <a:t>traitement</a:t>
            </a:r>
            <a:r>
              <a:rPr lang="de-DE" baseline="0" dirty="0"/>
              <a:t> des </a:t>
            </a:r>
            <a:r>
              <a:rPr lang="de-DE" baseline="0" dirty="0" err="1"/>
              <a:t>candidats</a:t>
            </a:r>
            <a:r>
              <a:rPr lang="de-DE" baseline="0" dirty="0"/>
              <a:t> (</a:t>
            </a:r>
            <a:r>
              <a:rPr lang="de-DE" baseline="0" dirty="0" err="1"/>
              <a:t>s‘assurer</a:t>
            </a:r>
            <a:r>
              <a:rPr lang="de-DE" baseline="0" dirty="0"/>
              <a:t> </a:t>
            </a:r>
            <a:r>
              <a:rPr lang="de-DE" baseline="0" dirty="0" err="1"/>
              <a:t>que</a:t>
            </a:r>
            <a:r>
              <a:rPr lang="de-DE" baseline="0" dirty="0"/>
              <a:t> les </a:t>
            </a:r>
            <a:r>
              <a:rPr lang="de-DE" baseline="0" dirty="0" err="1"/>
              <a:t>candidats</a:t>
            </a:r>
            <a:r>
              <a:rPr lang="de-DE" baseline="0" dirty="0"/>
              <a:t> </a:t>
            </a:r>
            <a:r>
              <a:rPr lang="de-DE" baseline="0" dirty="0" err="1"/>
              <a:t>passent</a:t>
            </a:r>
            <a:r>
              <a:rPr lang="de-DE" baseline="0" dirty="0"/>
              <a:t> les </a:t>
            </a:r>
            <a:r>
              <a:rPr lang="de-DE" baseline="0" dirty="0" err="1"/>
              <a:t>certifictions</a:t>
            </a:r>
            <a:r>
              <a:rPr lang="de-DE" baseline="0" dirty="0"/>
              <a:t> </a:t>
            </a:r>
            <a:r>
              <a:rPr lang="de-DE" baseline="0" dirty="0" err="1"/>
              <a:t>dans</a:t>
            </a:r>
            <a:r>
              <a:rPr lang="de-DE" baseline="0" dirty="0"/>
              <a:t> les </a:t>
            </a:r>
            <a:r>
              <a:rPr lang="de-DE" baseline="0" dirty="0" err="1"/>
              <a:t>mêmes</a:t>
            </a:r>
            <a:r>
              <a:rPr lang="de-DE" baseline="0" dirty="0"/>
              <a:t> </a:t>
            </a:r>
            <a:r>
              <a:rPr lang="de-DE" baseline="0" dirty="0" err="1"/>
              <a:t>conditions</a:t>
            </a:r>
            <a:r>
              <a:rPr lang="de-DE" baseline="0" dirty="0"/>
              <a:t> et </a:t>
            </a:r>
            <a:r>
              <a:rPr lang="de-DE" baseline="0" dirty="0" err="1"/>
              <a:t>qu‘ils</a:t>
            </a:r>
            <a:r>
              <a:rPr lang="de-DE" baseline="0" dirty="0"/>
              <a:t> </a:t>
            </a:r>
            <a:r>
              <a:rPr lang="de-DE" baseline="0" dirty="0" err="1"/>
              <a:t>seront</a:t>
            </a:r>
            <a:r>
              <a:rPr lang="de-DE" baseline="0" dirty="0"/>
              <a:t> </a:t>
            </a:r>
            <a:r>
              <a:rPr lang="de-DE" baseline="0" dirty="0" err="1"/>
              <a:t>tous</a:t>
            </a:r>
            <a:r>
              <a:rPr lang="de-DE" baseline="0" dirty="0"/>
              <a:t> </a:t>
            </a:r>
            <a:r>
              <a:rPr lang="de-DE" baseline="0" dirty="0" err="1"/>
              <a:t>corrigés</a:t>
            </a:r>
            <a:r>
              <a:rPr lang="de-DE" baseline="0" dirty="0"/>
              <a:t> de la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façon</a:t>
            </a:r>
            <a:r>
              <a:rPr lang="de-DE" baseline="0" dirty="0"/>
              <a:t> </a:t>
            </a:r>
            <a:r>
              <a:rPr lang="de-DE" baseline="0" dirty="0" err="1"/>
              <a:t>quelque</a:t>
            </a:r>
            <a:r>
              <a:rPr lang="de-DE" baseline="0" dirty="0"/>
              <a:t> </a:t>
            </a:r>
            <a:r>
              <a:rPr lang="de-DE" baseline="0" dirty="0" err="1"/>
              <a:t>soit</a:t>
            </a:r>
            <a:r>
              <a:rPr lang="de-DE" baseline="0" dirty="0"/>
              <a:t> le </a:t>
            </a:r>
            <a:r>
              <a:rPr lang="de-DE" baseline="0" dirty="0" err="1"/>
              <a:t>correcteur</a:t>
            </a:r>
            <a:r>
              <a:rPr lang="de-DE" baseline="0" dirty="0"/>
              <a:t>). </a:t>
            </a:r>
          </a:p>
          <a:p>
            <a:r>
              <a:rPr lang="de-DE" baseline="0" dirty="0" err="1"/>
              <a:t>C‘est</a:t>
            </a:r>
            <a:r>
              <a:rPr lang="de-DE" baseline="0" dirty="0"/>
              <a:t> </a:t>
            </a:r>
            <a:r>
              <a:rPr lang="de-DE" baseline="0" dirty="0" err="1"/>
              <a:t>aussi</a:t>
            </a:r>
            <a:r>
              <a:rPr lang="de-DE" baseline="0" dirty="0"/>
              <a:t> la </a:t>
            </a:r>
            <a:r>
              <a:rPr lang="de-DE" baseline="0" dirty="0" err="1"/>
              <a:t>raison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</a:t>
            </a:r>
            <a:r>
              <a:rPr lang="de-DE" baseline="0" dirty="0" err="1"/>
              <a:t>laquelle</a:t>
            </a:r>
            <a:r>
              <a:rPr lang="de-DE" baseline="0" dirty="0"/>
              <a:t> on </a:t>
            </a:r>
            <a:r>
              <a:rPr lang="de-DE" baseline="0" dirty="0" err="1"/>
              <a:t>vous</a:t>
            </a:r>
            <a:r>
              <a:rPr lang="de-DE" baseline="0" dirty="0"/>
              <a:t> </a:t>
            </a:r>
            <a:r>
              <a:rPr lang="de-DE" baseline="0" dirty="0" err="1"/>
              <a:t>demande</a:t>
            </a:r>
            <a:r>
              <a:rPr lang="de-DE" baseline="0" dirty="0"/>
              <a:t> en </a:t>
            </a:r>
            <a:r>
              <a:rPr lang="de-DE" baseline="0" dirty="0" err="1"/>
              <a:t>tant</a:t>
            </a:r>
            <a:r>
              <a:rPr lang="de-DE" baseline="0" dirty="0"/>
              <a:t> </a:t>
            </a:r>
            <a:r>
              <a:rPr lang="de-DE" baseline="0" dirty="0" err="1"/>
              <a:t>qu‘examinateur-correcteur</a:t>
            </a:r>
            <a:r>
              <a:rPr lang="de-DE" baseline="0" dirty="0"/>
              <a:t> DELF de </a:t>
            </a:r>
            <a:r>
              <a:rPr lang="de-DE" baseline="0" dirty="0" err="1"/>
              <a:t>participer</a:t>
            </a:r>
            <a:r>
              <a:rPr lang="de-DE" baseline="0" dirty="0"/>
              <a:t> </a:t>
            </a:r>
            <a:r>
              <a:rPr lang="de-DE" baseline="0" dirty="0" err="1"/>
              <a:t>tous</a:t>
            </a:r>
            <a:r>
              <a:rPr lang="de-DE" baseline="0" dirty="0"/>
              <a:t> les 5 ans à des </a:t>
            </a:r>
            <a:r>
              <a:rPr lang="de-DE" baseline="0" dirty="0" err="1"/>
              <a:t>formations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</a:t>
            </a:r>
            <a:r>
              <a:rPr lang="de-DE" baseline="0" dirty="0" err="1"/>
              <a:t>renouveler</a:t>
            </a:r>
            <a:r>
              <a:rPr lang="de-DE" baseline="0" dirty="0"/>
              <a:t> </a:t>
            </a:r>
            <a:r>
              <a:rPr lang="de-DE" baseline="0" dirty="0" err="1"/>
              <a:t>votre</a:t>
            </a:r>
            <a:r>
              <a:rPr lang="de-DE" baseline="0" dirty="0"/>
              <a:t> </a:t>
            </a:r>
            <a:r>
              <a:rPr lang="de-DE" baseline="0" dirty="0" err="1"/>
              <a:t>habilitation</a:t>
            </a:r>
            <a:r>
              <a:rPr lang="de-DE" baseline="0" dirty="0"/>
              <a:t>. Ces </a:t>
            </a:r>
            <a:r>
              <a:rPr lang="de-DE" baseline="0" dirty="0" err="1"/>
              <a:t>formations</a:t>
            </a:r>
            <a:r>
              <a:rPr lang="de-DE" baseline="0" dirty="0"/>
              <a:t> </a:t>
            </a:r>
            <a:r>
              <a:rPr lang="de-DE" baseline="0" dirty="0" err="1"/>
              <a:t>permettent</a:t>
            </a:r>
            <a:r>
              <a:rPr lang="de-DE" baseline="0" dirty="0"/>
              <a:t> de </a:t>
            </a:r>
            <a:r>
              <a:rPr lang="de-DE" baseline="0" dirty="0" err="1"/>
              <a:t>revoir</a:t>
            </a:r>
            <a:r>
              <a:rPr lang="de-DE" baseline="0" dirty="0"/>
              <a:t> les </a:t>
            </a:r>
            <a:r>
              <a:rPr lang="de-DE" baseline="0" dirty="0" err="1"/>
              <a:t>critères</a:t>
            </a:r>
            <a:r>
              <a:rPr lang="de-DE" baseline="0" dirty="0"/>
              <a:t> </a:t>
            </a:r>
            <a:r>
              <a:rPr lang="de-DE" baseline="0" dirty="0" err="1"/>
              <a:t>d‘évaluation</a:t>
            </a:r>
            <a:r>
              <a:rPr lang="de-DE" baseline="0" dirty="0"/>
              <a:t> des </a:t>
            </a:r>
            <a:r>
              <a:rPr lang="de-DE" baseline="0" dirty="0" err="1"/>
              <a:t>grilles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la PO et la PE </a:t>
            </a:r>
            <a:r>
              <a:rPr lang="de-DE" baseline="0" dirty="0" err="1"/>
              <a:t>ainsi</a:t>
            </a:r>
            <a:r>
              <a:rPr lang="de-DE" baseline="0" dirty="0"/>
              <a:t> </a:t>
            </a:r>
            <a:r>
              <a:rPr lang="de-DE" baseline="0" dirty="0" err="1"/>
              <a:t>que</a:t>
            </a:r>
            <a:r>
              <a:rPr lang="de-DE" baseline="0" dirty="0"/>
              <a:t> </a:t>
            </a:r>
            <a:r>
              <a:rPr lang="de-DE" baseline="0" dirty="0" err="1"/>
              <a:t>ceux</a:t>
            </a:r>
            <a:r>
              <a:rPr lang="de-DE" baseline="0" dirty="0"/>
              <a:t> du CECRL </a:t>
            </a:r>
            <a:r>
              <a:rPr lang="de-DE" baseline="0" dirty="0" err="1"/>
              <a:t>afin</a:t>
            </a:r>
            <a:r>
              <a:rPr lang="de-DE" baseline="0" dirty="0"/>
              <a:t> de </a:t>
            </a:r>
            <a:r>
              <a:rPr lang="de-DE" baseline="0" dirty="0" err="1"/>
              <a:t>s‘assurer</a:t>
            </a:r>
            <a:r>
              <a:rPr lang="de-DE" baseline="0" dirty="0"/>
              <a:t>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évaluaton</a:t>
            </a:r>
            <a:r>
              <a:rPr lang="de-DE" baseline="0" dirty="0"/>
              <a:t> </a:t>
            </a:r>
            <a:r>
              <a:rPr lang="de-DE" baseline="0" dirty="0" err="1"/>
              <a:t>qui</a:t>
            </a:r>
            <a:r>
              <a:rPr lang="de-DE" baseline="0" dirty="0"/>
              <a:t> </a:t>
            </a:r>
            <a:r>
              <a:rPr lang="de-DE" baseline="0" dirty="0" err="1"/>
              <a:t>soit</a:t>
            </a:r>
            <a:r>
              <a:rPr lang="de-DE" baseline="0" dirty="0"/>
              <a:t> la plus </a:t>
            </a:r>
            <a:r>
              <a:rPr lang="de-DE" baseline="0" dirty="0" err="1"/>
              <a:t>objective</a:t>
            </a:r>
            <a:r>
              <a:rPr lang="de-DE" baseline="0" dirty="0"/>
              <a:t> </a:t>
            </a:r>
            <a:r>
              <a:rPr lang="de-DE" baseline="0" dirty="0" err="1"/>
              <a:t>possible</a:t>
            </a:r>
            <a:r>
              <a:rPr lang="de-DE" baseline="0" dirty="0"/>
              <a:t>.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L‘évolution</a:t>
            </a:r>
            <a:r>
              <a:rPr lang="de-DE" dirty="0"/>
              <a:t> </a:t>
            </a:r>
            <a:r>
              <a:rPr lang="de-DE" dirty="0" err="1"/>
              <a:t>concerne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le </a:t>
            </a:r>
            <a:r>
              <a:rPr lang="de-DE" dirty="0" err="1"/>
              <a:t>moment</a:t>
            </a:r>
            <a:r>
              <a:rPr lang="de-DE" baseline="0" dirty="0"/>
              <a:t> les </a:t>
            </a:r>
            <a:r>
              <a:rPr lang="de-DE" baseline="0" dirty="0" err="1"/>
              <a:t>épreuves</a:t>
            </a:r>
            <a:r>
              <a:rPr lang="de-DE" baseline="0" dirty="0"/>
              <a:t> de </a:t>
            </a:r>
            <a:r>
              <a:rPr lang="de-DE" baseline="0" dirty="0" err="1"/>
              <a:t>compréhension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 et orale des </a:t>
            </a:r>
            <a:r>
              <a:rPr lang="de-DE" baseline="0" dirty="0" err="1"/>
              <a:t>niveaux</a:t>
            </a:r>
            <a:r>
              <a:rPr lang="de-DE" baseline="0" dirty="0"/>
              <a:t> A2, B1 et B2. Le </a:t>
            </a:r>
            <a:r>
              <a:rPr lang="de-DE" baseline="0" dirty="0" err="1"/>
              <a:t>niveau</a:t>
            </a:r>
            <a:r>
              <a:rPr lang="de-DE" baseline="0" dirty="0"/>
              <a:t> A1 </a:t>
            </a:r>
            <a:r>
              <a:rPr lang="de-DE" baseline="0" dirty="0" err="1"/>
              <a:t>est</a:t>
            </a:r>
            <a:r>
              <a:rPr lang="de-DE" baseline="0" dirty="0"/>
              <a:t> </a:t>
            </a:r>
            <a:r>
              <a:rPr lang="de-DE" baseline="0" dirty="0" err="1"/>
              <a:t>encore</a:t>
            </a:r>
            <a:r>
              <a:rPr lang="de-DE" baseline="0" dirty="0"/>
              <a:t> en </a:t>
            </a:r>
            <a:r>
              <a:rPr lang="de-DE" baseline="0" dirty="0" err="1"/>
              <a:t>phase</a:t>
            </a:r>
            <a:r>
              <a:rPr lang="de-DE" baseline="0" dirty="0"/>
              <a:t> </a:t>
            </a:r>
            <a:r>
              <a:rPr lang="de-DE" baseline="0" dirty="0" err="1"/>
              <a:t>d‘expérimentation</a:t>
            </a:r>
            <a:r>
              <a:rPr lang="de-DE" baseline="0" dirty="0"/>
              <a:t>.</a:t>
            </a:r>
          </a:p>
          <a:p>
            <a:r>
              <a:rPr lang="de-DE" baseline="0" dirty="0" err="1"/>
              <a:t>Lors</a:t>
            </a:r>
            <a:r>
              <a:rPr lang="de-DE" baseline="0" dirty="0"/>
              <a:t> </a:t>
            </a:r>
            <a:r>
              <a:rPr lang="de-DE" baseline="0" dirty="0" err="1"/>
              <a:t>d‘études</a:t>
            </a:r>
            <a:r>
              <a:rPr lang="de-DE" baseline="0" dirty="0"/>
              <a:t> </a:t>
            </a:r>
            <a:r>
              <a:rPr lang="de-DE" baseline="0" dirty="0" err="1"/>
              <a:t>comparatives</a:t>
            </a:r>
            <a:r>
              <a:rPr lang="de-DE" baseline="0" dirty="0"/>
              <a:t> </a:t>
            </a:r>
            <a:r>
              <a:rPr lang="de-DE" baseline="0" dirty="0" err="1"/>
              <a:t>avec</a:t>
            </a:r>
            <a:r>
              <a:rPr lang="de-DE" baseline="0" dirty="0"/>
              <a:t> </a:t>
            </a:r>
            <a:r>
              <a:rPr lang="de-DE" baseline="0" dirty="0" err="1"/>
              <a:t>d‘autres</a:t>
            </a:r>
            <a:r>
              <a:rPr lang="de-DE" baseline="0" dirty="0"/>
              <a:t> </a:t>
            </a:r>
            <a:r>
              <a:rPr lang="de-DE" baseline="0" dirty="0" err="1"/>
              <a:t>certifications</a:t>
            </a:r>
            <a:r>
              <a:rPr lang="de-DE" baseline="0" dirty="0"/>
              <a:t> </a:t>
            </a:r>
            <a:r>
              <a:rPr lang="de-DE" baseline="0" dirty="0" err="1"/>
              <a:t>européennes</a:t>
            </a:r>
            <a:r>
              <a:rPr lang="de-DE" baseline="0" dirty="0"/>
              <a:t> </a:t>
            </a:r>
            <a:r>
              <a:rPr lang="de-DE" baseline="0" dirty="0" err="1"/>
              <a:t>sur</a:t>
            </a:r>
            <a:r>
              <a:rPr lang="de-DE" baseline="0" dirty="0"/>
              <a:t> les </a:t>
            </a:r>
            <a:r>
              <a:rPr lang="de-DE" baseline="0" dirty="0" err="1"/>
              <a:t>épreuves</a:t>
            </a:r>
            <a:r>
              <a:rPr lang="de-DE" baseline="0" dirty="0"/>
              <a:t> de </a:t>
            </a:r>
            <a:r>
              <a:rPr lang="de-DE" baseline="0" dirty="0" err="1"/>
              <a:t>compréhension</a:t>
            </a:r>
            <a:r>
              <a:rPr lang="de-DE" baseline="0" dirty="0"/>
              <a:t>, FEI a </a:t>
            </a:r>
            <a:r>
              <a:rPr lang="de-DE" baseline="0" dirty="0" err="1"/>
              <a:t>constaté</a:t>
            </a:r>
            <a:r>
              <a:rPr lang="de-DE" baseline="0" dirty="0"/>
              <a:t> </a:t>
            </a:r>
            <a:r>
              <a:rPr lang="de-DE" baseline="0" dirty="0" err="1"/>
              <a:t>deux</a:t>
            </a:r>
            <a:r>
              <a:rPr lang="de-DE" baseline="0" dirty="0"/>
              <a:t> </a:t>
            </a:r>
            <a:r>
              <a:rPr lang="de-DE" baseline="0" dirty="0" err="1"/>
              <a:t>choses</a:t>
            </a:r>
            <a:r>
              <a:rPr lang="de-DE" baseline="0" dirty="0"/>
              <a:t> : </a:t>
            </a:r>
          </a:p>
          <a:p>
            <a:pPr>
              <a:buFontTx/>
              <a:buChar char="-"/>
            </a:pPr>
            <a:r>
              <a:rPr lang="de-DE" baseline="0" dirty="0"/>
              <a:t> Les </a:t>
            </a:r>
            <a:r>
              <a:rPr lang="de-DE" baseline="0" dirty="0" err="1"/>
              <a:t>problèmes</a:t>
            </a:r>
            <a:r>
              <a:rPr lang="de-DE" baseline="0" dirty="0"/>
              <a:t> </a:t>
            </a:r>
            <a:r>
              <a:rPr lang="de-DE" baseline="0" dirty="0" err="1"/>
              <a:t>d‘interprétation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la </a:t>
            </a:r>
            <a:r>
              <a:rPr lang="de-DE" baseline="0" dirty="0" err="1"/>
              <a:t>correction</a:t>
            </a:r>
            <a:r>
              <a:rPr lang="de-DE" baseline="0" dirty="0"/>
              <a:t> des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ouverte</a:t>
            </a:r>
            <a:r>
              <a:rPr lang="de-DE" baseline="0" dirty="0"/>
              <a:t> (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sur</a:t>
            </a:r>
            <a:r>
              <a:rPr lang="de-DE" baseline="0" dirty="0"/>
              <a:t> </a:t>
            </a:r>
            <a:r>
              <a:rPr lang="de-DE" baseline="0" dirty="0" err="1"/>
              <a:t>lequel</a:t>
            </a:r>
            <a:r>
              <a:rPr lang="de-DE" baseline="0" dirty="0"/>
              <a:t> </a:t>
            </a:r>
            <a:r>
              <a:rPr lang="de-DE" baseline="0" dirty="0" err="1"/>
              <a:t>nous</a:t>
            </a:r>
            <a:r>
              <a:rPr lang="de-DE" baseline="0" dirty="0"/>
              <a:t> allons </a:t>
            </a:r>
            <a:r>
              <a:rPr lang="de-DE" baseline="0" dirty="0" err="1"/>
              <a:t>revenir</a:t>
            </a:r>
            <a:r>
              <a:rPr lang="de-DE" baseline="0" dirty="0"/>
              <a:t>)</a:t>
            </a:r>
          </a:p>
          <a:p>
            <a:pPr>
              <a:buFontTx/>
              <a:buChar char="-"/>
            </a:pPr>
            <a:r>
              <a:rPr lang="de-DE" baseline="0" dirty="0"/>
              <a:t>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trop</a:t>
            </a:r>
            <a:r>
              <a:rPr lang="de-DE" baseline="0" dirty="0"/>
              <a:t> </a:t>
            </a:r>
            <a:r>
              <a:rPr lang="de-DE" baseline="0" dirty="0" err="1"/>
              <a:t>important</a:t>
            </a:r>
            <a:r>
              <a:rPr lang="de-DE" baseline="0" dirty="0"/>
              <a:t> </a:t>
            </a:r>
            <a:r>
              <a:rPr lang="de-DE" baseline="0" dirty="0" err="1"/>
              <a:t>pour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support</a:t>
            </a:r>
            <a:r>
              <a:rPr lang="de-DE" baseline="0" dirty="0"/>
              <a:t>.</a:t>
            </a:r>
          </a:p>
          <a:p>
            <a:pPr>
              <a:buFontTx/>
              <a:buNone/>
            </a:pPr>
            <a:endParaRPr lang="de-DE" baseline="0" dirty="0"/>
          </a:p>
          <a:p>
            <a:pPr>
              <a:buFontTx/>
              <a:buNone/>
            </a:pPr>
            <a:r>
              <a:rPr lang="de-DE" baseline="0" dirty="0"/>
              <a:t>FEI a </a:t>
            </a:r>
            <a:r>
              <a:rPr lang="de-DE" baseline="0" dirty="0" err="1"/>
              <a:t>donc</a:t>
            </a:r>
            <a:r>
              <a:rPr lang="de-DE" baseline="0" dirty="0"/>
              <a:t> </a:t>
            </a:r>
            <a:r>
              <a:rPr lang="de-DE" baseline="0" dirty="0" err="1"/>
              <a:t>décidé</a:t>
            </a:r>
            <a:r>
              <a:rPr lang="de-DE" baseline="0" dirty="0"/>
              <a:t> de :</a:t>
            </a:r>
          </a:p>
          <a:p>
            <a:pPr>
              <a:buFontTx/>
              <a:buChar char="-"/>
            </a:pPr>
            <a:r>
              <a:rPr lang="de-DE" baseline="0" dirty="0" err="1"/>
              <a:t>supprimer</a:t>
            </a:r>
            <a:r>
              <a:rPr lang="de-DE" baseline="0" dirty="0"/>
              <a:t> les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ouverte</a:t>
            </a:r>
            <a:r>
              <a:rPr lang="de-DE" baseline="0" dirty="0"/>
              <a:t>, </a:t>
            </a:r>
          </a:p>
          <a:p>
            <a:pPr>
              <a:buFontTx/>
              <a:buChar char="-"/>
            </a:pPr>
            <a:r>
              <a:rPr lang="de-DE" baseline="0" dirty="0" err="1"/>
              <a:t>d‘augmenter</a:t>
            </a:r>
            <a:r>
              <a:rPr lang="de-DE" baseline="0" dirty="0"/>
              <a:t>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choix</a:t>
            </a:r>
            <a:r>
              <a:rPr lang="de-DE" baseline="0" dirty="0"/>
              <a:t> multiples et </a:t>
            </a:r>
          </a:p>
          <a:p>
            <a:pPr>
              <a:buFontTx/>
              <a:buChar char="-"/>
            </a:pPr>
            <a:r>
              <a:rPr lang="de-DE" baseline="0" dirty="0"/>
              <a:t>de </a:t>
            </a:r>
            <a:r>
              <a:rPr lang="de-DE" baseline="0" dirty="0" err="1"/>
              <a:t>modifier</a:t>
            </a:r>
            <a:r>
              <a:rPr lang="de-DE" baseline="0" dirty="0"/>
              <a:t> le </a:t>
            </a:r>
            <a:r>
              <a:rPr lang="de-DE" baseline="0" dirty="0" err="1"/>
              <a:t>nombre</a:t>
            </a:r>
            <a:r>
              <a:rPr lang="de-DE" baseline="0" dirty="0"/>
              <a:t> de </a:t>
            </a:r>
            <a:r>
              <a:rPr lang="de-DE" baseline="0" dirty="0" err="1"/>
              <a:t>tâches</a:t>
            </a:r>
            <a:r>
              <a:rPr lang="de-DE" baseline="0" dirty="0"/>
              <a:t> : </a:t>
            </a:r>
            <a:r>
              <a:rPr lang="de-DE" baseline="0" dirty="0" err="1"/>
              <a:t>il</a:t>
            </a:r>
            <a:r>
              <a:rPr lang="de-DE" baseline="0" dirty="0"/>
              <a:t> y </a:t>
            </a:r>
            <a:r>
              <a:rPr lang="de-DE" baseline="0" dirty="0" err="1"/>
              <a:t>aura</a:t>
            </a:r>
            <a:r>
              <a:rPr lang="de-DE" baseline="0" dirty="0"/>
              <a:t> </a:t>
            </a:r>
            <a:r>
              <a:rPr lang="de-DE" baseline="0" dirty="0" err="1"/>
              <a:t>autant</a:t>
            </a:r>
            <a:r>
              <a:rPr lang="de-DE" baseline="0" dirty="0"/>
              <a:t> de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mais</a:t>
            </a:r>
            <a:r>
              <a:rPr lang="de-DE" baseline="0" dirty="0"/>
              <a:t> plus de </a:t>
            </a:r>
            <a:r>
              <a:rPr lang="de-DE" baseline="0" dirty="0" err="1"/>
              <a:t>supports</a:t>
            </a:r>
            <a:r>
              <a:rPr lang="de-DE" baseline="0" dirty="0"/>
              <a:t>. Cela </a:t>
            </a:r>
            <a:r>
              <a:rPr lang="de-DE" baseline="0" dirty="0" err="1"/>
              <a:t>permet</a:t>
            </a:r>
            <a:r>
              <a:rPr lang="de-DE" baseline="0" dirty="0"/>
              <a:t> de </a:t>
            </a:r>
            <a:r>
              <a:rPr lang="de-DE" baseline="0" dirty="0" err="1"/>
              <a:t>couvrir</a:t>
            </a:r>
            <a:r>
              <a:rPr lang="de-DE" baseline="0" dirty="0"/>
              <a:t>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palette</a:t>
            </a:r>
            <a:r>
              <a:rPr lang="de-DE" baseline="0" dirty="0"/>
              <a:t> de </a:t>
            </a:r>
            <a:r>
              <a:rPr lang="de-DE" baseline="0" dirty="0" err="1"/>
              <a:t>vocabulaire</a:t>
            </a:r>
            <a:r>
              <a:rPr lang="de-DE" baseline="0" dirty="0"/>
              <a:t> plus large et </a:t>
            </a:r>
            <a:r>
              <a:rPr lang="de-DE" baseline="0" dirty="0" err="1"/>
              <a:t>d‘éviter</a:t>
            </a:r>
            <a:r>
              <a:rPr lang="de-DE" baseline="0" dirty="0"/>
              <a:t> </a:t>
            </a:r>
            <a:r>
              <a:rPr lang="de-DE" baseline="0" dirty="0" err="1"/>
              <a:t>qu‘un</a:t>
            </a:r>
            <a:r>
              <a:rPr lang="de-DE" baseline="0" dirty="0"/>
              <a:t> </a:t>
            </a:r>
            <a:r>
              <a:rPr lang="de-DE" baseline="0" dirty="0" err="1"/>
              <a:t>support</a:t>
            </a:r>
            <a:r>
              <a:rPr lang="de-DE" baseline="0" dirty="0"/>
              <a:t> </a:t>
            </a:r>
            <a:r>
              <a:rPr lang="de-DE" baseline="0" dirty="0" err="1"/>
              <a:t>dont</a:t>
            </a:r>
            <a:r>
              <a:rPr lang="de-DE" baseline="0" dirty="0"/>
              <a:t> le </a:t>
            </a:r>
            <a:r>
              <a:rPr lang="de-DE" baseline="0" dirty="0" err="1"/>
              <a:t>thème</a:t>
            </a:r>
            <a:r>
              <a:rPr lang="de-DE" baseline="0" dirty="0"/>
              <a:t> ne </a:t>
            </a:r>
            <a:r>
              <a:rPr lang="de-DE" baseline="0" dirty="0" err="1"/>
              <a:t>serait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</a:t>
            </a:r>
            <a:r>
              <a:rPr lang="de-DE" baseline="0" dirty="0" err="1"/>
              <a:t>bien</a:t>
            </a:r>
            <a:r>
              <a:rPr lang="de-DE" baseline="0" dirty="0"/>
              <a:t> </a:t>
            </a:r>
            <a:r>
              <a:rPr lang="de-DE" baseline="0" dirty="0" err="1"/>
              <a:t>maîtrisé</a:t>
            </a:r>
            <a:r>
              <a:rPr lang="de-DE" baseline="0" dirty="0"/>
              <a:t> par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candidat</a:t>
            </a:r>
            <a:r>
              <a:rPr lang="de-DE" baseline="0" dirty="0"/>
              <a:t> ne </a:t>
            </a:r>
            <a:r>
              <a:rPr lang="de-DE" baseline="0" dirty="0" err="1"/>
              <a:t>soit</a:t>
            </a:r>
            <a:r>
              <a:rPr lang="de-DE" baseline="0" dirty="0"/>
              <a:t> </a:t>
            </a:r>
            <a:r>
              <a:rPr lang="de-DE" baseline="0" dirty="0" err="1"/>
              <a:t>trop</a:t>
            </a:r>
            <a:r>
              <a:rPr lang="de-DE" baseline="0" dirty="0"/>
              <a:t> </a:t>
            </a:r>
            <a:r>
              <a:rPr lang="de-DE" baseline="0" dirty="0" err="1"/>
              <a:t>pénalisant</a:t>
            </a:r>
            <a:r>
              <a:rPr lang="de-DE" baseline="0" dirty="0"/>
              <a:t>.</a:t>
            </a:r>
          </a:p>
          <a:p>
            <a:pPr>
              <a:buFontTx/>
              <a:buChar char="-"/>
            </a:pPr>
            <a:endParaRPr lang="de-DE" baseline="0" dirty="0"/>
          </a:p>
          <a:p>
            <a:pPr>
              <a:buFontTx/>
              <a:buNone/>
            </a:pPr>
            <a:r>
              <a:rPr lang="de-DE" baseline="0" dirty="0"/>
              <a:t>Nous allons </a:t>
            </a:r>
            <a:r>
              <a:rPr lang="de-DE" baseline="0" dirty="0" err="1"/>
              <a:t>revenir</a:t>
            </a:r>
            <a:r>
              <a:rPr lang="de-DE" baseline="0" dirty="0"/>
              <a:t> plus en </a:t>
            </a:r>
            <a:r>
              <a:rPr lang="de-DE" baseline="0" dirty="0" err="1"/>
              <a:t>détails</a:t>
            </a:r>
            <a:r>
              <a:rPr lang="de-DE" baseline="0" dirty="0"/>
              <a:t> </a:t>
            </a:r>
            <a:r>
              <a:rPr lang="de-DE" baseline="0" dirty="0" err="1"/>
              <a:t>sur</a:t>
            </a:r>
            <a:r>
              <a:rPr lang="de-DE" baseline="0" dirty="0"/>
              <a:t> les </a:t>
            </a:r>
            <a:r>
              <a:rPr lang="de-DE" baseline="0" dirty="0" err="1"/>
              <a:t>transformations</a:t>
            </a:r>
            <a:r>
              <a:rPr lang="de-DE" baseline="0" dirty="0"/>
              <a:t> </a:t>
            </a:r>
            <a:r>
              <a:rPr lang="de-DE" baseline="0" dirty="0" err="1"/>
              <a:t>concrètes</a:t>
            </a:r>
            <a:r>
              <a:rPr lang="de-DE" baseline="0" dirty="0"/>
              <a:t> </a:t>
            </a:r>
            <a:r>
              <a:rPr lang="de-DE" baseline="0" dirty="0" err="1"/>
              <a:t>avec</a:t>
            </a:r>
            <a:r>
              <a:rPr lang="de-DE" baseline="0" dirty="0"/>
              <a:t> des </a:t>
            </a:r>
            <a:r>
              <a:rPr lang="de-DE" baseline="0" dirty="0" err="1"/>
              <a:t>exemples</a:t>
            </a:r>
            <a:r>
              <a:rPr lang="de-DE" baseline="0" dirty="0"/>
              <a:t> </a:t>
            </a:r>
            <a:r>
              <a:rPr lang="de-DE" baseline="0" dirty="0" err="1"/>
              <a:t>mais</a:t>
            </a:r>
            <a:r>
              <a:rPr lang="de-DE" baseline="0" dirty="0"/>
              <a:t> avant </a:t>
            </a:r>
            <a:r>
              <a:rPr lang="de-DE" baseline="0" dirty="0" err="1"/>
              <a:t>voyons</a:t>
            </a:r>
            <a:r>
              <a:rPr lang="de-DE" baseline="0" dirty="0"/>
              <a:t> le </a:t>
            </a:r>
            <a:r>
              <a:rPr lang="de-DE" baseline="0" dirty="0" err="1"/>
              <a:t>problème</a:t>
            </a:r>
            <a:r>
              <a:rPr lang="de-DE" baseline="0" dirty="0"/>
              <a:t> des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ouverte</a:t>
            </a:r>
            <a:r>
              <a:rPr lang="de-DE" baseline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/>
              <a:t>Nous allons </a:t>
            </a:r>
            <a:r>
              <a:rPr lang="de-DE" baseline="0" dirty="0" err="1"/>
              <a:t>donc</a:t>
            </a:r>
            <a:r>
              <a:rPr lang="de-DE" baseline="0" dirty="0"/>
              <a:t> </a:t>
            </a:r>
            <a:r>
              <a:rPr lang="de-DE" baseline="0" dirty="0" err="1"/>
              <a:t>voir</a:t>
            </a:r>
            <a:r>
              <a:rPr lang="de-DE" baseline="0" dirty="0"/>
              <a:t> les </a:t>
            </a:r>
            <a:r>
              <a:rPr lang="de-DE" baseline="0" dirty="0" err="1"/>
              <a:t>problèmes</a:t>
            </a:r>
            <a:r>
              <a:rPr lang="de-DE" baseline="0" dirty="0"/>
              <a:t> </a:t>
            </a:r>
            <a:r>
              <a:rPr lang="de-DE" baseline="0" dirty="0" err="1"/>
              <a:t>posés</a:t>
            </a:r>
            <a:r>
              <a:rPr lang="de-DE" baseline="0" dirty="0"/>
              <a:t> par la </a:t>
            </a:r>
            <a:r>
              <a:rPr lang="de-DE" baseline="0" dirty="0" err="1"/>
              <a:t>correction</a:t>
            </a:r>
            <a:r>
              <a:rPr lang="de-DE" baseline="0" dirty="0"/>
              <a:t> des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ouverte</a:t>
            </a:r>
            <a:r>
              <a:rPr lang="de-DE" baseline="0" dirty="0"/>
              <a:t> des </a:t>
            </a:r>
            <a:r>
              <a:rPr lang="de-DE" baseline="0" dirty="0" err="1"/>
              <a:t>épreuves</a:t>
            </a:r>
            <a:r>
              <a:rPr lang="de-DE" baseline="0" dirty="0"/>
              <a:t> de </a:t>
            </a:r>
            <a:r>
              <a:rPr lang="de-DE" baseline="0" dirty="0" err="1"/>
              <a:t>compréhension</a:t>
            </a:r>
            <a:r>
              <a:rPr lang="de-DE" baseline="0" dirty="0"/>
              <a:t> orale et </a:t>
            </a:r>
            <a:r>
              <a:rPr lang="de-DE" baseline="0" dirty="0" err="1"/>
              <a:t>écrite</a:t>
            </a:r>
            <a:r>
              <a:rPr lang="de-DE" baseline="0" dirty="0"/>
              <a:t>. </a:t>
            </a:r>
          </a:p>
          <a:p>
            <a:r>
              <a:rPr lang="de-DE" baseline="0" dirty="0"/>
              <a:t>Les </a:t>
            </a:r>
            <a:r>
              <a:rPr lang="de-DE" baseline="0" dirty="0" err="1"/>
              <a:t>corrections</a:t>
            </a:r>
            <a:r>
              <a:rPr lang="de-DE" baseline="0" dirty="0"/>
              <a:t> </a:t>
            </a:r>
            <a:r>
              <a:rPr lang="de-DE" baseline="0" dirty="0" err="1"/>
              <a:t>dépendent</a:t>
            </a:r>
            <a:r>
              <a:rPr lang="de-DE" baseline="0" dirty="0"/>
              <a:t> </a:t>
            </a:r>
            <a:r>
              <a:rPr lang="de-DE" baseline="0" dirty="0" err="1"/>
              <a:t>souvent</a:t>
            </a:r>
            <a:r>
              <a:rPr lang="de-DE" baseline="0" dirty="0"/>
              <a:t> de </a:t>
            </a:r>
            <a:r>
              <a:rPr lang="de-DE" baseline="0" dirty="0" err="1"/>
              <a:t>l‘interprétation</a:t>
            </a:r>
            <a:r>
              <a:rPr lang="de-DE" baseline="0" dirty="0"/>
              <a:t> des </a:t>
            </a:r>
            <a:r>
              <a:rPr lang="de-DE" baseline="0" dirty="0" err="1"/>
              <a:t>correcteurs</a:t>
            </a:r>
            <a:r>
              <a:rPr lang="de-DE" baseline="0" dirty="0"/>
              <a:t>. Dans </a:t>
            </a:r>
            <a:r>
              <a:rPr lang="de-DE" baseline="0" dirty="0" err="1"/>
              <a:t>l‘exemple</a:t>
            </a:r>
            <a:r>
              <a:rPr lang="de-DE" baseline="0" dirty="0"/>
              <a:t> </a:t>
            </a:r>
            <a:r>
              <a:rPr lang="de-DE" baseline="0" dirty="0" err="1"/>
              <a:t>ici</a:t>
            </a:r>
            <a:r>
              <a:rPr lang="de-DE" baseline="0" dirty="0"/>
              <a:t>, </a:t>
            </a:r>
            <a:r>
              <a:rPr lang="de-DE" baseline="0" dirty="0" err="1"/>
              <a:t>nous</a:t>
            </a:r>
            <a:r>
              <a:rPr lang="de-DE" baseline="0" dirty="0"/>
              <a:t> </a:t>
            </a:r>
            <a:r>
              <a:rPr lang="de-DE" baseline="0" dirty="0" err="1"/>
              <a:t>pouvons</a:t>
            </a:r>
            <a:r>
              <a:rPr lang="de-DE" baseline="0" dirty="0"/>
              <a:t> </a:t>
            </a:r>
            <a:r>
              <a:rPr lang="de-DE" baseline="0" dirty="0" err="1"/>
              <a:t>constater</a:t>
            </a:r>
            <a:r>
              <a:rPr lang="de-DE" baseline="0" dirty="0"/>
              <a:t> </a:t>
            </a:r>
            <a:r>
              <a:rPr lang="de-DE" baseline="0" dirty="0" err="1"/>
              <a:t>que</a:t>
            </a:r>
            <a:r>
              <a:rPr lang="de-DE" baseline="0" dirty="0"/>
              <a:t> les </a:t>
            </a:r>
            <a:r>
              <a:rPr lang="de-DE" baseline="0" dirty="0" err="1"/>
              <a:t>réponses</a:t>
            </a:r>
            <a:r>
              <a:rPr lang="de-DE" baseline="0" dirty="0"/>
              <a:t> </a:t>
            </a:r>
            <a:r>
              <a:rPr lang="de-DE" baseline="0" dirty="0" err="1"/>
              <a:t>ouvertes</a:t>
            </a:r>
            <a:r>
              <a:rPr lang="de-DE" baseline="0" dirty="0"/>
              <a:t> </a:t>
            </a:r>
            <a:r>
              <a:rPr lang="de-DE" baseline="0" dirty="0" err="1"/>
              <a:t>peuvent</a:t>
            </a:r>
            <a:r>
              <a:rPr lang="de-DE" baseline="0" dirty="0"/>
              <a:t> </a:t>
            </a:r>
            <a:r>
              <a:rPr lang="de-DE" baseline="0" dirty="0" err="1"/>
              <a:t>être</a:t>
            </a:r>
            <a:r>
              <a:rPr lang="de-DE" baseline="0" dirty="0"/>
              <a:t> </a:t>
            </a:r>
            <a:r>
              <a:rPr lang="de-DE" baseline="0" dirty="0" err="1"/>
              <a:t>corrigées</a:t>
            </a:r>
            <a:r>
              <a:rPr lang="de-DE" baseline="0" dirty="0"/>
              <a:t> de </a:t>
            </a:r>
            <a:r>
              <a:rPr lang="de-DE" baseline="0" dirty="0" err="1"/>
              <a:t>différentes</a:t>
            </a:r>
            <a:r>
              <a:rPr lang="de-DE" baseline="0" dirty="0"/>
              <a:t> </a:t>
            </a:r>
            <a:r>
              <a:rPr lang="de-DE" baseline="0" dirty="0" err="1"/>
              <a:t>façon</a:t>
            </a:r>
            <a:r>
              <a:rPr lang="de-DE" baseline="0" dirty="0"/>
              <a:t> par les </a:t>
            </a:r>
            <a:r>
              <a:rPr lang="de-DE" baseline="0" dirty="0" err="1"/>
              <a:t>correcteurs</a:t>
            </a:r>
            <a:r>
              <a:rPr lang="de-DE" baseline="0" dirty="0"/>
              <a:t> : </a:t>
            </a:r>
          </a:p>
          <a:p>
            <a:pPr>
              <a:buFontTx/>
              <a:buChar char="-"/>
            </a:pPr>
            <a:r>
              <a:rPr lang="de-DE" baseline="0" dirty="0" err="1"/>
              <a:t>Accepte</a:t>
            </a:r>
            <a:r>
              <a:rPr lang="de-DE" baseline="0" dirty="0"/>
              <a:t> </a:t>
            </a:r>
            <a:r>
              <a:rPr lang="de-DE" baseline="0" dirty="0" err="1"/>
              <a:t>t‘on</a:t>
            </a:r>
            <a:r>
              <a:rPr lang="de-DE" baseline="0" dirty="0"/>
              <a:t>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phonétique</a:t>
            </a:r>
            <a:r>
              <a:rPr lang="de-DE" baseline="0" dirty="0"/>
              <a:t> </a:t>
            </a:r>
            <a:r>
              <a:rPr lang="de-DE" baseline="0" dirty="0" err="1"/>
              <a:t>ou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 en </a:t>
            </a:r>
            <a:r>
              <a:rPr lang="de-DE" baseline="0" dirty="0" err="1"/>
              <a:t>anglais</a:t>
            </a:r>
            <a:r>
              <a:rPr lang="de-DE" baseline="0" dirty="0"/>
              <a:t>? Si la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attendue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„</a:t>
            </a:r>
            <a:r>
              <a:rPr lang="de-DE" baseline="0" dirty="0" err="1"/>
              <a:t>Microbiologie</a:t>
            </a:r>
            <a:r>
              <a:rPr lang="de-DE" baseline="0" dirty="0"/>
              <a:t>“, </a:t>
            </a:r>
            <a:r>
              <a:rPr lang="de-DE" baseline="0" dirty="0" err="1"/>
              <a:t>accepte</a:t>
            </a:r>
            <a:r>
              <a:rPr lang="de-DE" baseline="0" dirty="0"/>
              <a:t>-t-on „</a:t>
            </a:r>
            <a:r>
              <a:rPr lang="de-DE" baseline="0" dirty="0" err="1"/>
              <a:t>biologie</a:t>
            </a:r>
            <a:r>
              <a:rPr lang="de-DE" baseline="0" dirty="0"/>
              <a:t>“ </a:t>
            </a:r>
            <a:r>
              <a:rPr lang="de-DE" baseline="0" dirty="0" err="1"/>
              <a:t>comme</a:t>
            </a:r>
            <a:r>
              <a:rPr lang="de-DE" baseline="0" dirty="0"/>
              <a:t> </a:t>
            </a:r>
            <a:r>
              <a:rPr lang="de-DE" baseline="0" dirty="0" err="1"/>
              <a:t>bonne</a:t>
            </a:r>
            <a:r>
              <a:rPr lang="de-DE" baseline="0" dirty="0"/>
              <a:t> </a:t>
            </a:r>
            <a:r>
              <a:rPr lang="de-DE" baseline="0" dirty="0" err="1"/>
              <a:t>réponse</a:t>
            </a:r>
            <a:r>
              <a:rPr lang="de-DE" baseline="0" dirty="0"/>
              <a:t> ?</a:t>
            </a:r>
          </a:p>
          <a:p>
            <a:pPr>
              <a:buFontTx/>
              <a:buChar char="-"/>
            </a:pP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mot</a:t>
            </a:r>
            <a:r>
              <a:rPr lang="de-DE" baseline="0" dirty="0"/>
              <a:t> </a:t>
            </a:r>
            <a:r>
              <a:rPr lang="de-DE" baseline="0" dirty="0" err="1"/>
              <a:t>mis</a:t>
            </a:r>
            <a:r>
              <a:rPr lang="de-DE" baseline="0" dirty="0"/>
              <a:t> entre </a:t>
            </a:r>
            <a:r>
              <a:rPr lang="de-DE" baseline="0" dirty="0" err="1"/>
              <a:t>parenthèse</a:t>
            </a:r>
            <a:r>
              <a:rPr lang="de-DE" baseline="0" dirty="0"/>
              <a:t> </a:t>
            </a:r>
            <a:r>
              <a:rPr lang="de-DE" baseline="0" dirty="0" err="1"/>
              <a:t>doit-il</a:t>
            </a:r>
            <a:r>
              <a:rPr lang="de-DE" baseline="0" dirty="0"/>
              <a:t> </a:t>
            </a:r>
            <a:r>
              <a:rPr lang="de-DE" baseline="0" dirty="0" err="1"/>
              <a:t>être</a:t>
            </a:r>
            <a:r>
              <a:rPr lang="de-DE" baseline="0" dirty="0"/>
              <a:t> </a:t>
            </a:r>
            <a:r>
              <a:rPr lang="de-DE" baseline="0" dirty="0" err="1"/>
              <a:t>pris</a:t>
            </a:r>
            <a:r>
              <a:rPr lang="de-DE" baseline="0" dirty="0"/>
              <a:t> en </a:t>
            </a:r>
            <a:r>
              <a:rPr lang="de-DE" baseline="0" dirty="0" err="1"/>
              <a:t>compte</a:t>
            </a:r>
            <a:r>
              <a:rPr lang="de-DE" baseline="0" dirty="0"/>
              <a:t> </a:t>
            </a:r>
            <a:r>
              <a:rPr lang="de-DE" baseline="0" dirty="0" err="1"/>
              <a:t>dans</a:t>
            </a:r>
            <a:r>
              <a:rPr lang="de-DE" baseline="0" dirty="0"/>
              <a:t> la </a:t>
            </a:r>
            <a:r>
              <a:rPr lang="de-DE" baseline="0" dirty="0" err="1"/>
              <a:t>correction</a:t>
            </a:r>
            <a:r>
              <a:rPr lang="de-DE" baseline="0" dirty="0"/>
              <a:t> ?</a:t>
            </a:r>
          </a:p>
          <a:p>
            <a:pPr>
              <a:buFontTx/>
              <a:buChar char="-"/>
            </a:pPr>
            <a:r>
              <a:rPr lang="de-DE" baseline="0" dirty="0"/>
              <a:t>Si le </a:t>
            </a:r>
            <a:r>
              <a:rPr lang="de-DE" baseline="0" dirty="0" err="1"/>
              <a:t>candidat</a:t>
            </a:r>
            <a:r>
              <a:rPr lang="de-DE" baseline="0" dirty="0"/>
              <a:t> ne </a:t>
            </a:r>
            <a:r>
              <a:rPr lang="de-DE" baseline="0" dirty="0" err="1"/>
              <a:t>donne</a:t>
            </a:r>
            <a:r>
              <a:rPr lang="de-DE" baseline="0" dirty="0"/>
              <a:t> </a:t>
            </a:r>
            <a:r>
              <a:rPr lang="de-DE" baseline="0" dirty="0" err="1"/>
              <a:t>qu‘une</a:t>
            </a:r>
            <a:r>
              <a:rPr lang="de-DE" baseline="0" dirty="0"/>
              <a:t> </a:t>
            </a:r>
            <a:r>
              <a:rPr lang="de-DE" baseline="0" dirty="0" err="1"/>
              <a:t>seule</a:t>
            </a:r>
            <a:r>
              <a:rPr lang="de-DE" baseline="0" dirty="0"/>
              <a:t> </a:t>
            </a:r>
            <a:r>
              <a:rPr lang="de-DE" baseline="0" dirty="0" err="1"/>
              <a:t>bonne</a:t>
            </a:r>
            <a:r>
              <a:rPr lang="de-DE" baseline="0" dirty="0"/>
              <a:t>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sur</a:t>
            </a:r>
            <a:r>
              <a:rPr lang="de-DE" baseline="0" dirty="0"/>
              <a:t> </a:t>
            </a:r>
            <a:r>
              <a:rPr lang="de-DE" baseline="0" dirty="0" err="1"/>
              <a:t>deux</a:t>
            </a:r>
            <a:r>
              <a:rPr lang="de-DE" baseline="0" dirty="0"/>
              <a:t> </a:t>
            </a:r>
            <a:r>
              <a:rPr lang="de-DE" baseline="0" dirty="0" err="1"/>
              <a:t>réponses</a:t>
            </a:r>
            <a:r>
              <a:rPr lang="de-DE" baseline="0" dirty="0"/>
              <a:t> </a:t>
            </a:r>
            <a:r>
              <a:rPr lang="de-DE" baseline="0" dirty="0" err="1"/>
              <a:t>attendues</a:t>
            </a:r>
            <a:r>
              <a:rPr lang="de-DE" baseline="0" dirty="0"/>
              <a:t> </a:t>
            </a:r>
            <a:r>
              <a:rPr lang="de-DE" baseline="0" dirty="0" err="1"/>
              <a:t>comme</a:t>
            </a:r>
            <a:r>
              <a:rPr lang="de-DE" baseline="0" dirty="0"/>
              <a:t> </a:t>
            </a:r>
            <a:r>
              <a:rPr lang="de-DE" baseline="0" dirty="0" err="1"/>
              <a:t>dans</a:t>
            </a:r>
            <a:r>
              <a:rPr lang="de-DE" baseline="0" dirty="0"/>
              <a:t> la </a:t>
            </a:r>
            <a:r>
              <a:rPr lang="de-DE" baseline="0" dirty="0" err="1"/>
              <a:t>question</a:t>
            </a:r>
            <a:r>
              <a:rPr lang="de-DE" baseline="0" dirty="0"/>
              <a:t> 5 de </a:t>
            </a:r>
            <a:r>
              <a:rPr lang="de-DE" baseline="0" dirty="0" err="1"/>
              <a:t>l‘exemple</a:t>
            </a:r>
            <a:r>
              <a:rPr lang="de-DE" baseline="0" dirty="0"/>
              <a:t>, le </a:t>
            </a:r>
            <a:r>
              <a:rPr lang="de-DE" baseline="0" dirty="0" err="1"/>
              <a:t>correcteur</a:t>
            </a:r>
            <a:r>
              <a:rPr lang="de-DE" baseline="0" dirty="0"/>
              <a:t> </a:t>
            </a:r>
            <a:r>
              <a:rPr lang="de-DE" baseline="0" dirty="0" err="1"/>
              <a:t>peut</a:t>
            </a:r>
            <a:r>
              <a:rPr lang="de-DE" baseline="0" dirty="0"/>
              <a:t> se </a:t>
            </a:r>
            <a:r>
              <a:rPr lang="de-DE" baseline="0" dirty="0" err="1"/>
              <a:t>demander</a:t>
            </a:r>
            <a:r>
              <a:rPr lang="de-DE" baseline="0" dirty="0"/>
              <a:t> si </a:t>
            </a:r>
            <a:r>
              <a:rPr lang="de-DE" baseline="0" dirty="0" err="1"/>
              <a:t>il</a:t>
            </a:r>
            <a:r>
              <a:rPr lang="de-DE" baseline="0" dirty="0"/>
              <a:t> </a:t>
            </a:r>
            <a:r>
              <a:rPr lang="de-DE" baseline="0" dirty="0" err="1"/>
              <a:t>met</a:t>
            </a:r>
            <a:r>
              <a:rPr lang="de-DE" baseline="0" dirty="0"/>
              <a:t> la </a:t>
            </a:r>
            <a:r>
              <a:rPr lang="de-DE" baseline="0" dirty="0" err="1"/>
              <a:t>moitié</a:t>
            </a:r>
            <a:r>
              <a:rPr lang="de-DE" baseline="0" dirty="0"/>
              <a:t> des </a:t>
            </a:r>
            <a:r>
              <a:rPr lang="de-DE" baseline="0" dirty="0" err="1"/>
              <a:t>points</a:t>
            </a:r>
            <a:r>
              <a:rPr lang="de-DE" baseline="0" dirty="0"/>
              <a:t> </a:t>
            </a:r>
            <a:r>
              <a:rPr lang="de-DE" baseline="0" dirty="0" err="1"/>
              <a:t>ou</a:t>
            </a:r>
            <a:r>
              <a:rPr lang="de-DE" baseline="0" dirty="0"/>
              <a:t> 0.</a:t>
            </a:r>
          </a:p>
          <a:p>
            <a:pPr>
              <a:buFontTx/>
              <a:buChar char="-"/>
            </a:pPr>
            <a:r>
              <a:rPr lang="de-DE" dirty="0"/>
              <a:t>Et </a:t>
            </a:r>
            <a:r>
              <a:rPr lang="de-DE" dirty="0" err="1"/>
              <a:t>enfin</a:t>
            </a:r>
            <a:r>
              <a:rPr lang="de-DE" baseline="0" dirty="0"/>
              <a:t> </a:t>
            </a:r>
            <a:r>
              <a:rPr lang="de-DE" baseline="0" dirty="0" err="1"/>
              <a:t>certaines</a:t>
            </a:r>
            <a:r>
              <a:rPr lang="de-DE" baseline="0" dirty="0"/>
              <a:t> </a:t>
            </a:r>
            <a:r>
              <a:rPr lang="de-DE" baseline="0" dirty="0" err="1"/>
              <a:t>réponses</a:t>
            </a:r>
            <a:r>
              <a:rPr lang="de-DE" baseline="0" dirty="0"/>
              <a:t> </a:t>
            </a:r>
            <a:r>
              <a:rPr lang="de-DE" baseline="0" dirty="0" err="1"/>
              <a:t>peuvent</a:t>
            </a:r>
            <a:r>
              <a:rPr lang="de-DE" baseline="0" dirty="0"/>
              <a:t> donner </a:t>
            </a:r>
            <a:r>
              <a:rPr lang="de-DE" baseline="0" dirty="0" err="1"/>
              <a:t>lieu</a:t>
            </a:r>
            <a:r>
              <a:rPr lang="de-DE" baseline="0" dirty="0"/>
              <a:t> à des </a:t>
            </a:r>
            <a:r>
              <a:rPr lang="de-DE" baseline="0" dirty="0" err="1"/>
              <a:t>interprétations</a:t>
            </a:r>
            <a:r>
              <a:rPr lang="de-DE" baseline="0" dirty="0"/>
              <a:t>. Si la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donnée</a:t>
            </a:r>
            <a:r>
              <a:rPr lang="de-DE" baseline="0" dirty="0"/>
              <a:t> par le </a:t>
            </a:r>
            <a:r>
              <a:rPr lang="de-DE" baseline="0" dirty="0" err="1"/>
              <a:t>candidat</a:t>
            </a:r>
            <a:r>
              <a:rPr lang="de-DE" baseline="0" dirty="0"/>
              <a:t> </a:t>
            </a:r>
            <a:r>
              <a:rPr lang="de-DE" baseline="0" dirty="0" err="1"/>
              <a:t>n‘est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</a:t>
            </a:r>
            <a:r>
              <a:rPr lang="de-DE" baseline="0" dirty="0" err="1"/>
              <a:t>indiquée</a:t>
            </a:r>
            <a:r>
              <a:rPr lang="de-DE" baseline="0" dirty="0"/>
              <a:t> </a:t>
            </a:r>
            <a:r>
              <a:rPr lang="de-DE" baseline="0" dirty="0" err="1"/>
              <a:t>dans</a:t>
            </a:r>
            <a:r>
              <a:rPr lang="de-DE" baseline="0" dirty="0"/>
              <a:t> le </a:t>
            </a:r>
            <a:r>
              <a:rPr lang="de-DE" baseline="0" dirty="0" err="1"/>
              <a:t>corrigé</a:t>
            </a:r>
            <a:r>
              <a:rPr lang="de-DE" baseline="0" dirty="0"/>
              <a:t> de FEI, </a:t>
            </a:r>
            <a:r>
              <a:rPr lang="de-DE" baseline="0" dirty="0" err="1"/>
              <a:t>certains</a:t>
            </a:r>
            <a:r>
              <a:rPr lang="de-DE" baseline="0" dirty="0"/>
              <a:t> </a:t>
            </a:r>
            <a:r>
              <a:rPr lang="de-DE" baseline="0" dirty="0" err="1"/>
              <a:t>correcteurs</a:t>
            </a:r>
            <a:r>
              <a:rPr lang="de-DE" baseline="0" dirty="0"/>
              <a:t> </a:t>
            </a:r>
            <a:r>
              <a:rPr lang="de-DE" baseline="0" dirty="0" err="1"/>
              <a:t>estimeront</a:t>
            </a:r>
            <a:r>
              <a:rPr lang="de-DE" baseline="0" dirty="0"/>
              <a:t> </a:t>
            </a:r>
            <a:r>
              <a:rPr lang="de-DE" baseline="0" dirty="0" err="1"/>
              <a:t>qu‘elle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</a:t>
            </a:r>
            <a:r>
              <a:rPr lang="de-DE" baseline="0" dirty="0" err="1"/>
              <a:t>juste</a:t>
            </a:r>
            <a:r>
              <a:rPr lang="de-DE" baseline="0" dirty="0"/>
              <a:t> et </a:t>
            </a:r>
            <a:r>
              <a:rPr lang="de-DE" baseline="0" dirty="0" err="1"/>
              <a:t>d‘autres</a:t>
            </a:r>
            <a:r>
              <a:rPr lang="de-DE" baseline="0" dirty="0"/>
              <a:t> non.</a:t>
            </a:r>
          </a:p>
          <a:p>
            <a:pPr>
              <a:buFontTx/>
              <a:buChar char="-"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questions</a:t>
            </a:r>
            <a:r>
              <a:rPr lang="de-DE" baseline="0" dirty="0"/>
              <a:t> </a:t>
            </a:r>
            <a:r>
              <a:rPr lang="de-DE" baseline="0" dirty="0" err="1"/>
              <a:t>ouvertes</a:t>
            </a:r>
            <a:r>
              <a:rPr lang="de-DE" baseline="0" dirty="0"/>
              <a:t> </a:t>
            </a:r>
            <a:r>
              <a:rPr lang="de-DE" baseline="0" dirty="0" err="1"/>
              <a:t>n‘empêchent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les </a:t>
            </a:r>
            <a:r>
              <a:rPr lang="de-DE" baseline="0" dirty="0" err="1"/>
              <a:t>candidats</a:t>
            </a:r>
            <a:r>
              <a:rPr lang="de-DE" baseline="0" dirty="0"/>
              <a:t> de </a:t>
            </a:r>
            <a:r>
              <a:rPr lang="de-DE" baseline="0" dirty="0" err="1"/>
              <a:t>répondre</a:t>
            </a:r>
            <a:r>
              <a:rPr lang="de-DE" baseline="0" dirty="0"/>
              <a:t> </a:t>
            </a:r>
            <a:r>
              <a:rPr lang="de-DE" baseline="0" dirty="0" err="1"/>
              <a:t>approximativement</a:t>
            </a:r>
            <a:r>
              <a:rPr lang="de-DE" baseline="0" dirty="0"/>
              <a:t> (</a:t>
            </a:r>
            <a:r>
              <a:rPr lang="de-DE" baseline="0" dirty="0" err="1"/>
              <a:t>comportement</a:t>
            </a:r>
            <a:r>
              <a:rPr lang="de-DE" baseline="0" dirty="0"/>
              <a:t> </a:t>
            </a:r>
            <a:r>
              <a:rPr lang="de-DE" baseline="0" dirty="0" err="1"/>
              <a:t>pouvant</a:t>
            </a:r>
            <a:r>
              <a:rPr lang="de-DE" baseline="0" dirty="0"/>
              <a:t> </a:t>
            </a:r>
            <a:r>
              <a:rPr lang="de-DE" baseline="0" dirty="0" err="1"/>
              <a:t>être</a:t>
            </a:r>
            <a:r>
              <a:rPr lang="de-DE" baseline="0" dirty="0"/>
              <a:t> </a:t>
            </a:r>
            <a:r>
              <a:rPr lang="de-DE" baseline="0" dirty="0" err="1"/>
              <a:t>similaire</a:t>
            </a:r>
            <a:r>
              <a:rPr lang="de-DE" baseline="0" dirty="0"/>
              <a:t> à </a:t>
            </a:r>
            <a:r>
              <a:rPr lang="de-DE" baseline="0" dirty="0" err="1"/>
              <a:t>celui</a:t>
            </a:r>
            <a:r>
              <a:rPr lang="de-DE" baseline="0" dirty="0"/>
              <a:t> de </a:t>
            </a:r>
            <a:r>
              <a:rPr lang="de-DE" baseline="0" dirty="0" err="1"/>
              <a:t>répondre</a:t>
            </a:r>
            <a:r>
              <a:rPr lang="de-DE" baseline="0" dirty="0"/>
              <a:t> au </a:t>
            </a:r>
            <a:r>
              <a:rPr lang="de-DE" baseline="0" dirty="0" err="1"/>
              <a:t>hasard</a:t>
            </a:r>
            <a:r>
              <a:rPr lang="de-DE" baseline="0" dirty="0"/>
              <a:t> à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question</a:t>
            </a:r>
            <a:r>
              <a:rPr lang="de-DE" baseline="0" dirty="0"/>
              <a:t> à </a:t>
            </a:r>
            <a:r>
              <a:rPr lang="de-DE" baseline="0" dirty="0" err="1"/>
              <a:t>choix</a:t>
            </a:r>
            <a:r>
              <a:rPr lang="de-DE" baseline="0" dirty="0"/>
              <a:t> multiples). </a:t>
            </a:r>
            <a:r>
              <a:rPr lang="de-DE" baseline="0" dirty="0" err="1"/>
              <a:t>Cette</a:t>
            </a:r>
            <a:r>
              <a:rPr lang="de-DE" baseline="0" dirty="0"/>
              <a:t> </a:t>
            </a:r>
            <a:r>
              <a:rPr lang="de-DE" baseline="0" dirty="0" err="1"/>
              <a:t>stratégie</a:t>
            </a:r>
            <a:r>
              <a:rPr lang="de-DE" baseline="0" dirty="0"/>
              <a:t> de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peut</a:t>
            </a:r>
            <a:r>
              <a:rPr lang="de-DE" baseline="0" dirty="0"/>
              <a:t> </a:t>
            </a:r>
            <a:r>
              <a:rPr lang="de-DE" baseline="0" dirty="0" err="1"/>
              <a:t>ainsi</a:t>
            </a:r>
            <a:r>
              <a:rPr lang="de-DE" baseline="0" dirty="0"/>
              <a:t> se </a:t>
            </a:r>
            <a:r>
              <a:rPr lang="de-DE" baseline="0" dirty="0" err="1"/>
              <a:t>traduire</a:t>
            </a:r>
            <a:r>
              <a:rPr lang="de-DE" baseline="0" dirty="0"/>
              <a:t> par des </a:t>
            </a:r>
            <a:r>
              <a:rPr lang="de-DE" baseline="0" dirty="0" err="1"/>
              <a:t>réponses</a:t>
            </a:r>
            <a:r>
              <a:rPr lang="de-DE" baseline="0" dirty="0"/>
              <a:t> </a:t>
            </a:r>
            <a:r>
              <a:rPr lang="de-DE" baseline="0" dirty="0" err="1"/>
              <a:t>longues</a:t>
            </a:r>
            <a:r>
              <a:rPr lang="de-DE" baseline="0" dirty="0"/>
              <a:t> </a:t>
            </a:r>
            <a:r>
              <a:rPr lang="de-DE" baseline="0" dirty="0" err="1"/>
              <a:t>ou</a:t>
            </a:r>
            <a:r>
              <a:rPr lang="de-DE" baseline="0" dirty="0"/>
              <a:t> </a:t>
            </a:r>
            <a:r>
              <a:rPr lang="de-DE" baseline="0" dirty="0" err="1"/>
              <a:t>bien</a:t>
            </a:r>
            <a:r>
              <a:rPr lang="de-DE" baseline="0" dirty="0"/>
              <a:t> des </a:t>
            </a:r>
            <a:r>
              <a:rPr lang="de-DE" baseline="0" dirty="0" err="1"/>
              <a:t>réponses</a:t>
            </a:r>
            <a:r>
              <a:rPr lang="de-DE" baseline="0" dirty="0"/>
              <a:t> </a:t>
            </a:r>
            <a:r>
              <a:rPr lang="de-DE" baseline="0" dirty="0" err="1"/>
              <a:t>moins</a:t>
            </a:r>
            <a:r>
              <a:rPr lang="de-DE" baseline="0" dirty="0"/>
              <a:t> </a:t>
            </a:r>
            <a:r>
              <a:rPr lang="de-DE" baseline="0" dirty="0" err="1"/>
              <a:t>pertinentes</a:t>
            </a:r>
            <a:r>
              <a:rPr lang="de-DE" baseline="0" dirty="0"/>
              <a:t> </a:t>
            </a:r>
            <a:r>
              <a:rPr lang="de-DE" baseline="0" dirty="0" err="1"/>
              <a:t>qui</a:t>
            </a:r>
            <a:r>
              <a:rPr lang="de-DE" baseline="0" dirty="0"/>
              <a:t> ne </a:t>
            </a:r>
            <a:r>
              <a:rPr lang="de-DE" baseline="0" dirty="0" err="1"/>
              <a:t>permettent</a:t>
            </a:r>
            <a:r>
              <a:rPr lang="de-DE" baseline="0" dirty="0"/>
              <a:t> </a:t>
            </a:r>
            <a:r>
              <a:rPr lang="de-DE" baseline="0" dirty="0" err="1"/>
              <a:t>pas</a:t>
            </a:r>
            <a:r>
              <a:rPr lang="de-DE" baseline="0" dirty="0"/>
              <a:t> </a:t>
            </a:r>
            <a:r>
              <a:rPr lang="de-DE" baseline="0" dirty="0" err="1"/>
              <a:t>toujours</a:t>
            </a:r>
            <a:r>
              <a:rPr lang="de-DE" baseline="0" dirty="0"/>
              <a:t> de </a:t>
            </a:r>
            <a:r>
              <a:rPr lang="de-DE" baseline="0" dirty="0" err="1"/>
              <a:t>savoir</a:t>
            </a:r>
            <a:r>
              <a:rPr lang="de-DE" baseline="0" dirty="0"/>
              <a:t> si le </a:t>
            </a:r>
            <a:r>
              <a:rPr lang="de-DE" baseline="0" dirty="0" err="1"/>
              <a:t>candidat</a:t>
            </a:r>
            <a:r>
              <a:rPr lang="de-DE" baseline="0" dirty="0"/>
              <a:t> a </a:t>
            </a:r>
            <a:r>
              <a:rPr lang="de-DE" baseline="0" dirty="0" err="1"/>
              <a:t>clairement</a:t>
            </a:r>
            <a:r>
              <a:rPr lang="de-DE" baseline="0" dirty="0"/>
              <a:t> </a:t>
            </a:r>
            <a:r>
              <a:rPr lang="de-DE" baseline="0" dirty="0" err="1"/>
              <a:t>compris</a:t>
            </a:r>
            <a:r>
              <a:rPr lang="de-DE" baseline="0" dirty="0"/>
              <a:t> la </a:t>
            </a:r>
            <a:r>
              <a:rPr lang="de-DE" baseline="0" dirty="0" err="1"/>
              <a:t>question</a:t>
            </a:r>
            <a:r>
              <a:rPr lang="de-DE" baseline="0" dirty="0"/>
              <a:t>.</a:t>
            </a:r>
            <a:endParaRPr lang="fr-FR" dirty="0"/>
          </a:p>
          <a:p>
            <a:endParaRPr lang="de-DE" baseline="0" dirty="0"/>
          </a:p>
          <a:p>
            <a:r>
              <a:rPr lang="de-DE" baseline="0" dirty="0"/>
              <a:t>Le </a:t>
            </a:r>
            <a:r>
              <a:rPr lang="de-DE" baseline="0" dirty="0" err="1"/>
              <a:t>format</a:t>
            </a:r>
            <a:r>
              <a:rPr lang="de-DE" baseline="0" dirty="0"/>
              <a:t> des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choix</a:t>
            </a:r>
            <a:r>
              <a:rPr lang="de-DE" baseline="0" dirty="0"/>
              <a:t> multiple a </a:t>
            </a:r>
            <a:r>
              <a:rPr lang="de-DE" baseline="0" dirty="0" err="1"/>
              <a:t>donc</a:t>
            </a:r>
            <a:r>
              <a:rPr lang="de-DE" baseline="0" dirty="0"/>
              <a:t> </a:t>
            </a:r>
            <a:r>
              <a:rPr lang="de-DE" baseline="0" dirty="0" err="1"/>
              <a:t>été</a:t>
            </a:r>
            <a:r>
              <a:rPr lang="de-DE" baseline="0" dirty="0"/>
              <a:t> </a:t>
            </a:r>
            <a:r>
              <a:rPr lang="de-DE" baseline="0" dirty="0" err="1"/>
              <a:t>retenu</a:t>
            </a:r>
            <a:r>
              <a:rPr lang="de-DE" baseline="0" dirty="0"/>
              <a:t> </a:t>
            </a:r>
            <a:r>
              <a:rPr lang="de-DE" baseline="0" dirty="0" err="1"/>
              <a:t>comme</a:t>
            </a:r>
            <a:r>
              <a:rPr lang="de-DE" baseline="0" dirty="0"/>
              <a:t> </a:t>
            </a:r>
            <a:r>
              <a:rPr lang="de-DE" baseline="0" dirty="0" err="1"/>
              <a:t>format</a:t>
            </a:r>
            <a:r>
              <a:rPr lang="de-DE" baseline="0" dirty="0"/>
              <a:t> </a:t>
            </a:r>
            <a:r>
              <a:rPr lang="de-DE" baseline="0" dirty="0" err="1"/>
              <a:t>principal</a:t>
            </a:r>
            <a:r>
              <a:rPr lang="de-DE" baseline="0" dirty="0"/>
              <a:t> </a:t>
            </a:r>
            <a:r>
              <a:rPr lang="de-DE" baseline="0" dirty="0" err="1"/>
              <a:t>afin</a:t>
            </a:r>
            <a:r>
              <a:rPr lang="de-DE" baseline="0" dirty="0"/>
              <a:t> </a:t>
            </a:r>
            <a:r>
              <a:rPr lang="de-DE" baseline="0" dirty="0" err="1"/>
              <a:t>d‘augmenter</a:t>
            </a:r>
            <a:r>
              <a:rPr lang="de-DE" baseline="0" dirty="0"/>
              <a:t> la </a:t>
            </a:r>
            <a:r>
              <a:rPr lang="de-DE" baseline="0" dirty="0" err="1"/>
              <a:t>fidélité</a:t>
            </a:r>
            <a:r>
              <a:rPr lang="de-DE" baseline="0" dirty="0"/>
              <a:t> des </a:t>
            </a:r>
            <a:r>
              <a:rPr lang="de-DE" baseline="0" dirty="0" err="1"/>
              <a:t>résultats</a:t>
            </a:r>
            <a:r>
              <a:rPr lang="de-DE" baseline="0" dirty="0"/>
              <a:t> et </a:t>
            </a:r>
            <a:r>
              <a:rPr lang="de-DE" baseline="0" dirty="0" err="1"/>
              <a:t>d‘assurer</a:t>
            </a:r>
            <a:r>
              <a:rPr lang="de-DE" baseline="0" dirty="0"/>
              <a:t> </a:t>
            </a:r>
            <a:r>
              <a:rPr lang="de-DE" baseline="0" dirty="0" err="1"/>
              <a:t>l‘évaluation</a:t>
            </a:r>
            <a:r>
              <a:rPr lang="de-DE" baseline="0" dirty="0"/>
              <a:t> des </a:t>
            </a:r>
            <a:r>
              <a:rPr lang="de-DE" baseline="0" dirty="0" err="1"/>
              <a:t>capacités</a:t>
            </a:r>
            <a:r>
              <a:rPr lang="de-DE" baseline="0" dirty="0"/>
              <a:t> </a:t>
            </a:r>
            <a:r>
              <a:rPr lang="de-DE" baseline="0" dirty="0" err="1"/>
              <a:t>cognitives</a:t>
            </a:r>
            <a:r>
              <a:rPr lang="de-DE" baseline="0" dirty="0"/>
              <a:t> propres à la </a:t>
            </a:r>
            <a:r>
              <a:rPr lang="de-DE" baseline="0" dirty="0" err="1"/>
              <a:t>compréhension</a:t>
            </a:r>
            <a:r>
              <a:rPr lang="de-DE" baseline="0" dirty="0"/>
              <a:t> orale et </a:t>
            </a:r>
            <a:r>
              <a:rPr lang="de-DE" baseline="0" dirty="0" err="1"/>
              <a:t>écrite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Dans les </a:t>
            </a:r>
            <a:r>
              <a:rPr lang="de-DE" baseline="0" dirty="0" err="1"/>
              <a:t>nouveaux</a:t>
            </a:r>
            <a:r>
              <a:rPr lang="de-DE" baseline="0" dirty="0"/>
              <a:t> </a:t>
            </a:r>
            <a:r>
              <a:rPr lang="de-DE" baseline="0" dirty="0" err="1"/>
              <a:t>formats</a:t>
            </a:r>
            <a:r>
              <a:rPr lang="de-DE" baseline="0" dirty="0"/>
              <a:t>, les </a:t>
            </a:r>
            <a:r>
              <a:rPr lang="de-DE" baseline="0" dirty="0" err="1"/>
              <a:t>exercices</a:t>
            </a:r>
            <a:r>
              <a:rPr lang="de-DE" baseline="0" dirty="0"/>
              <a:t> </a:t>
            </a:r>
            <a:r>
              <a:rPr lang="de-DE" baseline="0" dirty="0" err="1"/>
              <a:t>d‘appariemment</a:t>
            </a:r>
            <a:r>
              <a:rPr lang="de-DE" baseline="0" dirty="0"/>
              <a:t> (</a:t>
            </a:r>
            <a:r>
              <a:rPr lang="de-DE" baseline="0" dirty="0" err="1"/>
              <a:t>associer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dialogue</a:t>
            </a:r>
            <a:r>
              <a:rPr lang="de-DE" baseline="0" dirty="0"/>
              <a:t> à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situation</a:t>
            </a:r>
            <a:r>
              <a:rPr lang="de-DE" baseline="0" dirty="0"/>
              <a:t> </a:t>
            </a:r>
            <a:r>
              <a:rPr lang="de-DE" baseline="0" dirty="0" err="1"/>
              <a:t>ou</a:t>
            </a:r>
            <a:r>
              <a:rPr lang="de-DE" baseline="0" dirty="0"/>
              <a:t> des </a:t>
            </a:r>
            <a:r>
              <a:rPr lang="de-DE" baseline="0" dirty="0" err="1"/>
              <a:t>goûts</a:t>
            </a:r>
            <a:r>
              <a:rPr lang="de-DE" baseline="0" dirty="0"/>
              <a:t> à </a:t>
            </a:r>
            <a:r>
              <a:rPr lang="de-DE" baseline="0" dirty="0" err="1"/>
              <a:t>une</a:t>
            </a:r>
            <a:r>
              <a:rPr lang="de-DE" baseline="0" dirty="0"/>
              <a:t> </a:t>
            </a:r>
            <a:r>
              <a:rPr lang="de-DE" baseline="0" dirty="0" err="1"/>
              <a:t>annonce</a:t>
            </a:r>
            <a:r>
              <a:rPr lang="de-DE" baseline="0" dirty="0"/>
              <a:t>) et les </a:t>
            </a:r>
            <a:r>
              <a:rPr lang="de-DE" baseline="0" dirty="0" err="1"/>
              <a:t>tableaux</a:t>
            </a:r>
            <a:r>
              <a:rPr lang="de-DE" baseline="0" dirty="0"/>
              <a:t> à </a:t>
            </a:r>
            <a:r>
              <a:rPr lang="de-DE" baseline="0" dirty="0" err="1"/>
              <a:t>remplir</a:t>
            </a:r>
            <a:r>
              <a:rPr lang="de-DE" baseline="0" dirty="0"/>
              <a:t> </a:t>
            </a:r>
            <a:r>
              <a:rPr lang="de-DE" baseline="0" dirty="0" err="1"/>
              <a:t>avec</a:t>
            </a:r>
            <a:r>
              <a:rPr lang="de-DE" baseline="0" dirty="0"/>
              <a:t> des </a:t>
            </a:r>
            <a:r>
              <a:rPr lang="de-DE" baseline="0" dirty="0" err="1"/>
              <a:t>croix</a:t>
            </a:r>
            <a:r>
              <a:rPr lang="de-DE" baseline="0" dirty="0"/>
              <a:t> </a:t>
            </a:r>
            <a:r>
              <a:rPr lang="de-DE" baseline="0" dirty="0" err="1"/>
              <a:t>restent</a:t>
            </a:r>
            <a:r>
              <a:rPr lang="de-DE" baseline="0" dirty="0"/>
              <a:t> </a:t>
            </a:r>
            <a:r>
              <a:rPr lang="de-DE" baseline="0" dirty="0" err="1"/>
              <a:t>présents</a:t>
            </a:r>
            <a:r>
              <a:rPr lang="de-DE" baseline="0" dirty="0"/>
              <a:t>. </a:t>
            </a:r>
          </a:p>
          <a:p>
            <a:r>
              <a:rPr lang="de-DE" baseline="0" dirty="0"/>
              <a:t>Les </a:t>
            </a:r>
            <a:r>
              <a:rPr lang="de-DE" baseline="0" dirty="0" err="1"/>
              <a:t>questions</a:t>
            </a:r>
            <a:r>
              <a:rPr lang="de-DE" baseline="0" dirty="0"/>
              <a:t> „</a:t>
            </a:r>
            <a:r>
              <a:rPr lang="de-DE" baseline="0" dirty="0" err="1"/>
              <a:t>vrai</a:t>
            </a:r>
            <a:r>
              <a:rPr lang="de-DE" baseline="0" dirty="0"/>
              <a:t>/</a:t>
            </a:r>
            <a:r>
              <a:rPr lang="de-DE" baseline="0" dirty="0" err="1"/>
              <a:t>faux</a:t>
            </a:r>
            <a:r>
              <a:rPr lang="de-DE" baseline="0" dirty="0"/>
              <a:t>“ </a:t>
            </a:r>
            <a:r>
              <a:rPr lang="de-DE" baseline="0" dirty="0" err="1"/>
              <a:t>sont</a:t>
            </a:r>
            <a:r>
              <a:rPr lang="de-DE" baseline="0" dirty="0"/>
              <a:t> </a:t>
            </a:r>
            <a:r>
              <a:rPr lang="de-DE" baseline="0" dirty="0" err="1"/>
              <a:t>également</a:t>
            </a:r>
            <a:r>
              <a:rPr lang="de-DE" baseline="0" dirty="0"/>
              <a:t> </a:t>
            </a:r>
            <a:r>
              <a:rPr lang="de-DE" baseline="0" dirty="0" err="1"/>
              <a:t>maintenues</a:t>
            </a:r>
            <a:r>
              <a:rPr lang="de-DE" baseline="0" dirty="0"/>
              <a:t>. En </a:t>
            </a:r>
            <a:r>
              <a:rPr lang="de-DE" baseline="0" dirty="0" err="1"/>
              <a:t>revanche</a:t>
            </a:r>
            <a:r>
              <a:rPr lang="de-DE" baseline="0" dirty="0"/>
              <a:t>, </a:t>
            </a:r>
            <a:r>
              <a:rPr lang="de-DE" baseline="0" dirty="0" err="1"/>
              <a:t>il</a:t>
            </a:r>
            <a:r>
              <a:rPr lang="de-DE" baseline="0" dirty="0"/>
              <a:t> </a:t>
            </a:r>
            <a:r>
              <a:rPr lang="de-DE" baseline="0" dirty="0" err="1"/>
              <a:t>n‘est</a:t>
            </a:r>
            <a:r>
              <a:rPr lang="de-DE" baseline="0" dirty="0"/>
              <a:t> plus </a:t>
            </a:r>
            <a:r>
              <a:rPr lang="de-DE" baseline="0" dirty="0" err="1"/>
              <a:t>demandé</a:t>
            </a:r>
            <a:r>
              <a:rPr lang="de-DE" baseline="0" dirty="0"/>
              <a:t> au </a:t>
            </a:r>
            <a:r>
              <a:rPr lang="de-DE" baseline="0" dirty="0" err="1"/>
              <a:t>candidat</a:t>
            </a:r>
            <a:r>
              <a:rPr lang="de-DE" baseline="0" dirty="0"/>
              <a:t> de </a:t>
            </a:r>
            <a:r>
              <a:rPr lang="de-DE" baseline="0" dirty="0" err="1"/>
              <a:t>justifier</a:t>
            </a:r>
            <a:r>
              <a:rPr lang="de-DE" baseline="0" dirty="0"/>
              <a:t> </a:t>
            </a:r>
            <a:r>
              <a:rPr lang="de-DE" baseline="0" dirty="0" err="1"/>
              <a:t>sa</a:t>
            </a:r>
            <a:r>
              <a:rPr lang="de-DE" baseline="0" dirty="0"/>
              <a:t> </a:t>
            </a:r>
            <a:r>
              <a:rPr lang="de-DE" baseline="0" dirty="0" err="1"/>
              <a:t>réponse</a:t>
            </a:r>
            <a:r>
              <a:rPr lang="de-DE" baseline="0" dirty="0"/>
              <a:t> en </a:t>
            </a:r>
            <a:r>
              <a:rPr lang="de-DE" baseline="0" dirty="0" err="1"/>
              <a:t>recopiant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passage</a:t>
            </a:r>
            <a:r>
              <a:rPr lang="de-DE" baseline="0" dirty="0"/>
              <a:t> du </a:t>
            </a:r>
            <a:r>
              <a:rPr lang="de-DE" baseline="0" dirty="0" err="1"/>
              <a:t>document</a:t>
            </a:r>
            <a:r>
              <a:rPr lang="de-DE" baseline="0" dirty="0"/>
              <a:t> </a:t>
            </a:r>
            <a:r>
              <a:rPr lang="de-DE" baseline="0" dirty="0" err="1"/>
              <a:t>car</a:t>
            </a:r>
            <a:r>
              <a:rPr lang="de-DE" baseline="0" dirty="0"/>
              <a:t> </a:t>
            </a:r>
            <a:r>
              <a:rPr lang="de-DE" baseline="0" dirty="0" err="1"/>
              <a:t>là</a:t>
            </a:r>
            <a:r>
              <a:rPr lang="de-DE" baseline="0" dirty="0"/>
              <a:t> </a:t>
            </a:r>
            <a:r>
              <a:rPr lang="de-DE" baseline="0" dirty="0" err="1"/>
              <a:t>aussi</a:t>
            </a:r>
            <a:r>
              <a:rPr lang="de-DE" baseline="0" dirty="0"/>
              <a:t>, les </a:t>
            </a:r>
            <a:r>
              <a:rPr lang="de-DE" baseline="0" dirty="0" err="1"/>
              <a:t>corrections</a:t>
            </a:r>
            <a:r>
              <a:rPr lang="de-DE" baseline="0" dirty="0"/>
              <a:t> </a:t>
            </a:r>
            <a:r>
              <a:rPr lang="de-DE" baseline="0" dirty="0" err="1"/>
              <a:t>étaient</a:t>
            </a:r>
            <a:r>
              <a:rPr lang="de-DE" baseline="0" dirty="0"/>
              <a:t> </a:t>
            </a:r>
            <a:r>
              <a:rPr lang="de-DE" baseline="0" dirty="0" err="1"/>
              <a:t>trop</a:t>
            </a:r>
            <a:r>
              <a:rPr lang="de-DE" baseline="0" dirty="0"/>
              <a:t> variables (</a:t>
            </a:r>
            <a:r>
              <a:rPr lang="de-DE" baseline="0" dirty="0" err="1"/>
              <a:t>différence</a:t>
            </a:r>
            <a:r>
              <a:rPr lang="de-DE" baseline="0" dirty="0"/>
              <a:t> </a:t>
            </a:r>
            <a:r>
              <a:rPr lang="de-DE" baseline="0" dirty="0" err="1"/>
              <a:t>d‘interprétation</a:t>
            </a:r>
            <a:r>
              <a:rPr lang="de-DE" baseline="0" dirty="0"/>
              <a:t> des </a:t>
            </a:r>
            <a:r>
              <a:rPr lang="de-DE" baseline="0" dirty="0" err="1"/>
              <a:t>verbes</a:t>
            </a:r>
            <a:r>
              <a:rPr lang="de-DE" baseline="0" dirty="0"/>
              <a:t> „</a:t>
            </a:r>
            <a:r>
              <a:rPr lang="de-DE" baseline="0" dirty="0" err="1"/>
              <a:t>justifier</a:t>
            </a:r>
            <a:r>
              <a:rPr lang="de-DE" baseline="0" dirty="0"/>
              <a:t>“ et „</a:t>
            </a:r>
            <a:r>
              <a:rPr lang="de-DE" baseline="0" dirty="0" err="1"/>
              <a:t>recopier</a:t>
            </a:r>
            <a:r>
              <a:rPr lang="de-DE" baseline="0" dirty="0"/>
              <a:t>“ par les </a:t>
            </a:r>
            <a:r>
              <a:rPr lang="de-DE" baseline="0" dirty="0" err="1"/>
              <a:t>candidats</a:t>
            </a:r>
            <a:r>
              <a:rPr lang="de-DE" baseline="0" dirty="0"/>
              <a:t> et les </a:t>
            </a:r>
            <a:r>
              <a:rPr lang="de-DE" baseline="0" dirty="0" err="1"/>
              <a:t>correcteurs</a:t>
            </a:r>
            <a:r>
              <a:rPr lang="de-DE" baseline="0" dirty="0"/>
              <a:t>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Voici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résumé</a:t>
            </a:r>
            <a:r>
              <a:rPr lang="de-DE" baseline="0" dirty="0"/>
              <a:t> des </a:t>
            </a:r>
            <a:r>
              <a:rPr lang="de-DE" baseline="0" dirty="0" err="1"/>
              <a:t>changements</a:t>
            </a:r>
            <a:r>
              <a:rPr lang="de-DE" baseline="0" dirty="0"/>
              <a:t> 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choix</a:t>
            </a:r>
            <a:r>
              <a:rPr lang="de-DE" baseline="0" dirty="0"/>
              <a:t> multiples (</a:t>
            </a:r>
            <a:r>
              <a:rPr lang="de-DE" baseline="0" dirty="0" err="1"/>
              <a:t>écrits</a:t>
            </a:r>
            <a:r>
              <a:rPr lang="de-DE" baseline="0" dirty="0"/>
              <a:t> et </a:t>
            </a:r>
            <a:r>
              <a:rPr lang="de-DE" baseline="0" dirty="0" err="1"/>
              <a:t>graphiques</a:t>
            </a:r>
            <a:r>
              <a:rPr lang="de-DE" baseline="0" dirty="0"/>
              <a:t>) </a:t>
            </a:r>
            <a:r>
              <a:rPr lang="de-DE" baseline="0" dirty="0" err="1"/>
              <a:t>restent</a:t>
            </a:r>
            <a:r>
              <a:rPr lang="de-DE" baseline="0" dirty="0"/>
              <a:t> </a:t>
            </a:r>
            <a:r>
              <a:rPr lang="de-DE" baseline="0" dirty="0" err="1"/>
              <a:t>présentes</a:t>
            </a:r>
            <a:r>
              <a:rPr lang="de-DE" baseline="0" dirty="0"/>
              <a:t> et </a:t>
            </a:r>
            <a:r>
              <a:rPr lang="de-DE" baseline="0" dirty="0" err="1"/>
              <a:t>son</a:t>
            </a:r>
            <a:r>
              <a:rPr lang="de-DE" baseline="0" dirty="0"/>
              <a:t> </a:t>
            </a:r>
            <a:r>
              <a:rPr lang="de-DE" baseline="0" dirty="0" err="1"/>
              <a:t>nombre</a:t>
            </a:r>
            <a:r>
              <a:rPr lang="de-DE" baseline="0" dirty="0"/>
              <a:t> </a:t>
            </a:r>
            <a:r>
              <a:rPr lang="de-DE" baseline="0" dirty="0" err="1"/>
              <a:t>augmente</a:t>
            </a:r>
            <a:endParaRPr lang="de-D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questions</a:t>
            </a:r>
            <a:r>
              <a:rPr lang="de-DE" baseline="0" dirty="0"/>
              <a:t> à </a:t>
            </a:r>
            <a:r>
              <a:rPr lang="de-DE" baseline="0" dirty="0" err="1"/>
              <a:t>réponse</a:t>
            </a:r>
            <a:r>
              <a:rPr lang="de-DE" baseline="0" dirty="0"/>
              <a:t> </a:t>
            </a:r>
            <a:r>
              <a:rPr lang="de-DE" baseline="0" dirty="0" err="1"/>
              <a:t>ouverte</a:t>
            </a:r>
            <a:r>
              <a:rPr lang="de-DE" baseline="0" dirty="0"/>
              <a:t> </a:t>
            </a:r>
            <a:r>
              <a:rPr lang="de-DE" baseline="0" dirty="0" err="1"/>
              <a:t>courte</a:t>
            </a:r>
            <a:r>
              <a:rPr lang="de-DE" baseline="0" dirty="0"/>
              <a:t> et </a:t>
            </a:r>
            <a:r>
              <a:rPr lang="de-DE" baseline="0" dirty="0" err="1"/>
              <a:t>longue</a:t>
            </a:r>
            <a:r>
              <a:rPr lang="de-DE" baseline="0" dirty="0"/>
              <a:t> </a:t>
            </a:r>
            <a:r>
              <a:rPr lang="de-DE" baseline="0" dirty="0" err="1"/>
              <a:t>sont</a:t>
            </a:r>
            <a:r>
              <a:rPr lang="de-DE" baseline="0" dirty="0"/>
              <a:t> </a:t>
            </a:r>
            <a:r>
              <a:rPr lang="de-DE" baseline="0" dirty="0" err="1"/>
              <a:t>suppprimées</a:t>
            </a:r>
            <a:endParaRPr lang="de-D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questions</a:t>
            </a:r>
            <a:r>
              <a:rPr lang="de-DE" baseline="0" dirty="0"/>
              <a:t> V/F </a:t>
            </a:r>
            <a:r>
              <a:rPr lang="de-DE" baseline="0" dirty="0" err="1"/>
              <a:t>restent</a:t>
            </a:r>
            <a:r>
              <a:rPr lang="de-DE" baseline="0" dirty="0"/>
              <a:t> </a:t>
            </a:r>
            <a:r>
              <a:rPr lang="de-DE" baseline="0" dirty="0" err="1"/>
              <a:t>mais</a:t>
            </a:r>
            <a:r>
              <a:rPr lang="de-DE" baseline="0" dirty="0"/>
              <a:t> </a:t>
            </a:r>
            <a:r>
              <a:rPr lang="de-DE" baseline="0" dirty="0" err="1"/>
              <a:t>sans</a:t>
            </a:r>
            <a:r>
              <a:rPr lang="de-DE" baseline="0" dirty="0"/>
              <a:t> la </a:t>
            </a:r>
            <a:r>
              <a:rPr lang="de-DE" baseline="0" dirty="0" err="1"/>
              <a:t>justification</a:t>
            </a:r>
            <a:endParaRPr lang="de-D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exercices</a:t>
            </a:r>
            <a:r>
              <a:rPr lang="de-DE" baseline="0" dirty="0"/>
              <a:t> </a:t>
            </a:r>
            <a:r>
              <a:rPr lang="de-DE" baseline="0" dirty="0" err="1"/>
              <a:t>d‘appariemment</a:t>
            </a:r>
            <a:r>
              <a:rPr lang="de-DE" baseline="0" dirty="0"/>
              <a:t> </a:t>
            </a:r>
            <a:r>
              <a:rPr lang="de-DE" baseline="0" dirty="0" err="1"/>
              <a:t>restent</a:t>
            </a:r>
            <a:r>
              <a:rPr lang="de-DE" baseline="0" dirty="0"/>
              <a:t> </a:t>
            </a:r>
            <a:r>
              <a:rPr lang="de-DE" baseline="0" dirty="0" err="1"/>
              <a:t>mais</a:t>
            </a:r>
            <a:r>
              <a:rPr lang="de-DE" baseline="0" dirty="0"/>
              <a:t> </a:t>
            </a:r>
            <a:r>
              <a:rPr lang="de-DE" baseline="0" dirty="0" err="1"/>
              <a:t>avec</a:t>
            </a:r>
            <a:r>
              <a:rPr lang="de-DE" baseline="0" dirty="0"/>
              <a:t> plus </a:t>
            </a:r>
            <a:r>
              <a:rPr lang="de-DE" baseline="0" dirty="0" err="1"/>
              <a:t>d‘intrus</a:t>
            </a:r>
            <a:r>
              <a:rPr lang="de-DE" baseline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Nous allons </a:t>
            </a:r>
            <a:r>
              <a:rPr lang="de-DE" baseline="0" dirty="0" err="1"/>
              <a:t>voir</a:t>
            </a:r>
            <a:r>
              <a:rPr lang="de-DE" baseline="0" dirty="0"/>
              <a:t> </a:t>
            </a:r>
            <a:r>
              <a:rPr lang="de-DE" baseline="0" dirty="0" err="1"/>
              <a:t>quelques</a:t>
            </a:r>
            <a:r>
              <a:rPr lang="de-DE" baseline="0" dirty="0"/>
              <a:t> </a:t>
            </a:r>
            <a:r>
              <a:rPr lang="de-DE" baseline="0" dirty="0" err="1"/>
              <a:t>exemples</a:t>
            </a:r>
            <a:r>
              <a:rPr lang="de-DE" baseline="0" dirty="0"/>
              <a:t> </a:t>
            </a:r>
            <a:r>
              <a:rPr lang="de-DE" baseline="0" dirty="0" err="1"/>
              <a:t>concrets</a:t>
            </a:r>
            <a:r>
              <a:rPr lang="de-DE" baseline="0" dirty="0"/>
              <a:t> des </a:t>
            </a:r>
            <a:r>
              <a:rPr lang="de-DE" baseline="0" dirty="0" err="1"/>
              <a:t>nouveaux</a:t>
            </a:r>
            <a:r>
              <a:rPr lang="de-DE" baseline="0" dirty="0"/>
              <a:t> </a:t>
            </a:r>
            <a:r>
              <a:rPr lang="de-DE" baseline="0" dirty="0" err="1"/>
              <a:t>formats</a:t>
            </a:r>
            <a:r>
              <a:rPr lang="de-D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Ici</a:t>
            </a:r>
            <a:r>
              <a:rPr lang="de-DE" baseline="0" dirty="0"/>
              <a:t>, </a:t>
            </a:r>
            <a:r>
              <a:rPr lang="de-DE" baseline="0" dirty="0" err="1"/>
              <a:t>il</a:t>
            </a:r>
            <a:r>
              <a:rPr lang="de-DE" baseline="0" dirty="0"/>
              <a:t> </a:t>
            </a:r>
            <a:r>
              <a:rPr lang="de-DE" baseline="0" dirty="0" err="1"/>
              <a:t>s‘agit</a:t>
            </a:r>
            <a:r>
              <a:rPr lang="de-DE" baseline="0" dirty="0"/>
              <a:t> </a:t>
            </a:r>
            <a:r>
              <a:rPr lang="de-DE" baseline="0" dirty="0" err="1"/>
              <a:t>d‘un</a:t>
            </a:r>
            <a:r>
              <a:rPr lang="de-DE" baseline="0" dirty="0"/>
              <a:t> </a:t>
            </a:r>
            <a:r>
              <a:rPr lang="de-DE" baseline="0" dirty="0" err="1"/>
              <a:t>exercice</a:t>
            </a:r>
            <a:r>
              <a:rPr lang="de-DE" baseline="0" dirty="0"/>
              <a:t> de </a:t>
            </a:r>
            <a:r>
              <a:rPr lang="de-DE" baseline="0" dirty="0" err="1"/>
              <a:t>compréhension</a:t>
            </a:r>
            <a:r>
              <a:rPr lang="de-DE" baseline="0" dirty="0"/>
              <a:t> orale du DELF A2.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candidats</a:t>
            </a:r>
            <a:r>
              <a:rPr lang="de-DE" baseline="0" dirty="0"/>
              <a:t> ne </a:t>
            </a:r>
            <a:r>
              <a:rPr lang="de-DE" baseline="0" dirty="0" err="1"/>
              <a:t>doivent</a:t>
            </a:r>
            <a:r>
              <a:rPr lang="de-DE" baseline="0" dirty="0"/>
              <a:t> </a:t>
            </a:r>
            <a:r>
              <a:rPr lang="de-DE" baseline="0" dirty="0" err="1"/>
              <a:t>répondre</a:t>
            </a:r>
            <a:r>
              <a:rPr lang="de-DE" baseline="0" dirty="0"/>
              <a:t> </a:t>
            </a:r>
            <a:r>
              <a:rPr lang="de-DE" baseline="0" dirty="0" err="1"/>
              <a:t>qu‘á</a:t>
            </a:r>
            <a:r>
              <a:rPr lang="de-DE" baseline="0" dirty="0"/>
              <a:t> des QCM </a:t>
            </a:r>
            <a:r>
              <a:rPr lang="de-DE" baseline="0" dirty="0" err="1"/>
              <a:t>écrits</a:t>
            </a:r>
            <a:r>
              <a:rPr lang="de-DE" baseline="0" dirty="0"/>
              <a:t> </a:t>
            </a:r>
            <a:r>
              <a:rPr lang="de-DE" baseline="0" dirty="0" err="1"/>
              <a:t>ou</a:t>
            </a:r>
            <a:r>
              <a:rPr lang="de-DE" baseline="0" dirty="0"/>
              <a:t> </a:t>
            </a:r>
            <a:r>
              <a:rPr lang="de-DE" baseline="0" dirty="0" err="1"/>
              <a:t>graphiques</a:t>
            </a: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Ici</a:t>
            </a:r>
            <a:r>
              <a:rPr lang="de-DE" baseline="0" dirty="0"/>
              <a:t>, </a:t>
            </a:r>
            <a:r>
              <a:rPr lang="de-DE" baseline="0" dirty="0" err="1"/>
              <a:t>il</a:t>
            </a:r>
            <a:r>
              <a:rPr lang="de-DE" baseline="0" dirty="0"/>
              <a:t> </a:t>
            </a:r>
            <a:r>
              <a:rPr lang="de-DE" baseline="0" dirty="0" err="1"/>
              <a:t>s‘agit</a:t>
            </a:r>
            <a:r>
              <a:rPr lang="de-DE" baseline="0" dirty="0"/>
              <a:t> du </a:t>
            </a:r>
            <a:r>
              <a:rPr lang="de-DE" baseline="0" dirty="0" err="1"/>
              <a:t>premier</a:t>
            </a:r>
            <a:r>
              <a:rPr lang="de-DE" baseline="0" dirty="0"/>
              <a:t> </a:t>
            </a:r>
            <a:r>
              <a:rPr lang="de-DE" baseline="0" dirty="0" err="1"/>
              <a:t>exercice</a:t>
            </a:r>
            <a:r>
              <a:rPr lang="de-DE" baseline="0" dirty="0"/>
              <a:t> de </a:t>
            </a:r>
            <a:r>
              <a:rPr lang="de-DE" baseline="0" dirty="0" err="1"/>
              <a:t>compréhension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 du DELF A2 </a:t>
            </a:r>
            <a:r>
              <a:rPr lang="de-DE" baseline="0" dirty="0" err="1"/>
              <a:t>qui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</a:t>
            </a:r>
            <a:r>
              <a:rPr lang="de-DE" baseline="0" dirty="0" err="1"/>
              <a:t>un</a:t>
            </a:r>
            <a:r>
              <a:rPr lang="de-DE" baseline="0" dirty="0"/>
              <a:t> </a:t>
            </a:r>
            <a:r>
              <a:rPr lang="de-DE" baseline="0" dirty="0" err="1"/>
              <a:t>exercice</a:t>
            </a:r>
            <a:r>
              <a:rPr lang="de-DE" baseline="0" dirty="0"/>
              <a:t> </a:t>
            </a:r>
            <a:r>
              <a:rPr lang="de-DE" baseline="0" dirty="0" err="1"/>
              <a:t>d‘appariemment</a:t>
            </a:r>
            <a:r>
              <a:rPr lang="de-DE" baseline="0" dirty="0"/>
              <a:t>. Le type </a:t>
            </a:r>
            <a:r>
              <a:rPr lang="de-DE" baseline="0" dirty="0" err="1"/>
              <a:t>d‘exercice</a:t>
            </a:r>
            <a:r>
              <a:rPr lang="de-DE" baseline="0" dirty="0"/>
              <a:t> </a:t>
            </a:r>
            <a:r>
              <a:rPr lang="de-DE" baseline="0" dirty="0" err="1"/>
              <a:t>est</a:t>
            </a:r>
            <a:r>
              <a:rPr lang="de-DE" baseline="0" dirty="0"/>
              <a:t> le </a:t>
            </a:r>
            <a:r>
              <a:rPr lang="de-DE" baseline="0" dirty="0" err="1"/>
              <a:t>même</a:t>
            </a:r>
            <a:r>
              <a:rPr lang="de-DE" baseline="0" dirty="0"/>
              <a:t> </a:t>
            </a:r>
            <a:r>
              <a:rPr lang="de-DE" baseline="0" dirty="0" err="1"/>
              <a:t>que</a:t>
            </a:r>
            <a:r>
              <a:rPr lang="de-DE" baseline="0" dirty="0"/>
              <a:t> </a:t>
            </a:r>
            <a:r>
              <a:rPr lang="de-DE" baseline="0" dirty="0" err="1"/>
              <a:t>l‘ancien</a:t>
            </a:r>
            <a:r>
              <a:rPr lang="de-DE" baseline="0" dirty="0"/>
              <a:t> </a:t>
            </a:r>
            <a:r>
              <a:rPr lang="de-DE" baseline="0" dirty="0" err="1"/>
              <a:t>format</a:t>
            </a:r>
            <a:r>
              <a:rPr lang="de-DE" baseline="0" dirty="0"/>
              <a:t> </a:t>
            </a:r>
            <a:r>
              <a:rPr lang="de-DE" baseline="0" dirty="0" err="1"/>
              <a:t>mais</a:t>
            </a:r>
            <a:r>
              <a:rPr lang="de-DE" baseline="0" dirty="0"/>
              <a:t> </a:t>
            </a:r>
            <a:r>
              <a:rPr lang="de-DE" baseline="0" dirty="0" err="1"/>
              <a:t>il</a:t>
            </a:r>
            <a:r>
              <a:rPr lang="de-DE" baseline="0" dirty="0"/>
              <a:t> y a plus </a:t>
            </a:r>
            <a:r>
              <a:rPr lang="de-DE" baseline="0" dirty="0" err="1"/>
              <a:t>d‘intus</a:t>
            </a:r>
            <a:r>
              <a:rPr lang="de-DE" baseline="0" dirty="0"/>
              <a:t> : </a:t>
            </a:r>
            <a:r>
              <a:rPr lang="de-DE" baseline="0" dirty="0" err="1"/>
              <a:t>il</a:t>
            </a:r>
            <a:r>
              <a:rPr lang="de-DE" baseline="0" dirty="0"/>
              <a:t> y </a:t>
            </a:r>
            <a:r>
              <a:rPr lang="de-DE" baseline="0" dirty="0" err="1"/>
              <a:t>six</a:t>
            </a:r>
            <a:r>
              <a:rPr lang="de-DE" baseline="0" dirty="0"/>
              <a:t> </a:t>
            </a:r>
            <a:r>
              <a:rPr lang="de-DE" baseline="0" dirty="0" err="1"/>
              <a:t>documents</a:t>
            </a:r>
            <a:r>
              <a:rPr lang="de-DE" baseline="0" dirty="0"/>
              <a:t> </a:t>
            </a:r>
            <a:r>
              <a:rPr lang="de-DE" baseline="0" dirty="0" err="1"/>
              <a:t>mais</a:t>
            </a:r>
            <a:r>
              <a:rPr lang="de-DE" baseline="0" dirty="0"/>
              <a:t> 8 </a:t>
            </a:r>
            <a:r>
              <a:rPr lang="de-DE" baseline="0" dirty="0" err="1"/>
              <a:t>personnes</a:t>
            </a:r>
            <a:r>
              <a:rPr lang="de-D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Ici</a:t>
            </a:r>
            <a:r>
              <a:rPr lang="de-DE" baseline="0" dirty="0"/>
              <a:t>, </a:t>
            </a:r>
            <a:r>
              <a:rPr lang="de-DE" baseline="0" dirty="0" err="1"/>
              <a:t>il</a:t>
            </a:r>
            <a:r>
              <a:rPr lang="de-DE" baseline="0" dirty="0"/>
              <a:t> </a:t>
            </a:r>
            <a:r>
              <a:rPr lang="de-DE" baseline="0" dirty="0" err="1"/>
              <a:t>s‘agit</a:t>
            </a:r>
            <a:r>
              <a:rPr lang="de-DE" baseline="0" dirty="0"/>
              <a:t> </a:t>
            </a:r>
            <a:r>
              <a:rPr lang="de-DE" baseline="0" dirty="0" err="1"/>
              <a:t>d‘un</a:t>
            </a:r>
            <a:r>
              <a:rPr lang="de-DE" baseline="0" dirty="0"/>
              <a:t> </a:t>
            </a:r>
            <a:r>
              <a:rPr lang="de-DE" baseline="0" dirty="0" err="1"/>
              <a:t>exercice</a:t>
            </a:r>
            <a:r>
              <a:rPr lang="de-DE" baseline="0" dirty="0"/>
              <a:t> de </a:t>
            </a:r>
            <a:r>
              <a:rPr lang="de-DE" baseline="0" dirty="0" err="1"/>
              <a:t>compréhension</a:t>
            </a:r>
            <a:r>
              <a:rPr lang="de-DE" baseline="0" dirty="0"/>
              <a:t> </a:t>
            </a:r>
            <a:r>
              <a:rPr lang="de-DE" baseline="0" dirty="0" err="1"/>
              <a:t>écrite</a:t>
            </a:r>
            <a:r>
              <a:rPr lang="de-DE" baseline="0" dirty="0"/>
              <a:t> DELF B1.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Les </a:t>
            </a:r>
            <a:r>
              <a:rPr lang="de-DE" baseline="0" dirty="0" err="1"/>
              <a:t>candidats</a:t>
            </a:r>
            <a:r>
              <a:rPr lang="de-DE" baseline="0" dirty="0"/>
              <a:t> ne </a:t>
            </a:r>
            <a:r>
              <a:rPr lang="de-DE" baseline="0" dirty="0" err="1"/>
              <a:t>doivent</a:t>
            </a:r>
            <a:r>
              <a:rPr lang="de-DE" baseline="0" dirty="0"/>
              <a:t> </a:t>
            </a:r>
            <a:r>
              <a:rPr lang="de-DE" baseline="0" dirty="0" err="1"/>
              <a:t>répondre</a:t>
            </a:r>
            <a:r>
              <a:rPr lang="de-DE" baseline="0" dirty="0"/>
              <a:t> </a:t>
            </a:r>
            <a:r>
              <a:rPr lang="de-DE" baseline="0" dirty="0" err="1"/>
              <a:t>qu‘á</a:t>
            </a:r>
            <a:r>
              <a:rPr lang="de-DE" baseline="0" dirty="0"/>
              <a:t> des QCM </a:t>
            </a:r>
            <a:r>
              <a:rPr lang="de-DE" baseline="0" dirty="0" err="1"/>
              <a:t>écrits</a:t>
            </a:r>
            <a:r>
              <a:rPr lang="de-DE" baseline="0" dirty="0"/>
              <a:t> et des </a:t>
            </a:r>
            <a:r>
              <a:rPr lang="de-DE" baseline="0" dirty="0" err="1"/>
              <a:t>questions</a:t>
            </a:r>
            <a:r>
              <a:rPr lang="de-DE" baseline="0" dirty="0"/>
              <a:t> „</a:t>
            </a:r>
            <a:r>
              <a:rPr lang="de-DE" baseline="0" dirty="0" err="1"/>
              <a:t>Vrai</a:t>
            </a:r>
            <a:r>
              <a:rPr lang="de-DE" baseline="0" dirty="0"/>
              <a:t>/</a:t>
            </a:r>
            <a:r>
              <a:rPr lang="de-DE" baseline="0" dirty="0" err="1"/>
              <a:t>faux</a:t>
            </a:r>
            <a:r>
              <a:rPr lang="de-DE" baseline="0" dirty="0"/>
              <a:t>“ </a:t>
            </a:r>
            <a:r>
              <a:rPr lang="de-DE" baseline="0" dirty="0" err="1"/>
              <a:t>sans</a:t>
            </a:r>
            <a:r>
              <a:rPr lang="de-DE" baseline="0" dirty="0"/>
              <a:t> </a:t>
            </a:r>
            <a:r>
              <a:rPr lang="de-DE" baseline="0" dirty="0" err="1"/>
              <a:t>justification</a:t>
            </a: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DF62-E37A-46C1-AB0B-B9A527B5DBAF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E657-D038-4065-8208-6B8F5776CA0A}" type="datetimeFigureOut">
              <a:rPr lang="fr-FR" smtClean="0"/>
              <a:pPr/>
              <a:t>23/11/2020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5DB9F-2F60-4A4D-9ED4-62C39A40C020}" type="slidenum">
              <a:rPr lang="fr-FR" smtClean="0"/>
              <a:pPr/>
              <a:t>‹Nr.›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rance-education-international.fr/exemples-sujets-b2-sj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france-education-international.fr/exemples-sujets-b1-sj" TargetMode="External"/><Relationship Id="rId5" Type="http://schemas.openxmlformats.org/officeDocument/2006/relationships/hyperlink" Target="https://www.france-education-international.fr/delf-tout-public/delf-a2-tp-sj/exemples-sujets-a2-sj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jpeg"/><Relationship Id="rId5" Type="http://schemas.openxmlformats.org/officeDocument/2006/relationships/hyperlink" Target="mailto:cecile.hueffer@institutfrancais.de" TargetMode="Externa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535039"/>
            <a:ext cx="7772400" cy="1470025"/>
          </a:xfrm>
        </p:spPr>
        <p:txBody>
          <a:bodyPr/>
          <a:lstStyle/>
          <a:p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ÉVOLUTION DES ÉPREUVES DU DELF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74232"/>
            <a:ext cx="6400800" cy="1198984"/>
          </a:xfrm>
        </p:spPr>
        <p:txBody>
          <a:bodyPr>
            <a:normAutofit fontScale="92500"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les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connaître</a:t>
            </a:r>
            <a:r>
              <a:rPr lang="de-DE" dirty="0">
                <a:latin typeface="Arial" pitchFamily="34" charset="0"/>
                <a:cs typeface="Arial" pitchFamily="34" charset="0"/>
              </a:rPr>
              <a:t>, les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comprendre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pour</a:t>
            </a:r>
            <a:r>
              <a:rPr lang="de-DE" dirty="0">
                <a:latin typeface="Arial" pitchFamily="34" charset="0"/>
                <a:cs typeface="Arial" pitchFamily="34" charset="0"/>
              </a:rPr>
              <a:t> les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expliquer</a:t>
            </a:r>
            <a:r>
              <a:rPr lang="de-DE" dirty="0">
                <a:latin typeface="Arial" pitchFamily="34" charset="0"/>
                <a:cs typeface="Arial" pitchFamily="34" charset="0"/>
              </a:rPr>
              <a:t> et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préparer</a:t>
            </a:r>
            <a:r>
              <a:rPr lang="de-DE" dirty="0">
                <a:latin typeface="Arial" pitchFamily="34" charset="0"/>
                <a:cs typeface="Arial" pitchFamily="34" charset="0"/>
              </a:rPr>
              <a:t> les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élèves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805264"/>
            <a:ext cx="2903564" cy="731583"/>
          </a:xfrm>
          <a:prstGeom prst="rect">
            <a:avLst/>
          </a:prstGeom>
          <a:noFill/>
        </p:spPr>
      </p:pic>
      <p:pic>
        <p:nvPicPr>
          <p:cNvPr id="6" name="Image 5" descr="image titre pp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260648"/>
            <a:ext cx="5334382" cy="19442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F13F2ED-4E08-9641-9DB6-D1AEEBECC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-27384"/>
            <a:ext cx="9151606" cy="686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87C147E-5FCD-7143-86A2-C7286B02B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Nombre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d‘exercices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supports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556792"/>
            <a:ext cx="8229600" cy="436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9B1220F-FDE9-9F49-9C7F-64BA7F50E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4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Plus de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supports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= plus de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temps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628800"/>
            <a:ext cx="8064896" cy="421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83D0619-25D0-9C44-9A4E-C07B84463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0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Calendrier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08150" indent="-1708150">
              <a:buNone/>
            </a:pP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2020 :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apparition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progressive des   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nouvelles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épreuves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e-DE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e-DE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2023 :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100%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nouvelles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épreuves</a:t>
            </a:r>
            <a:endParaRPr lang="fr-FR" dirty="0"/>
          </a:p>
        </p:txBody>
      </p:sp>
      <p:sp>
        <p:nvSpPr>
          <p:cNvPr id="10" name="Pfeil nach unten 9"/>
          <p:cNvSpPr/>
          <p:nvPr/>
        </p:nvSpPr>
        <p:spPr>
          <a:xfrm>
            <a:off x="3923928" y="2852936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BF9A5B0-5777-0348-8567-8B9840AF0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4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Exemples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sujets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DELF A2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scolaire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junior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latin typeface="Arial" pitchFamily="34" charset="0"/>
                <a:cs typeface="Arial" pitchFamily="34" charset="0"/>
                <a:hlinkClick r:id="rId5"/>
              </a:rPr>
              <a:t>https://www.france-education-international.fr/delf-tout-public/delf-a2-tp-sj/exemples-sujets-a2-sj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DELF B1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scolaire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junior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latin typeface="Arial" pitchFamily="34" charset="0"/>
                <a:cs typeface="Arial" pitchFamily="34" charset="0"/>
                <a:hlinkClick r:id="rId6"/>
              </a:rPr>
              <a:t>https://www.france-education-international.fr/exemples-sujets-b1-sj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DELF B2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scolaire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junior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latin typeface="Arial" pitchFamily="34" charset="0"/>
                <a:cs typeface="Arial" pitchFamily="34" charset="0"/>
                <a:hlinkClick r:id="rId7"/>
              </a:rPr>
              <a:t>https://www.france-education-international.fr/exemples-sujets-b2-sj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5821697-0CC8-434A-ADDF-040EBCE66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 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Institut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français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Munich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     Cécile Hüffer</a:t>
            </a:r>
          </a:p>
          <a:p>
            <a:pPr marL="0" indent="0">
              <a:buNone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     </a:t>
            </a:r>
            <a:r>
              <a:rPr lang="de-DE" sz="2000" dirty="0">
                <a:latin typeface="Arial" pitchFamily="34" charset="0"/>
                <a:cs typeface="Arial" pitchFamily="34" charset="0"/>
                <a:hlinkClick r:id="rId5"/>
              </a:rPr>
              <a:t>cecile.hueffer@institutfrancais.de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     089 / 28 66 28 41</a:t>
            </a:r>
          </a:p>
          <a:p>
            <a:pPr marL="0" indent="0">
              <a:buNone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     Merci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pour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votre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attention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!</a:t>
            </a: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8B3B431-BF26-7D45-955D-A9C6B7C20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31619"/>
      </p:ext>
    </p:extLst>
  </p:cSld>
  <p:clrMapOvr>
    <a:masterClrMapping/>
  </p:clrMapOvr>
  <p:transition advTm="200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/>
          <a:lstStyle/>
          <a:p>
            <a:pPr algn="l"/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Quels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objectifs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err="1">
                <a:latin typeface="Arial" pitchFamily="34" charset="0"/>
                <a:cs typeface="Arial" pitchFamily="34" charset="0"/>
              </a:rPr>
              <a:t>Pour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répondre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aux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normes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européennes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relatives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aux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certifications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en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langues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définies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par ALTE </a:t>
            </a:r>
            <a:r>
              <a:rPr lang="de-DE" sz="2000" i="1" dirty="0">
                <a:latin typeface="Arial" pitchFamily="34" charset="0"/>
                <a:cs typeface="Arial" pitchFamily="34" charset="0"/>
              </a:rPr>
              <a:t>(</a:t>
            </a:r>
            <a:r>
              <a:rPr lang="de-DE" sz="2000" i="1" dirty="0" err="1">
                <a:latin typeface="Arial" pitchFamily="34" charset="0"/>
                <a:cs typeface="Arial" pitchFamily="34" charset="0"/>
              </a:rPr>
              <a:t>Association</a:t>
            </a:r>
            <a:r>
              <a:rPr lang="de-DE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i="1" dirty="0" err="1">
                <a:latin typeface="Arial" pitchFamily="34" charset="0"/>
                <a:cs typeface="Arial" pitchFamily="34" charset="0"/>
              </a:rPr>
              <a:t>language</a:t>
            </a:r>
            <a:r>
              <a:rPr lang="de-DE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i="1" dirty="0" err="1">
                <a:latin typeface="Arial" pitchFamily="34" charset="0"/>
                <a:cs typeface="Arial" pitchFamily="34" charset="0"/>
              </a:rPr>
              <a:t>testers</a:t>
            </a:r>
            <a:r>
              <a:rPr lang="de-DE" sz="2000" i="1" dirty="0">
                <a:latin typeface="Arial" pitchFamily="34" charset="0"/>
                <a:cs typeface="Arial" pitchFamily="34" charset="0"/>
              </a:rPr>
              <a:t> in Europe),</a:t>
            </a:r>
          </a:p>
          <a:p>
            <a:pPr marL="0" indent="0">
              <a:buNone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France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Éducation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International a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décidé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revoir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le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format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épreuves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pour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le DELF.</a:t>
            </a:r>
          </a:p>
          <a:p>
            <a:pPr marL="0" indent="0">
              <a:buNone/>
            </a:pPr>
            <a:r>
              <a:rPr lang="de-DE" sz="2000" dirty="0" err="1">
                <a:latin typeface="Arial" pitchFamily="34" charset="0"/>
                <a:cs typeface="Arial" pitchFamily="34" charset="0"/>
              </a:rPr>
              <a:t>Cette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évolution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permettra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d‘assurer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514350" indent="-51435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la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validité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qualité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contenus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la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fidélité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qualité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mesure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l‘équité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égalité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traitement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/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absence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d‘interprétation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7" name="Grafik 6" descr="ALTE-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3" y="4869160"/>
            <a:ext cx="2751897" cy="1152128"/>
          </a:xfrm>
          <a:prstGeom prst="rect">
            <a:avLst/>
          </a:prstGeom>
        </p:spPr>
      </p:pic>
      <p:pic>
        <p:nvPicPr>
          <p:cNvPr id="8" name="Grafik 7" descr="france_education_internationa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4869160"/>
            <a:ext cx="2592288" cy="10499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68A0E82-64B6-2D42-BE54-9B275E206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3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Évolution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épreuves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compréhension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DELF 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1900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19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19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Constat</a:t>
            </a:r>
            <a:r>
              <a:rPr lang="de-DE" sz="19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FontTx/>
              <a:buChar char="-"/>
            </a:pP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problèmes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d‘interprétation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questions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à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réponses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ouvertes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équité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 de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correction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candidats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pas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assez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respectée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FontTx/>
              <a:buChar char="-"/>
            </a:pP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trop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questions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pour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un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même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support</a:t>
            </a:r>
            <a:endParaRPr lang="de-DE" sz="19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19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19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Résultat</a:t>
            </a:r>
            <a:r>
              <a:rPr lang="de-DE" sz="19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 marL="0" indent="0">
              <a:buFontTx/>
              <a:buChar char="-"/>
            </a:pP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suppression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questions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à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réponse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ouverte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marL="0" indent="0">
              <a:buFontTx/>
              <a:buChar char="-"/>
            </a:pP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multiplication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questions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à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choix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multiples,</a:t>
            </a:r>
          </a:p>
          <a:p>
            <a:pPr marL="0" indent="0">
              <a:buFontTx/>
              <a:buChar char="-"/>
            </a:pP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modification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du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nombre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tâches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: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autant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questions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mais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 plus de </a:t>
            </a:r>
            <a:r>
              <a:rPr lang="de-DE" sz="1900" b="1" dirty="0" err="1">
                <a:latin typeface="Arial" pitchFamily="34" charset="0"/>
                <a:cs typeface="Arial" pitchFamily="34" charset="0"/>
              </a:rPr>
              <a:t>supports</a:t>
            </a:r>
            <a:r>
              <a:rPr lang="de-DE" sz="19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1428328" y="16576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PO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70C0"/>
                          </a:solidFill>
                        </a:rPr>
                        <a:t>A1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70C0"/>
                          </a:solidFill>
                        </a:rPr>
                        <a:t>A2</a:t>
                      </a:r>
                      <a:endParaRPr lang="fr-FR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70C0"/>
                          </a:solidFill>
                        </a:rPr>
                        <a:t>B1</a:t>
                      </a:r>
                      <a:endParaRPr lang="fr-FR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0070C0"/>
                          </a:solidFill>
                        </a:rPr>
                        <a:t>B2</a:t>
                      </a:r>
                      <a:endParaRPr lang="fr-FR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2494" y="2043879"/>
            <a:ext cx="866154" cy="31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2563840"/>
            <a:ext cx="879835" cy="79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 l="4182" t="3117" r="4182"/>
          <a:stretch>
            <a:fillRect/>
          </a:stretch>
        </p:blipFill>
        <p:spPr bwMode="auto">
          <a:xfrm>
            <a:off x="5920624" y="2276872"/>
            <a:ext cx="8362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3CE1CD6-F8D1-D04A-BA04-46412556D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8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370" y="1307901"/>
            <a:ext cx="7273030" cy="464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Problèmes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réponse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ouverte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E936F33-36F7-BC4D-B376-E9626C5DC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2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Format de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retenu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pour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les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nouvelles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épreuves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choix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multiples :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format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principal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questions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pour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les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épreuves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compréhension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de-DE" sz="2000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Exercices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d‘appariemment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restent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présents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Tableaux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remplir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avec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croix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restent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présents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/// Les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Vrai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2000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Faux</a:t>
            </a:r>
            <a:r>
              <a:rPr lang="de-DE" sz="2000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“ :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sont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maintenues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mais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sans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justification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FF6937F8-DF5A-A043-96AF-A3E0831BE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1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Quels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changements</a:t>
            </a:r>
            <a:r>
              <a:rPr lang="de-DE" b="1" dirty="0">
                <a:solidFill>
                  <a:srgbClr val="008AC9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fr-FR" b="1" dirty="0">
              <a:solidFill>
                <a:srgbClr val="008AC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r="1001"/>
          <a:stretch>
            <a:fillRect/>
          </a:stretch>
        </p:blipFill>
        <p:spPr bwMode="auto">
          <a:xfrm>
            <a:off x="457200" y="1556792"/>
            <a:ext cx="8147248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82A6A6D-5A7F-A942-8D0C-70358210D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-27384"/>
            <a:ext cx="9195120" cy="68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6165304"/>
            <a:ext cx="1823444" cy="45943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13ACB02-1C09-6A4F-B48F-DBA265624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-27384"/>
            <a:ext cx="9143999" cy="687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3AB6B54-5E12-0147-AC70-029004455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phanie.biollaz\Desktop\Corporate Com IF\outils_graphiques\Outils graphiques\Symbole institutionnel et pictogrammes\IF_SymboleInstitutionnel_Quad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7"/>
            <a:ext cx="864096" cy="1173153"/>
          </a:xfrm>
          <a:prstGeom prst="rect">
            <a:avLst/>
          </a:prstGeom>
          <a:noFill/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7384"/>
            <a:ext cx="9144000" cy="684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stephanie.biollaz\ownCloud\Communication\ProjetsCOM 2017\prestataires\Preuss und Preuss\Design Manual\PP_IF_Logo Pur und Signatur_170424\PP_IF_Logo_Pur\rechts\JPG\IF_Logo_rechts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6137916"/>
            <a:ext cx="1823444" cy="45943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D9B6821-67AF-A44D-BDEC-3EACD79BD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1816</Words>
  <Application>Microsoft Office PowerPoint</Application>
  <PresentationFormat>Bildschirmpräsentation (4:3)</PresentationFormat>
  <Paragraphs>138</Paragraphs>
  <Slides>15</Slides>
  <Notes>15</Notes>
  <HiddenSlides>0</HiddenSlides>
  <MMClips>15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Thème Office</vt:lpstr>
      <vt:lpstr>ÉVOLUTION DES ÉPREUVES DU DELF</vt:lpstr>
      <vt:lpstr>Quels objectifs ?</vt:lpstr>
      <vt:lpstr>Évolution des épreuves de compréhension DELF </vt:lpstr>
      <vt:lpstr>Problèmes des questions à réponse ouverte</vt:lpstr>
      <vt:lpstr> Format de questions retenu pour les nouvelles épreuves</vt:lpstr>
      <vt:lpstr> Quels changements ?</vt:lpstr>
      <vt:lpstr>PowerPoint-Präsentation</vt:lpstr>
      <vt:lpstr>PowerPoint-Präsentation</vt:lpstr>
      <vt:lpstr>PowerPoint-Präsentation</vt:lpstr>
      <vt:lpstr>PowerPoint-Präsentation</vt:lpstr>
      <vt:lpstr> Nombre d‘exercices et de supports</vt:lpstr>
      <vt:lpstr> Plus de supports = plus de temps ?</vt:lpstr>
      <vt:lpstr> Calendrier</vt:lpstr>
      <vt:lpstr> Exemples de sujets</vt:lpstr>
      <vt:lpstr> Des 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: Protogrotesk</dc:title>
  <dc:creator>Stéphanie Biollaz</dc:creator>
  <cp:lastModifiedBy>Zeljko, Natalie</cp:lastModifiedBy>
  <cp:revision>119</cp:revision>
  <dcterms:created xsi:type="dcterms:W3CDTF">2017-05-04T12:40:01Z</dcterms:created>
  <dcterms:modified xsi:type="dcterms:W3CDTF">2020-11-23T13:55:57Z</dcterms:modified>
</cp:coreProperties>
</file>