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 id="2147483648" r:id="rId2"/>
    <p:sldMasterId id="2147483668" r:id="rId3"/>
  </p:sldMasterIdLst>
  <p:notesMasterIdLst>
    <p:notesMasterId r:id="rId47"/>
  </p:notesMasterIdLst>
  <p:handoutMasterIdLst>
    <p:handoutMasterId r:id="rId48"/>
  </p:handoutMasterIdLst>
  <p:sldIdLst>
    <p:sldId id="273" r:id="rId4"/>
    <p:sldId id="280" r:id="rId5"/>
    <p:sldId id="372" r:id="rId6"/>
    <p:sldId id="356" r:id="rId7"/>
    <p:sldId id="290" r:id="rId8"/>
    <p:sldId id="358" r:id="rId9"/>
    <p:sldId id="373" r:id="rId10"/>
    <p:sldId id="307" r:id="rId11"/>
    <p:sldId id="277" r:id="rId12"/>
    <p:sldId id="315" r:id="rId13"/>
    <p:sldId id="370" r:id="rId14"/>
    <p:sldId id="306" r:id="rId15"/>
    <p:sldId id="299" r:id="rId16"/>
    <p:sldId id="301" r:id="rId17"/>
    <p:sldId id="353" r:id="rId18"/>
    <p:sldId id="340" r:id="rId19"/>
    <p:sldId id="303" r:id="rId20"/>
    <p:sldId id="302" r:id="rId21"/>
    <p:sldId id="374" r:id="rId22"/>
    <p:sldId id="284" r:id="rId23"/>
    <p:sldId id="314" r:id="rId24"/>
    <p:sldId id="278" r:id="rId25"/>
    <p:sldId id="375" r:id="rId26"/>
    <p:sldId id="359" r:id="rId27"/>
    <p:sldId id="316" r:id="rId28"/>
    <p:sldId id="317" r:id="rId29"/>
    <p:sldId id="318" r:id="rId30"/>
    <p:sldId id="319" r:id="rId31"/>
    <p:sldId id="320" r:id="rId32"/>
    <p:sldId id="361" r:id="rId33"/>
    <p:sldId id="362" r:id="rId34"/>
    <p:sldId id="363" r:id="rId35"/>
    <p:sldId id="323" r:id="rId36"/>
    <p:sldId id="364" r:id="rId37"/>
    <p:sldId id="324" r:id="rId38"/>
    <p:sldId id="377" r:id="rId39"/>
    <p:sldId id="326" r:id="rId40"/>
    <p:sldId id="327" r:id="rId41"/>
    <p:sldId id="328" r:id="rId42"/>
    <p:sldId id="279" r:id="rId43"/>
    <p:sldId id="367" r:id="rId44"/>
    <p:sldId id="376" r:id="rId45"/>
    <p:sldId id="365" r:id="rId46"/>
  </p:sldIdLst>
  <p:sldSz cx="9144000" cy="6858000" type="screen4x3"/>
  <p:notesSz cx="6858000" cy="9144000"/>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86">
          <p15:clr>
            <a:srgbClr val="A4A3A4"/>
          </p15:clr>
        </p15:guide>
        <p15:guide id="2" pos="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416F"/>
    <a:srgbClr val="0F6AB2"/>
    <a:srgbClr val="78B6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67" autoAdjust="0"/>
    <p:restoredTop sz="94660"/>
  </p:normalViewPr>
  <p:slideViewPr>
    <p:cSldViewPr snapToGrid="0" snapToObjects="1" showGuides="1">
      <p:cViewPr varScale="1">
        <p:scale>
          <a:sx n="120" d="100"/>
          <a:sy n="120" d="100"/>
        </p:scale>
        <p:origin x="774" y="102"/>
      </p:cViewPr>
      <p:guideLst>
        <p:guide orient="horz" pos="4186"/>
        <p:guide pos="842"/>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A51601-3140-0B4D-AEC0-5D889FDEFB79}" type="datetimeFigureOut">
              <a:rPr lang="de-DE" smtClean="0"/>
              <a:pPr/>
              <a:t>12.12.2019</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98B5224-6762-084E-B0F2-6C1616E09E48}" type="slidenum">
              <a:rPr lang="de-DE" smtClean="0"/>
              <a:pPr/>
              <a:t>‹Nr.›</a:t>
            </a:fld>
            <a:endParaRPr lang="de-DE"/>
          </a:p>
        </p:txBody>
      </p:sp>
    </p:spTree>
    <p:extLst>
      <p:ext uri="{BB962C8B-B14F-4D97-AF65-F5344CB8AC3E}">
        <p14:creationId xmlns:p14="http://schemas.microsoft.com/office/powerpoint/2010/main" val="153073841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A76562-D66E-B34D-BD31-9BC993262BFA}" type="datetimeFigureOut">
              <a:rPr lang="de-DE" smtClean="0"/>
              <a:pPr/>
              <a:t>12.12.2019</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F8A7D0-482D-6D44-9739-0D022CFE8134}" type="slidenum">
              <a:rPr lang="de-DE" smtClean="0"/>
              <a:pPr/>
              <a:t>‹Nr.›</a:t>
            </a:fld>
            <a:endParaRPr lang="de-DE"/>
          </a:p>
        </p:txBody>
      </p:sp>
    </p:spTree>
    <p:extLst>
      <p:ext uri="{BB962C8B-B14F-4D97-AF65-F5344CB8AC3E}">
        <p14:creationId xmlns:p14="http://schemas.microsoft.com/office/powerpoint/2010/main" val="301946818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kmk-pad.org/planung-de"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www.kmk-pad.org/planung-en"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youtube.com/watch?v=ZMb9QeyM-sQ"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a:defRPr/>
            </a:pPr>
            <a:fld id="{FB56535D-E9E1-4277-B576-0B9115C46FA4}" type="slidenum">
              <a:rPr lang="de-DE" smtClean="0"/>
              <a:pPr>
                <a:defRPr/>
              </a:pPr>
              <a:t>2</a:t>
            </a:fld>
            <a:endParaRPr lang="de-DE"/>
          </a:p>
        </p:txBody>
      </p:sp>
      <p:sp>
        <p:nvSpPr>
          <p:cNvPr id="5" name="Kopfzeilenplatzhalter 4"/>
          <p:cNvSpPr>
            <a:spLocks noGrp="1"/>
          </p:cNvSpPr>
          <p:nvPr>
            <p:ph type="hdr" sz="quarter" idx="11"/>
          </p:nvPr>
        </p:nvSpPr>
        <p:spPr/>
        <p:txBody>
          <a:bodyPr/>
          <a:lstStyle/>
          <a:p>
            <a:pPr>
              <a:defRPr/>
            </a:pPr>
            <a:r>
              <a:rPr lang="de-DE"/>
              <a:t>eTwinning - Das Netzwerk für Schulen in Europa</a:t>
            </a:r>
          </a:p>
        </p:txBody>
      </p:sp>
    </p:spTree>
    <p:extLst>
      <p:ext uri="{BB962C8B-B14F-4D97-AF65-F5344CB8AC3E}">
        <p14:creationId xmlns:p14="http://schemas.microsoft.com/office/powerpoint/2010/main" val="41515142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altLang="de-DE" sz="1200" dirty="0"/>
              <a:t>Wir empfehlen, zunächst mit einfachen und überschaubaren Projekten zu starten.</a:t>
            </a:r>
          </a:p>
          <a:p>
            <a:endParaRPr lang="de-DE" dirty="0"/>
          </a:p>
        </p:txBody>
      </p:sp>
      <p:sp>
        <p:nvSpPr>
          <p:cNvPr id="4" name="Foliennummernplatzhalter 3"/>
          <p:cNvSpPr>
            <a:spLocks noGrp="1"/>
          </p:cNvSpPr>
          <p:nvPr>
            <p:ph type="sldNum" sz="quarter" idx="10"/>
          </p:nvPr>
        </p:nvSpPr>
        <p:spPr/>
        <p:txBody>
          <a:bodyPr/>
          <a:lstStyle/>
          <a:p>
            <a:pPr>
              <a:defRPr/>
            </a:pPr>
            <a:fld id="{FB56535D-E9E1-4277-B576-0B9115C46FA4}" type="slidenum">
              <a:rPr lang="de-DE" smtClean="0"/>
              <a:pPr>
                <a:defRPr/>
              </a:pPr>
              <a:t>14</a:t>
            </a:fld>
            <a:endParaRPr lang="de-DE"/>
          </a:p>
        </p:txBody>
      </p:sp>
      <p:sp>
        <p:nvSpPr>
          <p:cNvPr id="5" name="Kopfzeilenplatzhalter 4"/>
          <p:cNvSpPr>
            <a:spLocks noGrp="1"/>
          </p:cNvSpPr>
          <p:nvPr>
            <p:ph type="hdr" sz="quarter" idx="11"/>
          </p:nvPr>
        </p:nvSpPr>
        <p:spPr/>
        <p:txBody>
          <a:bodyPr/>
          <a:lstStyle/>
          <a:p>
            <a:pPr>
              <a:defRPr/>
            </a:pPr>
            <a:r>
              <a:rPr lang="de-DE"/>
              <a:t>eTwinning - Das Netzwerk für Schulen in Europa</a:t>
            </a:r>
          </a:p>
        </p:txBody>
      </p:sp>
    </p:spTree>
    <p:extLst>
      <p:ext uri="{BB962C8B-B14F-4D97-AF65-F5344CB8AC3E}">
        <p14:creationId xmlns:p14="http://schemas.microsoft.com/office/powerpoint/2010/main" val="22886752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lienbildplatzhalter 1"/>
          <p:cNvSpPr>
            <a:spLocks noGrp="1" noRot="1" noChangeAspect="1" noTextEdit="1"/>
          </p:cNvSpPr>
          <p:nvPr>
            <p:ph type="sldImg"/>
          </p:nvPr>
        </p:nvSpPr>
        <p:spPr>
          <a:ln/>
        </p:spPr>
      </p:sp>
      <p:sp>
        <p:nvSpPr>
          <p:cNvPr id="36867" name="Notizenplatzhalter 2"/>
          <p:cNvSpPr>
            <a:spLocks noGrp="1"/>
          </p:cNvSpPr>
          <p:nvPr>
            <p:ph type="body" idx="1"/>
          </p:nvPr>
        </p:nvSpPr>
        <p:spPr>
          <a:noFill/>
        </p:spPr>
        <p:txBody>
          <a:bodyPr/>
          <a:lstStyle/>
          <a:p>
            <a:endParaRPr lang="de-DE" altLang="de-DE"/>
          </a:p>
        </p:txBody>
      </p:sp>
      <p:sp>
        <p:nvSpPr>
          <p:cNvPr id="36868" name="Foliennummernplatzhalter 3"/>
          <p:cNvSpPr>
            <a:spLocks noGrp="1"/>
          </p:cNvSpPr>
          <p:nvPr>
            <p:ph type="sldNum" sz="quarter" idx="5"/>
          </p:nvPr>
        </p:nvSpPr>
        <p:spPr>
          <a:noFill/>
        </p:spPr>
        <p:txBody>
          <a:bodyPr/>
          <a:lstStyle>
            <a:lvl1pPr eaLnBrk="0" hangingPunct="0">
              <a:spcBef>
                <a:spcPct val="30000"/>
              </a:spcBef>
              <a:defRPr sz="1200">
                <a:solidFill>
                  <a:schemeClr val="tx1"/>
                </a:solidFill>
                <a:latin typeface="Times New Roman" pitchFamily="18" charset="0"/>
                <a:cs typeface="Times New Roman" pitchFamily="18" charset="0"/>
              </a:defRPr>
            </a:lvl1pPr>
            <a:lvl2pPr marL="742950" indent="-285750" eaLnBrk="0" hangingPunct="0">
              <a:spcBef>
                <a:spcPct val="30000"/>
              </a:spcBef>
              <a:defRPr sz="1200">
                <a:solidFill>
                  <a:schemeClr val="tx1"/>
                </a:solidFill>
                <a:latin typeface="Times New Roman" pitchFamily="18" charset="0"/>
                <a:cs typeface="Times New Roman" pitchFamily="18" charset="0"/>
              </a:defRPr>
            </a:lvl2pPr>
            <a:lvl3pPr marL="1143000" indent="-228600" eaLnBrk="0" hangingPunct="0">
              <a:spcBef>
                <a:spcPct val="30000"/>
              </a:spcBef>
              <a:defRPr sz="1200">
                <a:solidFill>
                  <a:schemeClr val="tx1"/>
                </a:solidFill>
                <a:latin typeface="Times New Roman" pitchFamily="18" charset="0"/>
                <a:cs typeface="Times New Roman" pitchFamily="18" charset="0"/>
              </a:defRPr>
            </a:lvl3pPr>
            <a:lvl4pPr marL="1600200" indent="-228600" eaLnBrk="0" hangingPunct="0">
              <a:spcBef>
                <a:spcPct val="30000"/>
              </a:spcBef>
              <a:defRPr sz="1200">
                <a:solidFill>
                  <a:schemeClr val="tx1"/>
                </a:solidFill>
                <a:latin typeface="Times New Roman" pitchFamily="18" charset="0"/>
                <a:cs typeface="Times New Roman" pitchFamily="18" charset="0"/>
              </a:defRPr>
            </a:lvl4pPr>
            <a:lvl5pPr marL="2057400" indent="-228600" eaLnBrk="0" hangingPunct="0">
              <a:spcBef>
                <a:spcPct val="30000"/>
              </a:spcBef>
              <a:defRPr sz="1200">
                <a:solidFill>
                  <a:schemeClr val="tx1"/>
                </a:solidFill>
                <a:latin typeface="Times New Roman" pitchFamily="18" charset="0"/>
                <a:cs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cs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cs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cs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cs typeface="Times New Roman" pitchFamily="18" charset="0"/>
              </a:defRPr>
            </a:lvl9pPr>
          </a:lstStyle>
          <a:p>
            <a:pPr eaLnBrk="1" hangingPunct="1">
              <a:spcBef>
                <a:spcPct val="0"/>
              </a:spcBef>
            </a:pPr>
            <a:fld id="{E8F1614B-B652-4298-B459-91B9FA0F482D}" type="slidenum">
              <a:rPr lang="de-DE" altLang="de-DE" smtClean="0"/>
              <a:pPr eaLnBrk="1" hangingPunct="1">
                <a:spcBef>
                  <a:spcPct val="0"/>
                </a:spcBef>
              </a:pPr>
              <a:t>15</a:t>
            </a:fld>
            <a:endParaRPr lang="de-DE" alt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66700" indent="-266700" eaLnBrk="1" hangingPunct="1">
              <a:tabLst>
                <a:tab pos="266700" algn="l"/>
              </a:tabLst>
            </a:pPr>
            <a:r>
              <a:rPr lang="de-DE" altLang="de-DE" sz="1200" b="1" dirty="0"/>
              <a:t>Europa bietet viele Themen:</a:t>
            </a:r>
          </a:p>
          <a:p>
            <a:pPr marL="266700" indent="-266700" eaLnBrk="1" hangingPunct="1">
              <a:tabLst>
                <a:tab pos="266700" algn="l"/>
              </a:tabLst>
            </a:pPr>
            <a:endParaRPr lang="de-DE" altLang="de-DE" sz="1200" b="1" dirty="0"/>
          </a:p>
          <a:p>
            <a:pPr marL="266700" indent="-266700" eaLnBrk="1" hangingPunct="1">
              <a:buFontTx/>
              <a:buChar char="•"/>
              <a:tabLst>
                <a:tab pos="266700" algn="l"/>
              </a:tabLst>
            </a:pPr>
            <a:r>
              <a:rPr lang="de-DE" altLang="de-DE" sz="1200" dirty="0"/>
              <a:t>Sprachen</a:t>
            </a:r>
          </a:p>
          <a:p>
            <a:pPr marL="266700" indent="-266700" eaLnBrk="1" hangingPunct="1">
              <a:buFontTx/>
              <a:buChar char="•"/>
              <a:tabLst>
                <a:tab pos="266700" algn="l"/>
              </a:tabLst>
            </a:pPr>
            <a:r>
              <a:rPr lang="de-DE" altLang="de-DE" sz="1200" dirty="0"/>
              <a:t>Geographie (z. B. Flüsse / Wasser),</a:t>
            </a:r>
          </a:p>
          <a:p>
            <a:pPr marL="266700" indent="-266700" eaLnBrk="1" hangingPunct="1">
              <a:buFontTx/>
              <a:buChar char="•"/>
              <a:tabLst>
                <a:tab pos="266700" algn="l"/>
              </a:tabLst>
            </a:pPr>
            <a:r>
              <a:rPr lang="de-DE" altLang="de-DE" sz="1200" dirty="0"/>
              <a:t>Sport (Tänze – z. B. ist Salsa in Deutschland „in“)</a:t>
            </a:r>
          </a:p>
          <a:p>
            <a:pPr marL="266700" indent="-266700" eaLnBrk="1" hangingPunct="1">
              <a:buFontTx/>
              <a:buChar char="•"/>
              <a:tabLst>
                <a:tab pos="266700" algn="l"/>
              </a:tabLst>
            </a:pPr>
            <a:r>
              <a:rPr lang="de-DE" altLang="de-DE" sz="1200" dirty="0"/>
              <a:t>Musik (Komponisten; Lieder, die alle kennen; berühmte Popsänger etc.)</a:t>
            </a:r>
          </a:p>
          <a:p>
            <a:pPr marL="266700" indent="-266700" eaLnBrk="1" hangingPunct="1">
              <a:buFontTx/>
              <a:buChar char="•"/>
              <a:tabLst>
                <a:tab pos="266700" algn="l"/>
              </a:tabLst>
            </a:pPr>
            <a:r>
              <a:rPr lang="de-DE" altLang="de-DE" sz="1200" dirty="0"/>
              <a:t>Geschichte (</a:t>
            </a:r>
            <a:r>
              <a:rPr lang="de-DE" altLang="de-DE" sz="1200" dirty="0" err="1"/>
              <a:t>Dt</a:t>
            </a:r>
            <a:r>
              <a:rPr lang="de-DE" altLang="de-DE" sz="1200" dirty="0"/>
              <a:t>-Frz. Krieg, Deutsch-Tschechische Grenzen, 2. Weltkrieg etc.)</a:t>
            </a:r>
          </a:p>
          <a:p>
            <a:pPr marL="266700" indent="-266700" eaLnBrk="1" hangingPunct="1">
              <a:buFontTx/>
              <a:buChar char="•"/>
              <a:tabLst>
                <a:tab pos="266700" algn="l"/>
              </a:tabLst>
            </a:pPr>
            <a:r>
              <a:rPr lang="de-DE" altLang="de-DE" sz="1200" dirty="0"/>
              <a:t>Deutsch (Literatur, Tageszeitungen etc.)</a:t>
            </a:r>
          </a:p>
        </p:txBody>
      </p:sp>
      <p:sp>
        <p:nvSpPr>
          <p:cNvPr id="4" name="Foliennummernplatzhalter 3"/>
          <p:cNvSpPr>
            <a:spLocks noGrp="1"/>
          </p:cNvSpPr>
          <p:nvPr>
            <p:ph type="sldNum" sz="quarter" idx="10"/>
          </p:nvPr>
        </p:nvSpPr>
        <p:spPr/>
        <p:txBody>
          <a:bodyPr/>
          <a:lstStyle/>
          <a:p>
            <a:pPr>
              <a:defRPr/>
            </a:pPr>
            <a:fld id="{FB56535D-E9E1-4277-B576-0B9115C46FA4}" type="slidenum">
              <a:rPr lang="de-DE" smtClean="0"/>
              <a:pPr>
                <a:defRPr/>
              </a:pPr>
              <a:t>17</a:t>
            </a:fld>
            <a:endParaRPr lang="de-DE"/>
          </a:p>
        </p:txBody>
      </p:sp>
      <p:sp>
        <p:nvSpPr>
          <p:cNvPr id="5" name="Kopfzeilenplatzhalter 4"/>
          <p:cNvSpPr>
            <a:spLocks noGrp="1"/>
          </p:cNvSpPr>
          <p:nvPr>
            <p:ph type="hdr" sz="quarter" idx="11"/>
          </p:nvPr>
        </p:nvSpPr>
        <p:spPr/>
        <p:txBody>
          <a:bodyPr/>
          <a:lstStyle/>
          <a:p>
            <a:pPr>
              <a:defRPr/>
            </a:pPr>
            <a:r>
              <a:rPr lang="de-DE"/>
              <a:t>eTwinning - Das Netzwerk für Schulen in Europa</a:t>
            </a:r>
          </a:p>
        </p:txBody>
      </p:sp>
    </p:spTree>
    <p:extLst>
      <p:ext uri="{BB962C8B-B14F-4D97-AF65-F5344CB8AC3E}">
        <p14:creationId xmlns:p14="http://schemas.microsoft.com/office/powerpoint/2010/main" val="16893650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lnSpc>
                <a:spcPct val="90000"/>
              </a:lnSpc>
            </a:pPr>
            <a:r>
              <a:rPr lang="de-DE" altLang="de-DE" sz="1200" b="1" dirty="0"/>
              <a:t>Eigene Erfahrung schildern!</a:t>
            </a:r>
          </a:p>
          <a:p>
            <a:pPr eaLnBrk="1" hangingPunct="1">
              <a:lnSpc>
                <a:spcPct val="90000"/>
              </a:lnSpc>
            </a:pPr>
            <a:r>
              <a:rPr lang="de-DE" altLang="de-DE" sz="1200" dirty="0"/>
              <a:t>Auf Checkliste im Praxishandbuch verweisen</a:t>
            </a:r>
          </a:p>
          <a:p>
            <a:pPr eaLnBrk="1" hangingPunct="1">
              <a:lnSpc>
                <a:spcPct val="90000"/>
              </a:lnSpc>
            </a:pPr>
            <a:endParaRPr lang="de-DE" altLang="de-DE" sz="1200" dirty="0"/>
          </a:p>
          <a:p>
            <a:pPr eaLnBrk="1" hangingPunct="1">
              <a:lnSpc>
                <a:spcPct val="90000"/>
              </a:lnSpc>
              <a:buFontTx/>
              <a:buChar char="•"/>
            </a:pPr>
            <a:r>
              <a:rPr lang="de-DE" altLang="de-DE" sz="1200" dirty="0"/>
              <a:t>Planen Sie Ihre Zusammenarbeit frühzeitig. Entscheiden Sie, wie viel </a:t>
            </a:r>
            <a:r>
              <a:rPr lang="de-DE" altLang="de-DE" sz="1200" b="1" dirty="0"/>
              <a:t>Zeit</a:t>
            </a:r>
            <a:r>
              <a:rPr lang="de-DE" altLang="de-DE" sz="1200" dirty="0"/>
              <a:t> Sie auf das Projekt verwenden wollen.</a:t>
            </a:r>
          </a:p>
          <a:p>
            <a:pPr eaLnBrk="1" hangingPunct="1">
              <a:lnSpc>
                <a:spcPct val="90000"/>
              </a:lnSpc>
              <a:buFontTx/>
              <a:buChar char="•"/>
            </a:pPr>
            <a:r>
              <a:rPr lang="de-DE" altLang="de-DE" sz="1200" dirty="0"/>
              <a:t>Legen Sie fest, </a:t>
            </a:r>
            <a:r>
              <a:rPr lang="de-DE" altLang="de-DE" sz="1200" b="1" dirty="0"/>
              <a:t>welche Kommunikationsmittel</a:t>
            </a:r>
            <a:r>
              <a:rPr lang="de-DE" altLang="de-DE" sz="1200" dirty="0"/>
              <a:t> Sie nutzen wollen.</a:t>
            </a:r>
          </a:p>
          <a:p>
            <a:pPr eaLnBrk="1" hangingPunct="1">
              <a:lnSpc>
                <a:spcPct val="90000"/>
              </a:lnSpc>
              <a:buFontTx/>
              <a:buChar char="•"/>
            </a:pPr>
            <a:r>
              <a:rPr lang="de-DE" altLang="de-DE" sz="1200" dirty="0"/>
              <a:t>Sorgen Sie dafür, dass zwischen Ihnen und Ihren Partnern völliges Einvernehmen über den Arbeitsplan besteht. Am besten legen Sie einen </a:t>
            </a:r>
            <a:r>
              <a:rPr lang="de-DE" altLang="de-DE" sz="1200" b="1" dirty="0"/>
              <a:t>gemeinsam vereinbarten Projektplan </a:t>
            </a:r>
            <a:r>
              <a:rPr lang="de-DE" altLang="de-DE" sz="1200" dirty="0"/>
              <a:t>schriftlich fest. </a:t>
            </a:r>
          </a:p>
          <a:p>
            <a:pPr eaLnBrk="1" hangingPunct="1">
              <a:lnSpc>
                <a:spcPct val="90000"/>
              </a:lnSpc>
              <a:buFontTx/>
              <a:buChar char="•"/>
            </a:pPr>
            <a:r>
              <a:rPr lang="de-DE" altLang="de-DE" sz="1200" dirty="0"/>
              <a:t>Achten Sie auf Ferien- und Prüfungszeiten .</a:t>
            </a:r>
          </a:p>
          <a:p>
            <a:pPr eaLnBrk="1" hangingPunct="1">
              <a:lnSpc>
                <a:spcPct val="90000"/>
              </a:lnSpc>
              <a:buFontTx/>
              <a:buChar char="•"/>
            </a:pPr>
            <a:r>
              <a:rPr lang="de-DE" altLang="de-DE" sz="1200" dirty="0"/>
              <a:t>Spezifizieren Sie Ihre </a:t>
            </a:r>
            <a:r>
              <a:rPr lang="de-DE" altLang="de-DE" sz="1200" b="1" dirty="0"/>
              <a:t>Aktivitäten</a:t>
            </a:r>
            <a:r>
              <a:rPr lang="de-DE" altLang="de-DE" sz="1200" dirty="0"/>
              <a:t> und stellen Sie sicher, dass Sie zur Erreichung Ihrer Ziele beitragen.</a:t>
            </a:r>
          </a:p>
          <a:p>
            <a:pPr eaLnBrk="1" hangingPunct="1">
              <a:lnSpc>
                <a:spcPct val="90000"/>
              </a:lnSpc>
              <a:buFontTx/>
              <a:buChar char="•"/>
            </a:pPr>
            <a:r>
              <a:rPr lang="de-DE" altLang="de-DE" sz="1200" dirty="0"/>
              <a:t>Sorgen Sie für eine </a:t>
            </a:r>
            <a:r>
              <a:rPr lang="de-DE" altLang="de-DE" sz="1200" b="1" dirty="0"/>
              <a:t>gerechte Verteilung der Aufgaben</a:t>
            </a:r>
            <a:r>
              <a:rPr lang="de-DE" altLang="de-DE" sz="1200" dirty="0"/>
              <a:t> und Verantwortlichkeiten.</a:t>
            </a:r>
          </a:p>
          <a:p>
            <a:pPr eaLnBrk="1" hangingPunct="1">
              <a:lnSpc>
                <a:spcPct val="90000"/>
              </a:lnSpc>
              <a:buFontTx/>
              <a:buChar char="•"/>
            </a:pPr>
            <a:r>
              <a:rPr lang="de-DE" altLang="de-DE" sz="1200" dirty="0"/>
              <a:t>Treffen Sie eine </a:t>
            </a:r>
            <a:r>
              <a:rPr lang="de-DE" altLang="de-DE" sz="1200" b="1" dirty="0"/>
              <a:t>Vereinbarung bzgl. der Häufigkeit des Austauschs</a:t>
            </a:r>
            <a:r>
              <a:rPr lang="de-DE" altLang="de-DE" sz="1200" dirty="0"/>
              <a:t> </a:t>
            </a:r>
            <a:r>
              <a:rPr lang="de-DE" altLang="de-DE" sz="1200" b="1" dirty="0"/>
              <a:t>zwischen den Schülerinnen und Schülern.</a:t>
            </a:r>
            <a:endParaRPr lang="de-DE" altLang="de-DE" sz="1200" dirty="0"/>
          </a:p>
          <a:p>
            <a:pPr eaLnBrk="1" hangingPunct="1">
              <a:lnSpc>
                <a:spcPct val="90000"/>
              </a:lnSpc>
              <a:buFontTx/>
              <a:buChar char="•"/>
            </a:pPr>
            <a:r>
              <a:rPr lang="de-DE" altLang="de-DE" sz="1200" dirty="0"/>
              <a:t>Sorgen Sie für einen </a:t>
            </a:r>
            <a:r>
              <a:rPr lang="de-DE" altLang="de-DE" sz="1200" b="1" dirty="0"/>
              <a:t>regelmäßigen Austausch</a:t>
            </a:r>
            <a:r>
              <a:rPr lang="de-DE" altLang="de-DE" sz="1200" dirty="0"/>
              <a:t>, um Ihr gemeinsames Ziel zu erreichen. Es ist wichtig, dass das Projekt so früh wie möglich ein Eigenleben entwickelt. Laufende und gezielte Kommunikation ist der Schlüssel dazu.</a:t>
            </a:r>
          </a:p>
          <a:p>
            <a:pPr eaLnBrk="1" hangingPunct="1">
              <a:lnSpc>
                <a:spcPct val="90000"/>
              </a:lnSpc>
              <a:buFontTx/>
              <a:buChar char="•"/>
            </a:pPr>
            <a:r>
              <a:rPr lang="de-DE" altLang="de-DE" sz="1200" dirty="0"/>
              <a:t>Überlegen Sie gemeinsam, in welchem Ausmaß Sie </a:t>
            </a:r>
            <a:r>
              <a:rPr lang="de-DE" altLang="de-DE" sz="1200" b="1" dirty="0"/>
              <a:t>die Arbeit Ihrer Schülerinnen und Schüler unterstützen und anschauen wollen.</a:t>
            </a:r>
          </a:p>
          <a:p>
            <a:pPr eaLnBrk="1" hangingPunct="1">
              <a:lnSpc>
                <a:spcPct val="90000"/>
              </a:lnSpc>
              <a:buFontTx/>
              <a:buChar char="•"/>
            </a:pPr>
            <a:r>
              <a:rPr lang="de-DE" altLang="de-DE" sz="1200" dirty="0"/>
              <a:t>Überlegen Sie sich, wie Sie </a:t>
            </a:r>
            <a:r>
              <a:rPr lang="de-DE" altLang="de-DE" sz="1200" b="1" dirty="0"/>
              <a:t>Leerlaufzeiten</a:t>
            </a:r>
            <a:r>
              <a:rPr lang="de-DE" altLang="de-DE" sz="1200" dirty="0"/>
              <a:t> überbrücken können.</a:t>
            </a:r>
          </a:p>
          <a:p>
            <a:pPr eaLnBrk="1" hangingPunct="1">
              <a:lnSpc>
                <a:spcPct val="90000"/>
              </a:lnSpc>
            </a:pPr>
            <a:endParaRPr lang="de-DE" altLang="de-DE" sz="1200" dirty="0"/>
          </a:p>
          <a:p>
            <a:endParaRPr lang="de-DE" dirty="0"/>
          </a:p>
        </p:txBody>
      </p:sp>
      <p:sp>
        <p:nvSpPr>
          <p:cNvPr id="4" name="Foliennummernplatzhalter 3"/>
          <p:cNvSpPr>
            <a:spLocks noGrp="1"/>
          </p:cNvSpPr>
          <p:nvPr>
            <p:ph type="sldNum" sz="quarter" idx="10"/>
          </p:nvPr>
        </p:nvSpPr>
        <p:spPr/>
        <p:txBody>
          <a:bodyPr/>
          <a:lstStyle/>
          <a:p>
            <a:pPr>
              <a:defRPr/>
            </a:pPr>
            <a:fld id="{FB56535D-E9E1-4277-B576-0B9115C46FA4}" type="slidenum">
              <a:rPr lang="de-DE" smtClean="0"/>
              <a:pPr>
                <a:defRPr/>
              </a:pPr>
              <a:t>18</a:t>
            </a:fld>
            <a:endParaRPr lang="de-DE"/>
          </a:p>
        </p:txBody>
      </p:sp>
      <p:sp>
        <p:nvSpPr>
          <p:cNvPr id="5" name="Kopfzeilenplatzhalter 4"/>
          <p:cNvSpPr>
            <a:spLocks noGrp="1"/>
          </p:cNvSpPr>
          <p:nvPr>
            <p:ph type="hdr" sz="quarter" idx="11"/>
          </p:nvPr>
        </p:nvSpPr>
        <p:spPr/>
        <p:txBody>
          <a:bodyPr/>
          <a:lstStyle/>
          <a:p>
            <a:pPr>
              <a:defRPr/>
            </a:pPr>
            <a:r>
              <a:rPr lang="de-DE"/>
              <a:t>eTwinning - Das Netzwerk für Schulen in Europa</a:t>
            </a:r>
          </a:p>
        </p:txBody>
      </p:sp>
    </p:spTree>
    <p:extLst>
      <p:ext uri="{BB962C8B-B14F-4D97-AF65-F5344CB8AC3E}">
        <p14:creationId xmlns:p14="http://schemas.microsoft.com/office/powerpoint/2010/main" val="16893650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50000"/>
              </a:lnSpc>
              <a:spcBef>
                <a:spcPts val="1200"/>
              </a:spcBef>
            </a:pPr>
            <a:r>
              <a:rPr lang="de-DE" b="1" dirty="0"/>
              <a:t>eTwinning-Projektplanungshilfe</a:t>
            </a:r>
            <a:r>
              <a:rPr lang="de-DE" baseline="0" dirty="0"/>
              <a:t> – auch </a:t>
            </a:r>
            <a:r>
              <a:rPr lang="de-DE" dirty="0"/>
              <a:t>für Erasmus+ und andere Projekte interessant:</a:t>
            </a:r>
          </a:p>
          <a:p>
            <a:pPr marL="171450" indent="-171450">
              <a:lnSpc>
                <a:spcPct val="150000"/>
              </a:lnSpc>
              <a:spcBef>
                <a:spcPts val="1200"/>
              </a:spcBef>
              <a:buFont typeface="Arial"/>
              <a:buChar char="•"/>
            </a:pPr>
            <a:r>
              <a:rPr lang="de-DE" dirty="0"/>
              <a:t>Vorlage in deutscher Sprache: </a:t>
            </a:r>
            <a:r>
              <a:rPr lang="de-DE" dirty="0">
                <a:hlinkClick r:id="rId3"/>
              </a:rPr>
              <a:t>www.kmk-pad.org/planung-de</a:t>
            </a:r>
            <a:r>
              <a:rPr lang="de-DE" dirty="0"/>
              <a:t> </a:t>
            </a:r>
          </a:p>
          <a:p>
            <a:pPr marL="171450" indent="-171450">
              <a:lnSpc>
                <a:spcPct val="150000"/>
              </a:lnSpc>
              <a:spcBef>
                <a:spcPts val="1200"/>
              </a:spcBef>
              <a:buFont typeface="Arial"/>
              <a:buChar char="•"/>
            </a:pPr>
            <a:r>
              <a:rPr lang="de-DE" dirty="0"/>
              <a:t>Vorlage in englischer Sprache: </a:t>
            </a:r>
            <a:r>
              <a:rPr lang="de-DE" dirty="0">
                <a:hlinkClick r:id="rId4"/>
              </a:rPr>
              <a:t>www.kmk-pad.org/planung-en</a:t>
            </a:r>
            <a:endParaRPr lang="de-DE" dirty="0"/>
          </a:p>
          <a:p>
            <a:endParaRPr lang="de-DE" dirty="0"/>
          </a:p>
        </p:txBody>
      </p:sp>
      <p:sp>
        <p:nvSpPr>
          <p:cNvPr id="4" name="Foliennummernplatzhalter 3"/>
          <p:cNvSpPr>
            <a:spLocks noGrp="1"/>
          </p:cNvSpPr>
          <p:nvPr>
            <p:ph type="sldNum" sz="quarter" idx="10"/>
          </p:nvPr>
        </p:nvSpPr>
        <p:spPr/>
        <p:txBody>
          <a:bodyPr/>
          <a:lstStyle/>
          <a:p>
            <a:fld id="{B4A8C085-D708-7F4D-8D26-51057335281C}" type="slidenum">
              <a:rPr lang="de-DE" smtClean="0"/>
              <a:t>19</a:t>
            </a:fld>
            <a:endParaRPr lang="de-DE"/>
          </a:p>
        </p:txBody>
      </p:sp>
    </p:spTree>
    <p:extLst>
      <p:ext uri="{BB962C8B-B14F-4D97-AF65-F5344CB8AC3E}">
        <p14:creationId xmlns:p14="http://schemas.microsoft.com/office/powerpoint/2010/main" val="35342088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B4A8C085-D708-7F4D-8D26-51057335281C}" type="slidenum">
              <a:rPr lang="de-DE" smtClean="0"/>
              <a:t>20</a:t>
            </a:fld>
            <a:endParaRPr lang="de-DE"/>
          </a:p>
        </p:txBody>
      </p:sp>
    </p:spTree>
    <p:extLst>
      <p:ext uri="{BB962C8B-B14F-4D97-AF65-F5344CB8AC3E}">
        <p14:creationId xmlns:p14="http://schemas.microsoft.com/office/powerpoint/2010/main" val="11272266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B4A8C085-D708-7F4D-8D26-51057335281C}" type="slidenum">
              <a:rPr lang="de-DE" smtClean="0"/>
              <a:t>21</a:t>
            </a:fld>
            <a:endParaRPr lang="de-DE"/>
          </a:p>
        </p:txBody>
      </p:sp>
    </p:spTree>
    <p:extLst>
      <p:ext uri="{BB962C8B-B14F-4D97-AF65-F5344CB8AC3E}">
        <p14:creationId xmlns:p14="http://schemas.microsoft.com/office/powerpoint/2010/main" val="35258724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WICHTIG: </a:t>
            </a:r>
          </a:p>
          <a:p>
            <a:pPr marL="171450" indent="-171450">
              <a:buFont typeface="Arial"/>
              <a:buChar char="•"/>
            </a:pPr>
            <a:r>
              <a:rPr lang="de-DE" dirty="0"/>
              <a:t>Sie entscheiden</a:t>
            </a:r>
            <a:r>
              <a:rPr lang="de-DE" baseline="0" dirty="0"/>
              <a:t> selbst, wer Ihre Inhalte sehen darf: Nur Projektmitglieder oder alle im Internet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de-DE" dirty="0"/>
              <a:t>Gäste haben nur Zugang zu ausgewählten TwinSpaces!</a:t>
            </a:r>
          </a:p>
          <a:p>
            <a:endParaRPr lang="de-DE" dirty="0"/>
          </a:p>
        </p:txBody>
      </p:sp>
      <p:sp>
        <p:nvSpPr>
          <p:cNvPr id="4" name="Foliennummernplatzhalter 3"/>
          <p:cNvSpPr>
            <a:spLocks noGrp="1"/>
          </p:cNvSpPr>
          <p:nvPr>
            <p:ph type="sldNum" sz="quarter" idx="10"/>
          </p:nvPr>
        </p:nvSpPr>
        <p:spPr/>
        <p:txBody>
          <a:bodyPr/>
          <a:lstStyle/>
          <a:p>
            <a:fld id="{B4A8C085-D708-7F4D-8D26-51057335281C}" type="slidenum">
              <a:rPr lang="de-DE" smtClean="0"/>
              <a:t>22</a:t>
            </a:fld>
            <a:endParaRPr lang="de-DE"/>
          </a:p>
        </p:txBody>
      </p:sp>
    </p:spTree>
    <p:extLst>
      <p:ext uri="{BB962C8B-B14F-4D97-AF65-F5344CB8AC3E}">
        <p14:creationId xmlns:p14="http://schemas.microsoft.com/office/powerpoint/2010/main" val="22437470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lnSpcReduction="10000"/>
          </a:bodyPr>
          <a:lstStyle/>
          <a:p>
            <a:r>
              <a:rPr lang="de-DE" dirty="0"/>
              <a:t>... Und natürlich ist die Zusammenarbeit insbesondere</a:t>
            </a:r>
            <a:r>
              <a:rPr lang="de-DE" baseline="0" dirty="0"/>
              <a:t> für Schülerinnen und Schüler interessant und motivierend.</a:t>
            </a:r>
          </a:p>
          <a:p>
            <a:endParaRPr lang="de-DE" baseline="0" dirty="0"/>
          </a:p>
          <a:p>
            <a:r>
              <a:rPr lang="de-DE" u="sng" baseline="0" dirty="0"/>
              <a:t>GENAUERES ZU DEN 8 SCHLÜSSELKOMPETENZEN</a:t>
            </a:r>
            <a:br>
              <a:rPr lang="de-DE" u="sng" baseline="0" dirty="0"/>
            </a:br>
            <a:endParaRPr lang="de-DE" baseline="0" dirty="0"/>
          </a:p>
          <a:p>
            <a:pPr marL="228600" indent="-228600">
              <a:lnSpc>
                <a:spcPct val="150000"/>
              </a:lnSpc>
              <a:buFont typeface="+mj-lt"/>
              <a:buAutoNum type="arabicPeriod"/>
            </a:pPr>
            <a:r>
              <a:rPr lang="en-GB" sz="1000" b="1" u="none" dirty="0">
                <a:solidFill>
                  <a:srgbClr val="636362"/>
                </a:solidFill>
                <a:cs typeface="Arial" charset="0"/>
              </a:rPr>
              <a:t>Literacy</a:t>
            </a:r>
            <a:r>
              <a:rPr lang="en-GB" sz="1000" u="none" dirty="0">
                <a:solidFill>
                  <a:srgbClr val="636362"/>
                </a:solidFill>
                <a:cs typeface="Arial" charset="0"/>
              </a:rPr>
              <a:t>: </a:t>
            </a:r>
            <a:r>
              <a:rPr lang="en-GB" sz="1000" dirty="0">
                <a:solidFill>
                  <a:srgbClr val="636362"/>
                </a:solidFill>
                <a:cs typeface="Arial" charset="0"/>
              </a:rPr>
              <a:t>Strengthening literacy as a basis for further learning and communication in different societal and cultural contexts</a:t>
            </a:r>
          </a:p>
          <a:p>
            <a:pPr marL="228600" indent="-228600">
              <a:lnSpc>
                <a:spcPct val="150000"/>
              </a:lnSpc>
              <a:buFont typeface="+mj-lt"/>
              <a:buAutoNum type="arabicPeriod"/>
            </a:pPr>
            <a:r>
              <a:rPr lang="en-GB" sz="1000" b="1" u="none" dirty="0">
                <a:solidFill>
                  <a:srgbClr val="636362"/>
                </a:solidFill>
                <a:cs typeface="Arial" charset="0"/>
              </a:rPr>
              <a:t>Languages</a:t>
            </a:r>
            <a:r>
              <a:rPr lang="en-GB" sz="1000" u="none" dirty="0">
                <a:solidFill>
                  <a:srgbClr val="636362"/>
                </a:solidFill>
                <a:cs typeface="Arial" charset="0"/>
              </a:rPr>
              <a:t>: </a:t>
            </a:r>
            <a:r>
              <a:rPr lang="en-GB" sz="1000" dirty="0">
                <a:solidFill>
                  <a:srgbClr val="636362"/>
                </a:solidFill>
                <a:cs typeface="Arial" charset="0"/>
              </a:rPr>
              <a:t>Enhancing the ability to use a variety of languages to be active and better cope with the challenges of today’s multilingual and diverse societies</a:t>
            </a:r>
            <a:endParaRPr lang="en-GB" sz="1000" b="1" dirty="0">
              <a:solidFill>
                <a:srgbClr val="636362"/>
              </a:solidFill>
              <a:cs typeface="Arial" charset="0"/>
            </a:endParaRPr>
          </a:p>
          <a:p>
            <a:pPr marL="228600" indent="-228600">
              <a:lnSpc>
                <a:spcPct val="150000"/>
              </a:lnSpc>
              <a:buFont typeface="+mj-lt"/>
              <a:buAutoNum type="arabicPeriod"/>
            </a:pPr>
            <a:r>
              <a:rPr lang="en-GB" sz="1000" b="1" u="none" dirty="0">
                <a:solidFill>
                  <a:srgbClr val="636362"/>
                </a:solidFill>
                <a:cs typeface="Arial" charset="0"/>
              </a:rPr>
              <a:t>Science, technology, engineering and mathematics (STEM)</a:t>
            </a:r>
            <a:r>
              <a:rPr lang="en-GB" sz="1000" u="none" dirty="0">
                <a:solidFill>
                  <a:srgbClr val="636362"/>
                </a:solidFill>
                <a:cs typeface="Arial" charset="0"/>
              </a:rPr>
              <a:t>:</a:t>
            </a:r>
            <a:r>
              <a:rPr lang="en-GB" sz="1000" u="none" baseline="0" dirty="0">
                <a:solidFill>
                  <a:srgbClr val="636362"/>
                </a:solidFill>
                <a:cs typeface="Arial" charset="0"/>
              </a:rPr>
              <a:t> </a:t>
            </a:r>
            <a:r>
              <a:rPr lang="en-GB" sz="1000" dirty="0">
                <a:solidFill>
                  <a:srgbClr val="636362"/>
                </a:solidFill>
                <a:cs typeface="Arial" charset="0"/>
              </a:rPr>
              <a:t>Focusing on improving acquisition of these competences to nurture scientific understanding</a:t>
            </a:r>
          </a:p>
          <a:p>
            <a:pPr marL="228600" indent="-228600">
              <a:lnSpc>
                <a:spcPct val="150000"/>
              </a:lnSpc>
              <a:buFont typeface="+mj-lt"/>
              <a:buAutoNum type="arabicPeriod"/>
            </a:pPr>
            <a:r>
              <a:rPr lang="en-GB" sz="1000" b="1" u="none" dirty="0">
                <a:solidFill>
                  <a:srgbClr val="636362"/>
                </a:solidFill>
                <a:cs typeface="Arial" charset="0"/>
              </a:rPr>
              <a:t>Digital</a:t>
            </a:r>
            <a:r>
              <a:rPr lang="en-GB" sz="1000" u="none" dirty="0">
                <a:solidFill>
                  <a:srgbClr val="636362"/>
                </a:solidFill>
                <a:cs typeface="Arial" charset="0"/>
              </a:rPr>
              <a:t>: </a:t>
            </a:r>
            <a:r>
              <a:rPr lang="en-GB" sz="1000" dirty="0">
                <a:solidFill>
                  <a:srgbClr val="636362"/>
                </a:solidFill>
                <a:cs typeface="Arial" charset="0"/>
              </a:rPr>
              <a:t>Strengthening the confident and critical use of digital technology , including coding and programming, safety and citizenship related aspects </a:t>
            </a:r>
          </a:p>
          <a:p>
            <a:pPr marL="228600" indent="-228600">
              <a:lnSpc>
                <a:spcPct val="150000"/>
              </a:lnSpc>
              <a:buFont typeface="+mj-lt"/>
              <a:buAutoNum type="arabicPeriod"/>
            </a:pPr>
            <a:r>
              <a:rPr lang="en-GB" sz="1000" b="1" u="none" dirty="0">
                <a:solidFill>
                  <a:srgbClr val="636362"/>
                </a:solidFill>
                <a:cs typeface="Arial" charset="0"/>
              </a:rPr>
              <a:t>Personal, social and learning</a:t>
            </a:r>
            <a:r>
              <a:rPr lang="en-GB" sz="1000" u="none" dirty="0">
                <a:solidFill>
                  <a:srgbClr val="636362"/>
                </a:solidFill>
                <a:cs typeface="Arial" charset="0"/>
              </a:rPr>
              <a:t>:</a:t>
            </a:r>
            <a:r>
              <a:rPr lang="en-GB" sz="1000" u="none" baseline="0" dirty="0">
                <a:solidFill>
                  <a:srgbClr val="636362"/>
                </a:solidFill>
                <a:cs typeface="Arial" charset="0"/>
              </a:rPr>
              <a:t> </a:t>
            </a:r>
            <a:r>
              <a:rPr lang="en-GB" sz="1000" dirty="0">
                <a:solidFill>
                  <a:srgbClr val="636362"/>
                </a:solidFill>
                <a:cs typeface="Arial" charset="0"/>
              </a:rPr>
              <a:t>Improving the skills necessary to participate in an active social life</a:t>
            </a:r>
          </a:p>
          <a:p>
            <a:pPr marL="228600" indent="-228600">
              <a:lnSpc>
                <a:spcPct val="150000"/>
              </a:lnSpc>
              <a:buFont typeface="+mj-lt"/>
              <a:buAutoNum type="arabicPeriod"/>
            </a:pPr>
            <a:r>
              <a:rPr lang="en-GB" sz="1000" b="1" u="none" dirty="0">
                <a:solidFill>
                  <a:srgbClr val="636362"/>
                </a:solidFill>
                <a:cs typeface="Arial" charset="0"/>
              </a:rPr>
              <a:t>Civic</a:t>
            </a:r>
            <a:r>
              <a:rPr lang="en-GB" sz="1000" u="none" dirty="0">
                <a:solidFill>
                  <a:srgbClr val="636362"/>
                </a:solidFill>
                <a:cs typeface="Arial" charset="0"/>
              </a:rPr>
              <a:t>: </a:t>
            </a:r>
            <a:r>
              <a:rPr lang="en-GB" sz="1000" dirty="0">
                <a:solidFill>
                  <a:srgbClr val="636362"/>
                </a:solidFill>
                <a:cs typeface="Arial" charset="0"/>
              </a:rPr>
              <a:t>Stressing the importance of democratic participation, European values, sustainable development and media literacy</a:t>
            </a:r>
          </a:p>
          <a:p>
            <a:pPr marL="228600" indent="-228600">
              <a:lnSpc>
                <a:spcPct val="150000"/>
              </a:lnSpc>
              <a:buFont typeface="+mj-lt"/>
              <a:buAutoNum type="arabicPeriod"/>
            </a:pPr>
            <a:r>
              <a:rPr lang="en-GB" sz="1000" b="1" u="none" dirty="0">
                <a:solidFill>
                  <a:srgbClr val="636362"/>
                </a:solidFill>
                <a:cs typeface="Arial" charset="0"/>
              </a:rPr>
              <a:t>Entrepreneurship</a:t>
            </a:r>
            <a:r>
              <a:rPr lang="en-GB" sz="1000" u="none" dirty="0">
                <a:solidFill>
                  <a:srgbClr val="636362"/>
                </a:solidFill>
                <a:cs typeface="Arial" charset="0"/>
              </a:rPr>
              <a:t>:</a:t>
            </a:r>
            <a:r>
              <a:rPr lang="en-GB" sz="1000" u="none" baseline="0" dirty="0">
                <a:solidFill>
                  <a:srgbClr val="636362"/>
                </a:solidFill>
                <a:cs typeface="Arial" charset="0"/>
              </a:rPr>
              <a:t> </a:t>
            </a:r>
            <a:r>
              <a:rPr lang="en-GB" sz="1000" dirty="0">
                <a:solidFill>
                  <a:srgbClr val="636362"/>
                </a:solidFill>
                <a:cs typeface="Arial" charset="0"/>
              </a:rPr>
              <a:t>Enhancing entrepreneurial attitudes to unlock personal potential, creativity and self-initiative</a:t>
            </a:r>
          </a:p>
          <a:p>
            <a:pPr marL="228600" indent="-228600">
              <a:lnSpc>
                <a:spcPct val="150000"/>
              </a:lnSpc>
              <a:buFont typeface="+mj-lt"/>
              <a:buAutoNum type="arabicPeriod"/>
            </a:pPr>
            <a:r>
              <a:rPr lang="en-GB" sz="1000" b="1" u="none" dirty="0">
                <a:solidFill>
                  <a:srgbClr val="636362"/>
                </a:solidFill>
                <a:cs typeface="Arial" charset="0"/>
              </a:rPr>
              <a:t>Cultural awareness and expression</a:t>
            </a:r>
            <a:r>
              <a:rPr lang="en-GB" sz="1000" u="none" dirty="0">
                <a:solidFill>
                  <a:srgbClr val="636362"/>
                </a:solidFill>
                <a:cs typeface="Arial" charset="0"/>
              </a:rPr>
              <a:t>:</a:t>
            </a:r>
            <a:r>
              <a:rPr lang="en-GB" sz="1000" u="none" baseline="0" dirty="0">
                <a:solidFill>
                  <a:srgbClr val="636362"/>
                </a:solidFill>
                <a:cs typeface="Arial" charset="0"/>
              </a:rPr>
              <a:t> </a:t>
            </a:r>
            <a:r>
              <a:rPr lang="en-GB" sz="1000" dirty="0">
                <a:solidFill>
                  <a:srgbClr val="636362"/>
                </a:solidFill>
                <a:cs typeface="Arial" charset="0"/>
              </a:rPr>
              <a:t>Increasing intercultural skills and the ability to express ideas in a variety of ways and contexts</a:t>
            </a:r>
            <a:endParaRPr lang="en-US" sz="1000" dirty="0">
              <a:cs typeface="Arial" charset="0"/>
            </a:endParaRPr>
          </a:p>
          <a:p>
            <a:endParaRPr lang="de-DE" dirty="0"/>
          </a:p>
        </p:txBody>
      </p:sp>
      <p:sp>
        <p:nvSpPr>
          <p:cNvPr id="4" name="Foliennummernplatzhalter 3"/>
          <p:cNvSpPr>
            <a:spLocks noGrp="1"/>
          </p:cNvSpPr>
          <p:nvPr>
            <p:ph type="sldNum" sz="quarter" idx="10"/>
          </p:nvPr>
        </p:nvSpPr>
        <p:spPr/>
        <p:txBody>
          <a:bodyPr/>
          <a:lstStyle/>
          <a:p>
            <a:fld id="{B4A8C085-D708-7F4D-8D26-51057335281C}" type="slidenum">
              <a:rPr lang="de-DE" smtClean="0"/>
              <a:t>23</a:t>
            </a:fld>
            <a:endParaRPr lang="de-DE"/>
          </a:p>
        </p:txBody>
      </p:sp>
    </p:spTree>
    <p:extLst>
      <p:ext uri="{BB962C8B-B14F-4D97-AF65-F5344CB8AC3E}">
        <p14:creationId xmlns:p14="http://schemas.microsoft.com/office/powerpoint/2010/main" val="2589615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pPr>
              <a:defRPr/>
            </a:pPr>
            <a:r>
              <a:rPr lang="de-DE"/>
              <a:t>eTwinning - Das Netzwerk für Schulen in Europa</a:t>
            </a:r>
          </a:p>
        </p:txBody>
      </p:sp>
      <p:sp>
        <p:nvSpPr>
          <p:cNvPr id="5" name="Foliennummernplatzhalter 4"/>
          <p:cNvSpPr>
            <a:spLocks noGrp="1"/>
          </p:cNvSpPr>
          <p:nvPr>
            <p:ph type="sldNum" sz="quarter" idx="11"/>
          </p:nvPr>
        </p:nvSpPr>
        <p:spPr/>
        <p:txBody>
          <a:bodyPr/>
          <a:lstStyle/>
          <a:p>
            <a:pPr>
              <a:defRPr/>
            </a:pPr>
            <a:fld id="{FB56535D-E9E1-4277-B576-0B9115C46FA4}" type="slidenum">
              <a:rPr lang="de-DE" smtClean="0"/>
              <a:pPr>
                <a:defRPr/>
              </a:pPr>
              <a:t>25</a:t>
            </a:fld>
            <a:endParaRPr lang="de-DE"/>
          </a:p>
        </p:txBody>
      </p:sp>
    </p:spTree>
    <p:extLst>
      <p:ext uri="{BB962C8B-B14F-4D97-AF65-F5344CB8AC3E}">
        <p14:creationId xmlns:p14="http://schemas.microsoft.com/office/powerpoint/2010/main" val="2365882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u="sng" kern="1200" dirty="0">
                <a:solidFill>
                  <a:schemeClr val="tx1"/>
                </a:solidFill>
                <a:effectLst/>
                <a:latin typeface="+mn-lt"/>
                <a:ea typeface="+mn-ea"/>
                <a:cs typeface="+mn-cs"/>
              </a:rPr>
              <a:t>Programmstaaten des eTwinning-Netzwerks sind im Wesentlichen</a:t>
            </a:r>
            <a:r>
              <a:rPr lang="de-DE" sz="1200" kern="1200" dirty="0">
                <a:solidFill>
                  <a:schemeClr val="tx1"/>
                </a:solidFill>
                <a:effectLst/>
                <a:latin typeface="+mn-lt"/>
                <a:ea typeface="+mn-ea"/>
                <a:cs typeface="+mn-cs"/>
              </a:rPr>
              <a:t>:</a:t>
            </a:r>
          </a:p>
          <a:p>
            <a:pPr marL="171450" indent="-171450">
              <a:buFont typeface="Wingdings" panose="05000000000000000000" pitchFamily="2" charset="2"/>
              <a:buChar char="§"/>
            </a:pPr>
            <a:r>
              <a:rPr lang="de-DE" sz="1200" kern="1200" dirty="0">
                <a:solidFill>
                  <a:schemeClr val="tx1"/>
                </a:solidFill>
                <a:effectLst/>
                <a:latin typeface="+mn-lt"/>
                <a:ea typeface="+mn-ea"/>
                <a:cs typeface="+mn-cs"/>
              </a:rPr>
              <a:t>alle 28 EU-Mitgliedsstaaten</a:t>
            </a:r>
          </a:p>
          <a:p>
            <a:pPr marL="171450" indent="-171450">
              <a:buFont typeface="Wingdings" panose="05000000000000000000" pitchFamily="2" charset="2"/>
              <a:buChar char="§"/>
            </a:pPr>
            <a:r>
              <a:rPr lang="de-DE" sz="1200" kern="1200" dirty="0">
                <a:solidFill>
                  <a:schemeClr val="tx1"/>
                </a:solidFill>
                <a:effectLst/>
                <a:latin typeface="+mn-lt"/>
                <a:ea typeface="+mn-ea"/>
                <a:cs typeface="+mn-cs"/>
              </a:rPr>
              <a:t>8 Länder der EU-Nachbarschaft (Albanien, Bosnien-Herzegowina, FYROM (Mazedonien), Island, Liechtenstein, Norwegen, Serbien, Türkei). </a:t>
            </a:r>
          </a:p>
          <a:p>
            <a:pPr marL="171450" indent="-171450">
              <a:buFont typeface="Wingdings" panose="05000000000000000000" pitchFamily="2" charset="2"/>
              <a:buChar char="§"/>
            </a:pPr>
            <a:r>
              <a:rPr lang="de-DE" sz="1200" kern="1200" dirty="0">
                <a:solidFill>
                  <a:schemeClr val="tx1"/>
                </a:solidFill>
                <a:effectLst/>
                <a:latin typeface="+mn-lt"/>
                <a:ea typeface="+mn-ea"/>
                <a:cs typeface="+mn-cs"/>
              </a:rPr>
              <a:t>9 assoziierte Länder – eTwinning</a:t>
            </a:r>
            <a:r>
              <a:rPr lang="de-DE" sz="1200" kern="1200" baseline="0" dirty="0">
                <a:solidFill>
                  <a:schemeClr val="tx1"/>
                </a:solidFill>
                <a:effectLst/>
                <a:latin typeface="+mn-lt"/>
                <a:ea typeface="+mn-ea"/>
                <a:cs typeface="+mn-cs"/>
              </a:rPr>
              <a:t> Plus https://plus.etwinning.net - </a:t>
            </a:r>
            <a:r>
              <a:rPr lang="de-DE" sz="1200" kern="1200" dirty="0">
                <a:solidFill>
                  <a:schemeClr val="tx1"/>
                </a:solidFill>
                <a:effectLst/>
                <a:latin typeface="+mn-lt"/>
                <a:ea typeface="+mn-ea"/>
                <a:cs typeface="+mn-cs"/>
              </a:rPr>
              <a:t>Armenien, Aserbaidschan, Georgien, Republik Moldau, Ukraine (als Teil der östlichen Partnerschaft), Tunesien (als Teil der Europa-Mittelmeer-Partnerschaft) und seit kurzem (Stand: 06/2018)</a:t>
            </a:r>
            <a:r>
              <a:rPr lang="de-DE" sz="1200" kern="1200" baseline="0" dirty="0">
                <a:solidFill>
                  <a:schemeClr val="tx1"/>
                </a:solidFill>
                <a:effectLst/>
                <a:latin typeface="+mn-lt"/>
                <a:ea typeface="+mn-ea"/>
                <a:cs typeface="+mn-cs"/>
              </a:rPr>
              <a:t> </a:t>
            </a:r>
            <a:r>
              <a:rPr lang="de-DE" sz="1200" kern="1200" dirty="0">
                <a:solidFill>
                  <a:schemeClr val="tx1"/>
                </a:solidFill>
                <a:effectLst/>
                <a:latin typeface="+mn-lt"/>
                <a:ea typeface="+mn-ea"/>
                <a:cs typeface="+mn-cs"/>
              </a:rPr>
              <a:t>auch Jordanien aufgrund langjähriger enger Beziehungen zur EU (Teilnahme am Erasmus+ Programm im Hochschulbereich) und der Libanon. </a:t>
            </a:r>
          </a:p>
          <a:p>
            <a:pPr marL="171450" indent="-171450">
              <a:buFont typeface="Wingdings" panose="05000000000000000000" pitchFamily="2" charset="2"/>
              <a:buChar char="§"/>
            </a:pPr>
            <a:endParaRPr lang="de-DE"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B4A8C085-D708-7F4D-8D26-51057335281C}" type="slidenum">
              <a:rPr lang="de-DE" smtClean="0"/>
              <a:t>3</a:t>
            </a:fld>
            <a:endParaRPr lang="de-DE"/>
          </a:p>
        </p:txBody>
      </p:sp>
    </p:spTree>
    <p:extLst>
      <p:ext uri="{BB962C8B-B14F-4D97-AF65-F5344CB8AC3E}">
        <p14:creationId xmlns:p14="http://schemas.microsoft.com/office/powerpoint/2010/main" val="42332724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pPr>
              <a:defRPr/>
            </a:pPr>
            <a:r>
              <a:rPr lang="de-DE"/>
              <a:t>eTwinning - Das Netzwerk für Schulen in Europa</a:t>
            </a:r>
          </a:p>
        </p:txBody>
      </p:sp>
      <p:sp>
        <p:nvSpPr>
          <p:cNvPr id="5" name="Foliennummernplatzhalter 4"/>
          <p:cNvSpPr>
            <a:spLocks noGrp="1"/>
          </p:cNvSpPr>
          <p:nvPr>
            <p:ph type="sldNum" sz="quarter" idx="11"/>
          </p:nvPr>
        </p:nvSpPr>
        <p:spPr/>
        <p:txBody>
          <a:bodyPr/>
          <a:lstStyle/>
          <a:p>
            <a:pPr>
              <a:defRPr/>
            </a:pPr>
            <a:fld id="{FB56535D-E9E1-4277-B576-0B9115C46FA4}" type="slidenum">
              <a:rPr lang="de-DE" smtClean="0"/>
              <a:pPr>
                <a:defRPr/>
              </a:pPr>
              <a:t>26</a:t>
            </a:fld>
            <a:endParaRPr lang="de-DE"/>
          </a:p>
        </p:txBody>
      </p:sp>
    </p:spTree>
    <p:extLst>
      <p:ext uri="{BB962C8B-B14F-4D97-AF65-F5344CB8AC3E}">
        <p14:creationId xmlns:p14="http://schemas.microsoft.com/office/powerpoint/2010/main" val="2181176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pPr>
              <a:defRPr/>
            </a:pPr>
            <a:r>
              <a:rPr lang="de-DE"/>
              <a:t>eTwinning - Das Netzwerk für Schulen in Europa</a:t>
            </a:r>
          </a:p>
        </p:txBody>
      </p:sp>
      <p:sp>
        <p:nvSpPr>
          <p:cNvPr id="5" name="Foliennummernplatzhalter 4"/>
          <p:cNvSpPr>
            <a:spLocks noGrp="1"/>
          </p:cNvSpPr>
          <p:nvPr>
            <p:ph type="sldNum" sz="quarter" idx="11"/>
          </p:nvPr>
        </p:nvSpPr>
        <p:spPr/>
        <p:txBody>
          <a:bodyPr/>
          <a:lstStyle/>
          <a:p>
            <a:pPr>
              <a:defRPr/>
            </a:pPr>
            <a:fld id="{FB56535D-E9E1-4277-B576-0B9115C46FA4}" type="slidenum">
              <a:rPr lang="de-DE" smtClean="0"/>
              <a:pPr>
                <a:defRPr/>
              </a:pPr>
              <a:t>27</a:t>
            </a:fld>
            <a:endParaRPr lang="de-DE"/>
          </a:p>
        </p:txBody>
      </p:sp>
    </p:spTree>
    <p:extLst>
      <p:ext uri="{BB962C8B-B14F-4D97-AF65-F5344CB8AC3E}">
        <p14:creationId xmlns:p14="http://schemas.microsoft.com/office/powerpoint/2010/main" val="4005902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Max. </a:t>
            </a:r>
            <a:r>
              <a:rPr lang="de-DE" dirty="0" err="1"/>
              <a:t>Uploadgröße</a:t>
            </a:r>
            <a:r>
              <a:rPr lang="de-DE" baseline="0" dirty="0"/>
              <a:t> 4MB</a:t>
            </a:r>
          </a:p>
          <a:p>
            <a:endParaRPr lang="de-DE" dirty="0"/>
          </a:p>
        </p:txBody>
      </p:sp>
      <p:sp>
        <p:nvSpPr>
          <p:cNvPr id="4" name="Kopfzeilenplatzhalter 3"/>
          <p:cNvSpPr>
            <a:spLocks noGrp="1"/>
          </p:cNvSpPr>
          <p:nvPr>
            <p:ph type="hdr" sz="quarter" idx="10"/>
          </p:nvPr>
        </p:nvSpPr>
        <p:spPr/>
        <p:txBody>
          <a:bodyPr/>
          <a:lstStyle/>
          <a:p>
            <a:pPr>
              <a:defRPr/>
            </a:pPr>
            <a:r>
              <a:rPr lang="de-DE"/>
              <a:t>eTwinning - Das Netzwerk für Schulen in Europa</a:t>
            </a:r>
          </a:p>
        </p:txBody>
      </p:sp>
      <p:sp>
        <p:nvSpPr>
          <p:cNvPr id="5" name="Foliennummernplatzhalter 4"/>
          <p:cNvSpPr>
            <a:spLocks noGrp="1"/>
          </p:cNvSpPr>
          <p:nvPr>
            <p:ph type="sldNum" sz="quarter" idx="11"/>
          </p:nvPr>
        </p:nvSpPr>
        <p:spPr/>
        <p:txBody>
          <a:bodyPr/>
          <a:lstStyle/>
          <a:p>
            <a:pPr>
              <a:defRPr/>
            </a:pPr>
            <a:fld id="{FB56535D-E9E1-4277-B576-0B9115C46FA4}" type="slidenum">
              <a:rPr lang="de-DE" smtClean="0"/>
              <a:pPr>
                <a:defRPr/>
              </a:pPr>
              <a:t>28</a:t>
            </a:fld>
            <a:endParaRPr lang="de-DE"/>
          </a:p>
        </p:txBody>
      </p:sp>
    </p:spTree>
    <p:extLst>
      <p:ext uri="{BB962C8B-B14F-4D97-AF65-F5344CB8AC3E}">
        <p14:creationId xmlns:p14="http://schemas.microsoft.com/office/powerpoint/2010/main" val="19173871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sz="1200" kern="1200" dirty="0">
                <a:solidFill>
                  <a:schemeClr val="tx1"/>
                </a:solidFill>
                <a:effectLst/>
                <a:latin typeface="Times New Roman" pitchFamily="18" charset="0"/>
                <a:ea typeface="+mn-ea"/>
                <a:cs typeface="Times New Roman" pitchFamily="18" charset="0"/>
              </a:rPr>
              <a:t>Da hier lediglich alle Materialien zentral gesammelt werden, bleibt die Gliederung allerdings auf eine Ebene beschränkt. Um Ordner innerhalb der Sammlung sinnvoll zu strukturieren, können Sie sich allerdings mit der Editierfunktion behelfen und Titel für Alben bzw. Ordner entsprechend benennen. Die Anzeigereihenfolge innerhalb der Sammlung ist alphabetisch.</a:t>
            </a:r>
            <a:br>
              <a:rPr lang="de-DE" dirty="0"/>
            </a:br>
            <a:endParaRPr lang="de-DE" dirty="0"/>
          </a:p>
          <a:p>
            <a:endParaRPr lang="de-DE" dirty="0"/>
          </a:p>
        </p:txBody>
      </p:sp>
      <p:sp>
        <p:nvSpPr>
          <p:cNvPr id="4" name="Kopfzeilenplatzhalter 3"/>
          <p:cNvSpPr>
            <a:spLocks noGrp="1"/>
          </p:cNvSpPr>
          <p:nvPr>
            <p:ph type="hdr" sz="quarter" idx="10"/>
          </p:nvPr>
        </p:nvSpPr>
        <p:spPr/>
        <p:txBody>
          <a:bodyPr/>
          <a:lstStyle/>
          <a:p>
            <a:pPr>
              <a:defRPr/>
            </a:pPr>
            <a:r>
              <a:rPr lang="de-DE"/>
              <a:t>eTwinning - Das Netzwerk für Schulen in Europa</a:t>
            </a:r>
          </a:p>
        </p:txBody>
      </p:sp>
      <p:sp>
        <p:nvSpPr>
          <p:cNvPr id="5" name="Foliennummernplatzhalter 4"/>
          <p:cNvSpPr>
            <a:spLocks noGrp="1"/>
          </p:cNvSpPr>
          <p:nvPr>
            <p:ph type="sldNum" sz="quarter" idx="11"/>
          </p:nvPr>
        </p:nvSpPr>
        <p:spPr/>
        <p:txBody>
          <a:bodyPr/>
          <a:lstStyle/>
          <a:p>
            <a:pPr>
              <a:defRPr/>
            </a:pPr>
            <a:fld id="{FB56535D-E9E1-4277-B576-0B9115C46FA4}" type="slidenum">
              <a:rPr lang="de-DE" smtClean="0"/>
              <a:pPr>
                <a:defRPr/>
              </a:pPr>
              <a:t>29</a:t>
            </a:fld>
            <a:endParaRPr lang="de-DE"/>
          </a:p>
        </p:txBody>
      </p:sp>
    </p:spTree>
    <p:extLst>
      <p:ext uri="{BB962C8B-B14F-4D97-AF65-F5344CB8AC3E}">
        <p14:creationId xmlns:p14="http://schemas.microsoft.com/office/powerpoint/2010/main" val="10042341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pPr>
              <a:defRPr/>
            </a:pPr>
            <a:r>
              <a:rPr lang="de-DE"/>
              <a:t>eTwinning - Das Netzwerk für Schulen in Europa</a:t>
            </a:r>
          </a:p>
        </p:txBody>
      </p:sp>
      <p:sp>
        <p:nvSpPr>
          <p:cNvPr id="5" name="Foliennummernplatzhalter 4"/>
          <p:cNvSpPr>
            <a:spLocks noGrp="1"/>
          </p:cNvSpPr>
          <p:nvPr>
            <p:ph type="sldNum" sz="quarter" idx="11"/>
          </p:nvPr>
        </p:nvSpPr>
        <p:spPr/>
        <p:txBody>
          <a:bodyPr/>
          <a:lstStyle/>
          <a:p>
            <a:pPr>
              <a:defRPr/>
            </a:pPr>
            <a:fld id="{FB56535D-E9E1-4277-B576-0B9115C46FA4}" type="slidenum">
              <a:rPr lang="de-DE" smtClean="0"/>
              <a:pPr>
                <a:defRPr/>
              </a:pPr>
              <a:t>33</a:t>
            </a:fld>
            <a:endParaRPr lang="de-DE"/>
          </a:p>
        </p:txBody>
      </p:sp>
    </p:spTree>
    <p:extLst>
      <p:ext uri="{BB962C8B-B14F-4D97-AF65-F5344CB8AC3E}">
        <p14:creationId xmlns:p14="http://schemas.microsoft.com/office/powerpoint/2010/main" val="19841852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eaLnBrk="1" hangingPunct="1">
              <a:lnSpc>
                <a:spcPct val="80000"/>
              </a:lnSpc>
            </a:pPr>
            <a:endParaRPr lang="de-DE" altLang="de-DE" sz="900" b="1" dirty="0"/>
          </a:p>
        </p:txBody>
      </p:sp>
      <p:sp>
        <p:nvSpPr>
          <p:cNvPr id="4" name="Foliennummernplatzhalter 3"/>
          <p:cNvSpPr>
            <a:spLocks noGrp="1"/>
          </p:cNvSpPr>
          <p:nvPr>
            <p:ph type="sldNum" sz="quarter" idx="10"/>
          </p:nvPr>
        </p:nvSpPr>
        <p:spPr/>
        <p:txBody>
          <a:bodyPr/>
          <a:lstStyle/>
          <a:p>
            <a:pPr>
              <a:defRPr/>
            </a:pPr>
            <a:fld id="{FB56535D-E9E1-4277-B576-0B9115C46FA4}" type="slidenum">
              <a:rPr lang="de-DE" smtClean="0"/>
              <a:pPr>
                <a:defRPr/>
              </a:pPr>
              <a:t>37</a:t>
            </a:fld>
            <a:endParaRPr lang="de-DE"/>
          </a:p>
        </p:txBody>
      </p:sp>
      <p:sp>
        <p:nvSpPr>
          <p:cNvPr id="5" name="Kopfzeilenplatzhalter 4"/>
          <p:cNvSpPr>
            <a:spLocks noGrp="1"/>
          </p:cNvSpPr>
          <p:nvPr>
            <p:ph type="hdr" sz="quarter" idx="11"/>
          </p:nvPr>
        </p:nvSpPr>
        <p:spPr/>
        <p:txBody>
          <a:bodyPr/>
          <a:lstStyle/>
          <a:p>
            <a:pPr>
              <a:defRPr/>
            </a:pPr>
            <a:r>
              <a:rPr lang="de-DE"/>
              <a:t>eTwinning - Das Netzwerk für Schulen in Europa</a:t>
            </a:r>
          </a:p>
        </p:txBody>
      </p:sp>
    </p:spTree>
    <p:extLst>
      <p:ext uri="{BB962C8B-B14F-4D97-AF65-F5344CB8AC3E}">
        <p14:creationId xmlns:p14="http://schemas.microsoft.com/office/powerpoint/2010/main" val="1401628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2563" indent="-182563" eaLnBrk="1" hangingPunct="1">
              <a:buFontTx/>
              <a:buChar char="•"/>
            </a:pPr>
            <a:r>
              <a:rPr lang="de-DE" altLang="de-DE" dirty="0"/>
              <a:t>E-Mails schnell beantworten.</a:t>
            </a:r>
          </a:p>
          <a:p>
            <a:pPr marL="182563" indent="-182563" eaLnBrk="1" hangingPunct="1">
              <a:buFontTx/>
              <a:buChar char="•"/>
            </a:pPr>
            <a:r>
              <a:rPr lang="de-DE" altLang="de-DE" dirty="0"/>
              <a:t>Immer "Betreffs" verwenden, damit der Empfänger sofort weiß, worum es geht.</a:t>
            </a:r>
          </a:p>
          <a:p>
            <a:pPr marL="182563" indent="-182563" eaLnBrk="1" hangingPunct="1">
              <a:buFontTx/>
              <a:buChar char="•"/>
            </a:pPr>
            <a:r>
              <a:rPr lang="de-DE" altLang="de-DE" dirty="0"/>
              <a:t>Den Textumfang auf ein vernünftiges Maß beschränken (Scrollen bei E-Mails vermeiden). Eher Dokumente anhängen.</a:t>
            </a:r>
          </a:p>
          <a:p>
            <a:pPr marL="182563" indent="-182563" eaLnBrk="1" hangingPunct="1">
              <a:buFontTx/>
              <a:buChar char="•"/>
            </a:pPr>
            <a:r>
              <a:rPr lang="de-DE" altLang="de-DE" dirty="0"/>
              <a:t>Umlaute und Abkürzungen vermeiden.</a:t>
            </a:r>
          </a:p>
          <a:p>
            <a:pPr marL="182563" indent="-182563" eaLnBrk="1" hangingPunct="1">
              <a:buFontTx/>
              <a:buChar char="•"/>
            </a:pPr>
            <a:r>
              <a:rPr lang="de-DE" altLang="de-DE" dirty="0"/>
              <a:t>Vorsicht mit Humor und Sarkasmus, der in anderen Kulturen leicht missverstanden werden kann. Ggf. Smileys und andere Symbole (</a:t>
            </a:r>
            <a:r>
              <a:rPr lang="de-DE" altLang="de-DE" b="1" dirty="0"/>
              <a:t>Emoticons</a:t>
            </a:r>
            <a:r>
              <a:rPr lang="de-DE" altLang="de-DE" dirty="0"/>
              <a:t>) zur Unterstützung verwenden.</a:t>
            </a:r>
          </a:p>
          <a:p>
            <a:pPr marL="182563" indent="-182563" eaLnBrk="1" hangingPunct="1">
              <a:buFontTx/>
              <a:buChar char="•"/>
            </a:pPr>
            <a:r>
              <a:rPr lang="de-DE" altLang="de-DE" dirty="0"/>
              <a:t>Diplomatisch sein: Kritik erscheint geschrieben immer schärfer als gesprochen</a:t>
            </a:r>
          </a:p>
          <a:p>
            <a:pPr marL="182563" indent="-182563" eaLnBrk="1" hangingPunct="1">
              <a:buFontTx/>
              <a:buChar char="•"/>
            </a:pPr>
            <a:r>
              <a:rPr lang="de-DE" altLang="de-DE" dirty="0"/>
              <a:t>Auf die wesentlichen Fragen konzentrieren. Allgemeine Fragen zu eTwinning bitte zunächst selbst klären, z. B. mit Hilfe der FAQ-Liste unter http://www.etwinning.de/hilfe/haeufige-fragen.html oder über die eTwinning Hotline </a:t>
            </a:r>
            <a:r>
              <a:rPr lang="de-DE" altLang="de-DE" b="1" dirty="0"/>
              <a:t> 0800 – 389466464</a:t>
            </a:r>
            <a:r>
              <a:rPr lang="de-DE" altLang="de-DE" dirty="0"/>
              <a:t>.</a:t>
            </a:r>
          </a:p>
          <a:p>
            <a:endParaRPr lang="de-DE" dirty="0"/>
          </a:p>
        </p:txBody>
      </p:sp>
      <p:sp>
        <p:nvSpPr>
          <p:cNvPr id="4" name="Kopfzeilenplatzhalter 3"/>
          <p:cNvSpPr>
            <a:spLocks noGrp="1"/>
          </p:cNvSpPr>
          <p:nvPr>
            <p:ph type="hdr" sz="quarter" idx="10"/>
          </p:nvPr>
        </p:nvSpPr>
        <p:spPr/>
        <p:txBody>
          <a:bodyPr/>
          <a:lstStyle/>
          <a:p>
            <a:pPr>
              <a:defRPr/>
            </a:pPr>
            <a:r>
              <a:rPr lang="de-DE"/>
              <a:t>eTwinning - Das Netzwerk für Schulen in Europa</a:t>
            </a:r>
          </a:p>
        </p:txBody>
      </p:sp>
      <p:sp>
        <p:nvSpPr>
          <p:cNvPr id="5" name="Foliennummernplatzhalter 4"/>
          <p:cNvSpPr>
            <a:spLocks noGrp="1"/>
          </p:cNvSpPr>
          <p:nvPr>
            <p:ph type="sldNum" sz="quarter" idx="11"/>
          </p:nvPr>
        </p:nvSpPr>
        <p:spPr/>
        <p:txBody>
          <a:bodyPr/>
          <a:lstStyle/>
          <a:p>
            <a:pPr>
              <a:defRPr/>
            </a:pPr>
            <a:fld id="{FB56535D-E9E1-4277-B576-0B9115C46FA4}" type="slidenum">
              <a:rPr lang="de-DE" smtClean="0"/>
              <a:pPr>
                <a:defRPr/>
              </a:pPr>
              <a:t>38</a:t>
            </a:fld>
            <a:endParaRPr lang="de-DE"/>
          </a:p>
        </p:txBody>
      </p:sp>
    </p:spTree>
    <p:extLst>
      <p:ext uri="{BB962C8B-B14F-4D97-AF65-F5344CB8AC3E}">
        <p14:creationId xmlns:p14="http://schemas.microsoft.com/office/powerpoint/2010/main" val="2181176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pPr>
              <a:defRPr/>
            </a:pPr>
            <a:r>
              <a:rPr lang="de-DE"/>
              <a:t>eTwinning - Das Netzwerk für Schulen in Europa</a:t>
            </a:r>
          </a:p>
        </p:txBody>
      </p:sp>
      <p:sp>
        <p:nvSpPr>
          <p:cNvPr id="5" name="Foliennummernplatzhalter 4"/>
          <p:cNvSpPr>
            <a:spLocks noGrp="1"/>
          </p:cNvSpPr>
          <p:nvPr>
            <p:ph type="sldNum" sz="quarter" idx="11"/>
          </p:nvPr>
        </p:nvSpPr>
        <p:spPr/>
        <p:txBody>
          <a:bodyPr/>
          <a:lstStyle/>
          <a:p>
            <a:pPr>
              <a:defRPr/>
            </a:pPr>
            <a:fld id="{FB56535D-E9E1-4277-B576-0B9115C46FA4}" type="slidenum">
              <a:rPr lang="de-DE" smtClean="0"/>
              <a:pPr>
                <a:defRPr/>
              </a:pPr>
              <a:t>39</a:t>
            </a:fld>
            <a:endParaRPr lang="de-DE"/>
          </a:p>
        </p:txBody>
      </p:sp>
    </p:spTree>
    <p:extLst>
      <p:ext uri="{BB962C8B-B14F-4D97-AF65-F5344CB8AC3E}">
        <p14:creationId xmlns:p14="http://schemas.microsoft.com/office/powerpoint/2010/main" val="11814562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dirty="0"/>
              <a:t>Video der Nationalen</a:t>
            </a:r>
            <a:r>
              <a:rPr lang="de-DE" baseline="0" dirty="0"/>
              <a:t> eTwinning-Koordinierungsstelle in </a:t>
            </a:r>
            <a:r>
              <a:rPr lang="de-DE" dirty="0"/>
              <a:t>Spanien auf Englisch: </a:t>
            </a:r>
            <a:r>
              <a:rPr lang="de-DE" dirty="0">
                <a:hlinkClick r:id="rId3"/>
              </a:rPr>
              <a:t>https://www.youtube.com/watch?v=ZMb9QeyM-sQ</a:t>
            </a:r>
            <a:r>
              <a:rPr lang="de-DE" dirty="0"/>
              <a:t> </a:t>
            </a:r>
          </a:p>
          <a:p>
            <a:pPr marL="0" marR="0" lvl="0" indent="0" algn="l" defTabSz="457200" rtl="0" eaLnBrk="1" fontAlgn="auto" latinLnBrk="0" hangingPunct="1">
              <a:lnSpc>
                <a:spcPct val="100000"/>
              </a:lnSpc>
              <a:spcBef>
                <a:spcPts val="0"/>
              </a:spcBef>
              <a:spcAft>
                <a:spcPts val="0"/>
              </a:spcAft>
              <a:buClrTx/>
              <a:buSzTx/>
              <a:buFontTx/>
              <a:buNone/>
              <a:tabLst/>
              <a:defRPr/>
            </a:pPr>
            <a:r>
              <a:rPr lang="de-DE" dirty="0"/>
              <a:t>Insb. der Ausschnitt</a:t>
            </a:r>
            <a:r>
              <a:rPr lang="de-DE" baseline="0" dirty="0"/>
              <a:t> von </a:t>
            </a:r>
            <a:r>
              <a:rPr lang="de-DE" dirty="0"/>
              <a:t>Minute: 0:50 – 03:40  zur Visualisierung von Zusammenarbeit</a:t>
            </a:r>
          </a:p>
          <a:p>
            <a:endParaRPr lang="de-DE" dirty="0"/>
          </a:p>
        </p:txBody>
      </p:sp>
      <p:sp>
        <p:nvSpPr>
          <p:cNvPr id="4" name="Foliennummernplatzhalter 3"/>
          <p:cNvSpPr>
            <a:spLocks noGrp="1"/>
          </p:cNvSpPr>
          <p:nvPr>
            <p:ph type="sldNum" sz="quarter" idx="10"/>
          </p:nvPr>
        </p:nvSpPr>
        <p:spPr/>
        <p:txBody>
          <a:bodyPr/>
          <a:lstStyle/>
          <a:p>
            <a:fld id="{B4A8C085-D708-7F4D-8D26-51057335281C}" type="slidenum">
              <a:rPr lang="de-DE" smtClean="0"/>
              <a:t>40</a:t>
            </a:fld>
            <a:endParaRPr lang="de-DE"/>
          </a:p>
        </p:txBody>
      </p:sp>
    </p:spTree>
    <p:extLst>
      <p:ext uri="{BB962C8B-B14F-4D97-AF65-F5344CB8AC3E}">
        <p14:creationId xmlns:p14="http://schemas.microsoft.com/office/powerpoint/2010/main" val="16605842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B4A8C085-D708-7F4D-8D26-51057335281C}" type="slidenum">
              <a:rPr lang="de-DE" smtClean="0"/>
              <a:t>42</a:t>
            </a:fld>
            <a:endParaRPr lang="de-DE"/>
          </a:p>
        </p:txBody>
      </p:sp>
    </p:spTree>
    <p:extLst>
      <p:ext uri="{BB962C8B-B14F-4D97-AF65-F5344CB8AC3E}">
        <p14:creationId xmlns:p14="http://schemas.microsoft.com/office/powerpoint/2010/main" val="1031149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4A8C085-D708-7F4D-8D26-51057335281C}" type="slidenum">
              <a:rPr lang="de-DE" smtClean="0"/>
              <a:t>5</a:t>
            </a:fld>
            <a:endParaRPr lang="de-DE"/>
          </a:p>
        </p:txBody>
      </p:sp>
    </p:spTree>
    <p:extLst>
      <p:ext uri="{BB962C8B-B14F-4D97-AF65-F5344CB8AC3E}">
        <p14:creationId xmlns:p14="http://schemas.microsoft.com/office/powerpoint/2010/main" val="1272594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4A8C085-D708-7F4D-8D26-51057335281C}" type="slidenum">
              <a:rPr lang="de-DE" smtClean="0"/>
              <a:t>7</a:t>
            </a:fld>
            <a:endParaRPr lang="de-DE"/>
          </a:p>
        </p:txBody>
      </p:sp>
    </p:spTree>
    <p:extLst>
      <p:ext uri="{BB962C8B-B14F-4D97-AF65-F5344CB8AC3E}">
        <p14:creationId xmlns:p14="http://schemas.microsoft.com/office/powerpoint/2010/main" val="2141515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WICHTIG:</a:t>
            </a:r>
            <a:r>
              <a:rPr lang="de-DE" baseline="0" dirty="0"/>
              <a:t> Die Registrierung wird überprüft und ist nur für Lehrkräfte möglich.</a:t>
            </a:r>
            <a:endParaRPr lang="de-DE" dirty="0"/>
          </a:p>
        </p:txBody>
      </p:sp>
      <p:sp>
        <p:nvSpPr>
          <p:cNvPr id="4" name="Foliennummernplatzhalter 3"/>
          <p:cNvSpPr>
            <a:spLocks noGrp="1"/>
          </p:cNvSpPr>
          <p:nvPr>
            <p:ph type="sldNum" sz="quarter" idx="10"/>
          </p:nvPr>
        </p:nvSpPr>
        <p:spPr/>
        <p:txBody>
          <a:bodyPr/>
          <a:lstStyle/>
          <a:p>
            <a:fld id="{A7061EE8-9C08-4FC1-8A90-71B5F92FD31B}" type="slidenum">
              <a:rPr lang="de-DE" smtClean="0"/>
              <a:t>8</a:t>
            </a:fld>
            <a:endParaRPr lang="de-DE"/>
          </a:p>
        </p:txBody>
      </p:sp>
    </p:spTree>
    <p:extLst>
      <p:ext uri="{BB962C8B-B14F-4D97-AF65-F5344CB8AC3E}">
        <p14:creationId xmlns:p14="http://schemas.microsoft.com/office/powerpoint/2010/main" val="21639441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B4A8C085-D708-7F4D-8D26-51057335281C}" type="slidenum">
              <a:rPr lang="de-DE" smtClean="0"/>
              <a:t>9</a:t>
            </a:fld>
            <a:endParaRPr lang="de-DE"/>
          </a:p>
        </p:txBody>
      </p:sp>
    </p:spTree>
    <p:extLst>
      <p:ext uri="{BB962C8B-B14F-4D97-AF65-F5344CB8AC3E}">
        <p14:creationId xmlns:p14="http://schemas.microsoft.com/office/powerpoint/2010/main" val="11309015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Per Klick auf den Screenshot kann man gleich im Browser zu</a:t>
            </a:r>
            <a:r>
              <a:rPr lang="de-DE" baseline="0" dirty="0"/>
              <a:t> eTwinning Live wechseln! </a:t>
            </a:r>
          </a:p>
          <a:p>
            <a:endParaRPr lang="de-DE" baseline="0" dirty="0"/>
          </a:p>
          <a:p>
            <a:r>
              <a:rPr lang="de-DE" b="1" dirty="0"/>
              <a:t>HINWEIS</a:t>
            </a:r>
            <a:r>
              <a:rPr lang="de-DE" dirty="0"/>
              <a:t>: </a:t>
            </a:r>
          </a:p>
          <a:p>
            <a:pPr marL="228600" indent="-228600">
              <a:buAutoNum type="arabicParenR"/>
            </a:pPr>
            <a:r>
              <a:rPr lang="de-DE" baseline="0" dirty="0"/>
              <a:t>Sicherstellen, dass man eine Internetverbindung hat</a:t>
            </a:r>
          </a:p>
          <a:p>
            <a:pPr marL="228600" indent="-228600">
              <a:buAutoNum type="arabicParenR"/>
            </a:pPr>
            <a:r>
              <a:rPr lang="de-DE" baseline="0" dirty="0"/>
              <a:t>Vor der Präsentation bereits einloggen – sonst steht man vor verschlossener Community-Tür!</a:t>
            </a:r>
          </a:p>
        </p:txBody>
      </p:sp>
      <p:sp>
        <p:nvSpPr>
          <p:cNvPr id="4" name="Foliennummernplatzhalter 3"/>
          <p:cNvSpPr>
            <a:spLocks noGrp="1"/>
          </p:cNvSpPr>
          <p:nvPr>
            <p:ph type="sldNum" sz="quarter" idx="10"/>
          </p:nvPr>
        </p:nvSpPr>
        <p:spPr/>
        <p:txBody>
          <a:bodyPr/>
          <a:lstStyle/>
          <a:p>
            <a:fld id="{B4A8C085-D708-7F4D-8D26-51057335281C}" type="slidenum">
              <a:rPr lang="de-DE" smtClean="0"/>
              <a:t>10</a:t>
            </a:fld>
            <a:endParaRPr lang="de-DE"/>
          </a:p>
        </p:txBody>
      </p:sp>
    </p:spTree>
    <p:extLst>
      <p:ext uri="{BB962C8B-B14F-4D97-AF65-F5344CB8AC3E}">
        <p14:creationId xmlns:p14="http://schemas.microsoft.com/office/powerpoint/2010/main" val="3074214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997E411E-B897-4693-B314-279E95AAEA58}" type="slidenum">
              <a:rPr lang="de-DE" smtClean="0"/>
              <a:pPr>
                <a:defRPr/>
              </a:pPr>
              <a:t>11</a:t>
            </a:fld>
            <a:endParaRPr lang="de-DE"/>
          </a:p>
        </p:txBody>
      </p:sp>
      <p:sp>
        <p:nvSpPr>
          <p:cNvPr id="5" name="Kopfzeilenplatzhalter 4"/>
          <p:cNvSpPr>
            <a:spLocks noGrp="1"/>
          </p:cNvSpPr>
          <p:nvPr>
            <p:ph type="hdr" sz="quarter" idx="11"/>
          </p:nvPr>
        </p:nvSpPr>
        <p:spPr/>
        <p:txBody>
          <a:bodyPr/>
          <a:lstStyle/>
          <a:p>
            <a:pPr>
              <a:defRPr/>
            </a:pPr>
            <a:r>
              <a:rPr lang="de-DE"/>
              <a:t>eTwinning - Das Netzwerk für Schulen in Europa</a:t>
            </a:r>
          </a:p>
        </p:txBody>
      </p:sp>
    </p:spTree>
    <p:extLst>
      <p:ext uri="{BB962C8B-B14F-4D97-AF65-F5344CB8AC3E}">
        <p14:creationId xmlns:p14="http://schemas.microsoft.com/office/powerpoint/2010/main" val="1646286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Netiquette: </a:t>
            </a:r>
            <a:r>
              <a:rPr lang="de-DE" dirty="0" err="1"/>
              <a:t>Don‘t</a:t>
            </a:r>
            <a:r>
              <a:rPr lang="de-DE" dirty="0"/>
              <a:t> </a:t>
            </a:r>
            <a:r>
              <a:rPr lang="de-DE" dirty="0" err="1"/>
              <a:t>forget</a:t>
            </a:r>
            <a:r>
              <a:rPr lang="de-DE" dirty="0"/>
              <a:t> </a:t>
            </a:r>
            <a:r>
              <a:rPr lang="de-DE" dirty="0" err="1"/>
              <a:t>to</a:t>
            </a:r>
            <a:r>
              <a:rPr lang="de-DE" baseline="0" dirty="0"/>
              <a:t> </a:t>
            </a:r>
            <a:r>
              <a:rPr lang="de-DE" baseline="0" dirty="0" err="1"/>
              <a:t>ask</a:t>
            </a:r>
            <a:r>
              <a:rPr lang="de-DE" baseline="0" dirty="0"/>
              <a:t> </a:t>
            </a:r>
            <a:r>
              <a:rPr lang="de-DE" baseline="0" dirty="0" err="1"/>
              <a:t>before</a:t>
            </a:r>
            <a:r>
              <a:rPr lang="de-DE" baseline="0" dirty="0"/>
              <a:t> </a:t>
            </a:r>
            <a:r>
              <a:rPr lang="de-DE" baseline="0" dirty="0" err="1"/>
              <a:t>adding</a:t>
            </a:r>
            <a:r>
              <a:rPr lang="de-DE" baseline="0" dirty="0"/>
              <a:t> </a:t>
            </a:r>
            <a:r>
              <a:rPr lang="de-DE" baseline="0" dirty="0" err="1"/>
              <a:t>someone</a:t>
            </a:r>
            <a:r>
              <a:rPr lang="de-DE" baseline="0" dirty="0"/>
              <a:t>!</a:t>
            </a:r>
            <a:endParaRPr lang="de-DE" dirty="0"/>
          </a:p>
        </p:txBody>
      </p:sp>
      <p:sp>
        <p:nvSpPr>
          <p:cNvPr id="4" name="Foliennummernplatzhalter 3"/>
          <p:cNvSpPr>
            <a:spLocks noGrp="1"/>
          </p:cNvSpPr>
          <p:nvPr>
            <p:ph type="sldNum" sz="quarter" idx="10"/>
          </p:nvPr>
        </p:nvSpPr>
        <p:spPr/>
        <p:txBody>
          <a:bodyPr/>
          <a:lstStyle/>
          <a:p>
            <a:pPr>
              <a:defRPr/>
            </a:pPr>
            <a:fld id="{11D9FA74-349B-4268-936E-356FD05C19B5}" type="slidenum">
              <a:rPr lang="de-DE" smtClean="0"/>
              <a:pPr>
                <a:defRPr/>
              </a:pPr>
              <a:t>13</a:t>
            </a:fld>
            <a:endParaRPr lang="de-DE"/>
          </a:p>
        </p:txBody>
      </p:sp>
      <p:sp>
        <p:nvSpPr>
          <p:cNvPr id="5" name="Kopfzeilenplatzhalter 4"/>
          <p:cNvSpPr>
            <a:spLocks noGrp="1"/>
          </p:cNvSpPr>
          <p:nvPr>
            <p:ph type="hdr" sz="quarter" idx="11"/>
          </p:nvPr>
        </p:nvSpPr>
        <p:spPr/>
        <p:txBody>
          <a:bodyPr/>
          <a:lstStyle/>
          <a:p>
            <a:pPr>
              <a:defRPr/>
            </a:pPr>
            <a:r>
              <a:rPr lang="de-DE"/>
              <a:t>eTwinning - Das Netzwerk für Schulen in Europa</a:t>
            </a:r>
          </a:p>
        </p:txBody>
      </p:sp>
    </p:spTree>
    <p:extLst>
      <p:ext uri="{BB962C8B-B14F-4D97-AF65-F5344CB8AC3E}">
        <p14:creationId xmlns:p14="http://schemas.microsoft.com/office/powerpoint/2010/main" val="399087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7" name="Titel 1"/>
          <p:cNvSpPr>
            <a:spLocks noGrp="1"/>
          </p:cNvSpPr>
          <p:nvPr>
            <p:ph type="title"/>
          </p:nvPr>
        </p:nvSpPr>
        <p:spPr>
          <a:xfrm>
            <a:off x="1219200" y="2269074"/>
            <a:ext cx="7010400" cy="2929468"/>
          </a:xfrm>
          <a:prstGeom prst="rect">
            <a:avLst/>
          </a:prstGeom>
        </p:spPr>
        <p:txBody>
          <a:bodyPr/>
          <a:lstStyle>
            <a:lvl1pPr algn="l">
              <a:defRPr b="1" i="0">
                <a:solidFill>
                  <a:srgbClr val="06416F"/>
                </a:solidFill>
                <a:latin typeface="Arial"/>
                <a:cs typeface="Arial"/>
              </a:defRPr>
            </a:lvl1pPr>
          </a:lstStyle>
          <a:p>
            <a:r>
              <a:rPr lang="de-DE" dirty="0"/>
              <a:t>Mastertitelformat bearbeiten</a:t>
            </a:r>
          </a:p>
        </p:txBody>
      </p:sp>
      <p:sp>
        <p:nvSpPr>
          <p:cNvPr id="8" name="Datumsplatzhalter 3"/>
          <p:cNvSpPr>
            <a:spLocks noGrp="1"/>
          </p:cNvSpPr>
          <p:nvPr>
            <p:ph type="dt" sz="half" idx="4294967295"/>
          </p:nvPr>
        </p:nvSpPr>
        <p:spPr>
          <a:xfrm>
            <a:off x="1271211" y="1937817"/>
            <a:ext cx="2133600" cy="365125"/>
          </a:xfrm>
          <a:prstGeom prst="rect">
            <a:avLst/>
          </a:prstGeom>
        </p:spPr>
        <p:txBody>
          <a:bodyPr vert="horz" lIns="91440" tIns="45720" rIns="91440" bIns="45720" rtlCol="0" anchor="t"/>
          <a:lstStyle>
            <a:lvl1pPr algn="l">
              <a:defRPr sz="1400" b="0" i="0" u="sng">
                <a:solidFill>
                  <a:srgbClr val="06416F"/>
                </a:solidFill>
                <a:latin typeface="Arial"/>
                <a:cs typeface="Arial"/>
              </a:defRPr>
            </a:lvl1pPr>
          </a:lstStyle>
          <a:p>
            <a:r>
              <a:rPr lang="de-DE"/>
              <a:t>3. September 2015</a:t>
            </a:r>
            <a:endParaRPr lang="de-DE"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10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40000" y="1170000"/>
            <a:ext cx="8064000" cy="360000"/>
          </a:xfrm>
          <a:prstGeom prst="rect">
            <a:avLst/>
          </a:prstGeom>
        </p:spPr>
        <p:txBody>
          <a:bodyPr/>
          <a:lstStyle/>
          <a:p>
            <a:r>
              <a:rPr lang="de-DE"/>
              <a:t>Titel bearbeiten</a:t>
            </a:r>
          </a:p>
        </p:txBody>
      </p:sp>
      <p:sp>
        <p:nvSpPr>
          <p:cNvPr id="7" name="Inhaltsplatzhalter 6"/>
          <p:cNvSpPr>
            <a:spLocks noGrp="1"/>
          </p:cNvSpPr>
          <p:nvPr>
            <p:ph sz="quarter" idx="12" hasCustomPrompt="1"/>
          </p:nvPr>
        </p:nvSpPr>
        <p:spPr>
          <a:xfrm>
            <a:off x="538976" y="1890000"/>
            <a:ext cx="8064000" cy="4027416"/>
          </a:xfrm>
          <a:prstGeom prst="rect">
            <a:avLst/>
          </a:prstGeom>
        </p:spPr>
        <p:txBody>
          <a:bodyPr/>
          <a:lstStyle>
            <a:lvl1pPr>
              <a:defRPr sz="1600" b="0" i="0">
                <a:solidFill>
                  <a:schemeClr val="tx1">
                    <a:lumMod val="65000"/>
                    <a:lumOff val="35000"/>
                  </a:schemeClr>
                </a:solidFill>
                <a:latin typeface="Arial"/>
                <a:cs typeface="Arial"/>
              </a:defRPr>
            </a:lvl1pPr>
          </a:lstStyle>
          <a:p>
            <a:pPr lvl="0"/>
            <a:r>
              <a:rPr lang="de-DE"/>
              <a:t>Inhalt bearbeiten</a:t>
            </a:r>
          </a:p>
        </p:txBody>
      </p:sp>
      <p:sp>
        <p:nvSpPr>
          <p:cNvPr id="11" name="Textplatzhalter 10"/>
          <p:cNvSpPr>
            <a:spLocks noGrp="1"/>
          </p:cNvSpPr>
          <p:nvPr>
            <p:ph type="body" sz="quarter" idx="13" hasCustomPrompt="1"/>
          </p:nvPr>
        </p:nvSpPr>
        <p:spPr>
          <a:xfrm>
            <a:off x="540000" y="1530000"/>
            <a:ext cx="8064000" cy="360000"/>
          </a:xfrm>
          <a:prstGeom prst="rect">
            <a:avLst/>
          </a:prstGeom>
        </p:spPr>
        <p:txBody>
          <a:bodyPr/>
          <a:lstStyle/>
          <a:p>
            <a:pPr lvl="0"/>
            <a:r>
              <a:rPr lang="de-DE"/>
              <a:t>Untertitel bearbeiten</a:t>
            </a:r>
          </a:p>
        </p:txBody>
      </p:sp>
      <p:sp>
        <p:nvSpPr>
          <p:cNvPr id="3" name="Rechteck 2"/>
          <p:cNvSpPr/>
          <p:nvPr/>
        </p:nvSpPr>
        <p:spPr>
          <a:xfrm>
            <a:off x="545352" y="4570607"/>
            <a:ext cx="4325877" cy="133115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9" name="Rechteck 8"/>
          <p:cNvSpPr/>
          <p:nvPr/>
        </p:nvSpPr>
        <p:spPr>
          <a:xfrm>
            <a:off x="545352" y="4570607"/>
            <a:ext cx="4325877" cy="133115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14840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Ausnahme">
    <p:spTree>
      <p:nvGrpSpPr>
        <p:cNvPr id="1" name=""/>
        <p:cNvGrpSpPr/>
        <p:nvPr/>
      </p:nvGrpSpPr>
      <p:grpSpPr>
        <a:xfrm>
          <a:off x="0" y="0"/>
          <a:ext cx="0" cy="0"/>
          <a:chOff x="0" y="0"/>
          <a:chExt cx="0" cy="0"/>
        </a:xfrm>
      </p:grpSpPr>
      <p:sp>
        <p:nvSpPr>
          <p:cNvPr id="7" name="Textplatzhalter 13"/>
          <p:cNvSpPr>
            <a:spLocks noGrp="1"/>
          </p:cNvSpPr>
          <p:nvPr>
            <p:ph type="body" sz="quarter" idx="14"/>
          </p:nvPr>
        </p:nvSpPr>
        <p:spPr>
          <a:xfrm>
            <a:off x="344487" y="1134534"/>
            <a:ext cx="8523287" cy="972000"/>
          </a:xfrm>
          <a:prstGeom prst="rect">
            <a:avLst/>
          </a:prstGeom>
        </p:spPr>
        <p:txBody>
          <a:bodyPr vert="horz" lIns="0" tIns="0" rIns="0" bIns="0" anchor="b"/>
          <a:lstStyle>
            <a:lvl1pPr marL="0" indent="0">
              <a:buNone/>
              <a:defRPr sz="24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
        <p:nvSpPr>
          <p:cNvPr id="9" name="Fußzeilenplatzhalter 4"/>
          <p:cNvSpPr>
            <a:spLocks noGrp="1"/>
          </p:cNvSpPr>
          <p:nvPr>
            <p:ph type="ftr" sz="quarter" idx="3"/>
          </p:nvPr>
        </p:nvSpPr>
        <p:spPr>
          <a:xfrm>
            <a:off x="254520" y="6441022"/>
            <a:ext cx="5499494" cy="501651"/>
          </a:xfrm>
          <a:prstGeom prst="rect">
            <a:avLst/>
          </a:prstGeom>
        </p:spPr>
        <p:txBody>
          <a:bodyPr anchor="t"/>
          <a:lstStyle>
            <a:lvl1pPr algn="l">
              <a:defRPr sz="1200" b="1" i="0">
                <a:solidFill>
                  <a:srgbClr val="78B635"/>
                </a:solidFill>
                <a:latin typeface="Arial"/>
                <a:cs typeface="Arial"/>
              </a:defRPr>
            </a:lvl1pPr>
          </a:lstStyle>
          <a:p>
            <a:endParaRPr lang="de-DE" dirty="0"/>
          </a:p>
        </p:txBody>
      </p:sp>
      <p:sp>
        <p:nvSpPr>
          <p:cNvPr id="3" name="Inhaltsplatzhalter 2"/>
          <p:cNvSpPr>
            <a:spLocks noGrp="1"/>
          </p:cNvSpPr>
          <p:nvPr>
            <p:ph sz="quarter" idx="15"/>
          </p:nvPr>
        </p:nvSpPr>
        <p:spPr>
          <a:xfrm>
            <a:off x="338400" y="2268000"/>
            <a:ext cx="4032000" cy="3681950"/>
          </a:xfrm>
          <a:prstGeom prst="rect">
            <a:avLst/>
          </a:prstGeom>
        </p:spPr>
        <p:txBody>
          <a:bodyPr vert="horz" lIns="0" tIns="0" rIns="0" bIns="0"/>
          <a:lstStyle>
            <a:lvl1pPr marL="342900" indent="-342900">
              <a:spcAft>
                <a:spcPts val="432"/>
              </a:spcAft>
              <a:buClr>
                <a:schemeClr val="accent6"/>
              </a:buClr>
              <a:buSzPct val="90000"/>
              <a:buFont typeface="Lucida Grande"/>
              <a:buChar char="◣"/>
              <a:defRPr sz="2000"/>
            </a:lvl1pPr>
            <a:lvl2pPr marL="561600" indent="-285750">
              <a:spcAft>
                <a:spcPts val="432"/>
              </a:spcAft>
              <a:buClr>
                <a:schemeClr val="accent6"/>
              </a:buClr>
              <a:buSzPct val="90000"/>
              <a:buFont typeface="Lucida Grande"/>
              <a:buChar char="◣"/>
              <a:defRPr sz="1800"/>
            </a:lvl2pPr>
            <a:lvl3pPr marL="964800" indent="-228600">
              <a:spcAft>
                <a:spcPts val="432"/>
              </a:spcAft>
              <a:buClr>
                <a:schemeClr val="accent6"/>
              </a:buClr>
              <a:buSzPct val="90000"/>
              <a:buFont typeface="Lucida Grande"/>
              <a:buChar char="◣"/>
              <a:defRPr sz="1600"/>
            </a:lvl3pPr>
            <a:lvl4pPr marL="1422000" indent="-228600">
              <a:spcAft>
                <a:spcPts val="432"/>
              </a:spcAft>
              <a:buClr>
                <a:schemeClr val="accent6"/>
              </a:buClr>
              <a:buSzPct val="90000"/>
              <a:buFont typeface="Lucida Grande"/>
              <a:buChar char="◣"/>
              <a:defRPr sz="1400"/>
            </a:lvl4pPr>
            <a:lvl5pPr marL="1879200" indent="-228600">
              <a:spcAft>
                <a:spcPts val="432"/>
              </a:spcAft>
              <a:buClr>
                <a:schemeClr val="accent6"/>
              </a:buClr>
              <a:buSzPct val="90000"/>
              <a:buFont typeface="Lucida Grande"/>
              <a:buChar char="◣"/>
              <a:defRPr sz="14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Inhaltsplatzhalter 2"/>
          <p:cNvSpPr>
            <a:spLocks noGrp="1"/>
          </p:cNvSpPr>
          <p:nvPr>
            <p:ph sz="quarter" idx="16"/>
          </p:nvPr>
        </p:nvSpPr>
        <p:spPr>
          <a:xfrm>
            <a:off x="4773376" y="2268000"/>
            <a:ext cx="4094398" cy="3681950"/>
          </a:xfrm>
          <a:prstGeom prst="rect">
            <a:avLst/>
          </a:prstGeom>
        </p:spPr>
        <p:txBody>
          <a:bodyPr vert="horz" lIns="0" tIns="0" rIns="0" bIns="0"/>
          <a:lstStyle>
            <a:lvl1pPr marL="342900" indent="-342900">
              <a:spcAft>
                <a:spcPts val="432"/>
              </a:spcAft>
              <a:buClr>
                <a:schemeClr val="accent6"/>
              </a:buClr>
              <a:buSzPct val="90000"/>
              <a:buFont typeface="Lucida Grande"/>
              <a:buChar char="◣"/>
              <a:defRPr sz="2000"/>
            </a:lvl1pPr>
            <a:lvl2pPr marL="561600" indent="-285750">
              <a:spcAft>
                <a:spcPts val="432"/>
              </a:spcAft>
              <a:buClr>
                <a:schemeClr val="accent6"/>
              </a:buClr>
              <a:buSzPct val="90000"/>
              <a:buFont typeface="Lucida Grande"/>
              <a:buChar char="◣"/>
              <a:defRPr sz="1800"/>
            </a:lvl2pPr>
            <a:lvl3pPr marL="964800" indent="-228600">
              <a:spcAft>
                <a:spcPts val="432"/>
              </a:spcAft>
              <a:buClr>
                <a:schemeClr val="accent6"/>
              </a:buClr>
              <a:buSzPct val="90000"/>
              <a:buFont typeface="Lucida Grande"/>
              <a:buChar char="◣"/>
              <a:defRPr sz="1600"/>
            </a:lvl3pPr>
            <a:lvl4pPr marL="1422000" indent="-228600">
              <a:spcAft>
                <a:spcPts val="432"/>
              </a:spcAft>
              <a:buClr>
                <a:schemeClr val="accent6"/>
              </a:buClr>
              <a:buSzPct val="90000"/>
              <a:buFont typeface="Lucida Grande"/>
              <a:buChar char="◣"/>
              <a:defRPr sz="1400"/>
            </a:lvl4pPr>
            <a:lvl5pPr marL="1879200" indent="-228600">
              <a:spcAft>
                <a:spcPts val="432"/>
              </a:spcAft>
              <a:buClr>
                <a:schemeClr val="accent6"/>
              </a:buClr>
              <a:buSzPct val="90000"/>
              <a:buFont typeface="Lucida Grande"/>
              <a:buChar char="◣"/>
              <a:defRPr sz="14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 name="Rechteck 1"/>
          <p:cNvSpPr/>
          <p:nvPr userDrawn="1"/>
        </p:nvSpPr>
        <p:spPr>
          <a:xfrm>
            <a:off x="-4101" y="2149066"/>
            <a:ext cx="9205200" cy="4752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543995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nhaltsfolie mit 2 Platzhaltern">
    <p:spTree>
      <p:nvGrpSpPr>
        <p:cNvPr id="1" name=""/>
        <p:cNvGrpSpPr/>
        <p:nvPr/>
      </p:nvGrpSpPr>
      <p:grpSpPr>
        <a:xfrm>
          <a:off x="0" y="0"/>
          <a:ext cx="0" cy="0"/>
          <a:chOff x="0" y="0"/>
          <a:chExt cx="0" cy="0"/>
        </a:xfrm>
      </p:grpSpPr>
      <p:sp>
        <p:nvSpPr>
          <p:cNvPr id="7" name="Textplatzhalter 13"/>
          <p:cNvSpPr>
            <a:spLocks noGrp="1"/>
          </p:cNvSpPr>
          <p:nvPr>
            <p:ph type="body" sz="quarter" idx="14"/>
          </p:nvPr>
        </p:nvSpPr>
        <p:spPr>
          <a:xfrm>
            <a:off x="344487" y="1134534"/>
            <a:ext cx="8523287" cy="972000"/>
          </a:xfrm>
          <a:prstGeom prst="rect">
            <a:avLst/>
          </a:prstGeom>
        </p:spPr>
        <p:txBody>
          <a:bodyPr vert="horz" lIns="0" tIns="0" rIns="0" bIns="0" anchor="b"/>
          <a:lstStyle>
            <a:lvl1pPr marL="0" indent="0">
              <a:buNone/>
              <a:defRPr sz="24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
        <p:nvSpPr>
          <p:cNvPr id="9" name="Fußzeilenplatzhalter 4"/>
          <p:cNvSpPr>
            <a:spLocks noGrp="1"/>
          </p:cNvSpPr>
          <p:nvPr>
            <p:ph type="ftr" sz="quarter" idx="3"/>
          </p:nvPr>
        </p:nvSpPr>
        <p:spPr>
          <a:xfrm>
            <a:off x="254520" y="6441022"/>
            <a:ext cx="5499494" cy="501651"/>
          </a:xfrm>
          <a:prstGeom prst="rect">
            <a:avLst/>
          </a:prstGeom>
        </p:spPr>
        <p:txBody>
          <a:bodyPr anchor="t"/>
          <a:lstStyle>
            <a:lvl1pPr algn="l">
              <a:defRPr sz="1200" b="1" i="0">
                <a:solidFill>
                  <a:srgbClr val="78B635"/>
                </a:solidFill>
                <a:latin typeface="Arial"/>
                <a:cs typeface="Arial"/>
              </a:defRPr>
            </a:lvl1pPr>
          </a:lstStyle>
          <a:p>
            <a:endParaRPr lang="de-DE" dirty="0"/>
          </a:p>
        </p:txBody>
      </p:sp>
      <p:sp>
        <p:nvSpPr>
          <p:cNvPr id="3" name="Inhaltsplatzhalter 2"/>
          <p:cNvSpPr>
            <a:spLocks noGrp="1"/>
          </p:cNvSpPr>
          <p:nvPr>
            <p:ph sz="quarter" idx="15"/>
          </p:nvPr>
        </p:nvSpPr>
        <p:spPr>
          <a:xfrm>
            <a:off x="338400" y="2268000"/>
            <a:ext cx="8529374" cy="3681950"/>
          </a:xfrm>
          <a:prstGeom prst="rect">
            <a:avLst/>
          </a:prstGeom>
        </p:spPr>
        <p:txBody>
          <a:bodyPr vert="horz" lIns="0" tIns="0" rIns="0" bIns="0"/>
          <a:lstStyle>
            <a:lvl1pPr marL="342900" indent="-342900">
              <a:spcAft>
                <a:spcPts val="432"/>
              </a:spcAft>
              <a:buClr>
                <a:schemeClr val="accent6"/>
              </a:buClr>
              <a:buSzPct val="90000"/>
              <a:buFont typeface="Lucida Grande"/>
              <a:buChar char="◣"/>
              <a:defRPr sz="2000"/>
            </a:lvl1pPr>
            <a:lvl2pPr marL="561600" indent="-285750">
              <a:spcAft>
                <a:spcPts val="432"/>
              </a:spcAft>
              <a:buClr>
                <a:schemeClr val="accent6"/>
              </a:buClr>
              <a:buSzPct val="90000"/>
              <a:buFont typeface="Lucida Grande"/>
              <a:buChar char="◣"/>
              <a:defRPr sz="1800"/>
            </a:lvl2pPr>
            <a:lvl3pPr marL="964800" indent="-228600">
              <a:spcAft>
                <a:spcPts val="432"/>
              </a:spcAft>
              <a:buClr>
                <a:schemeClr val="accent6"/>
              </a:buClr>
              <a:buSzPct val="90000"/>
              <a:buFont typeface="Lucida Grande"/>
              <a:buChar char="◣"/>
              <a:defRPr sz="1600"/>
            </a:lvl3pPr>
            <a:lvl4pPr marL="1422000" indent="-228600">
              <a:spcAft>
                <a:spcPts val="432"/>
              </a:spcAft>
              <a:buClr>
                <a:schemeClr val="accent6"/>
              </a:buClr>
              <a:buSzPct val="90000"/>
              <a:buFont typeface="Lucida Grande"/>
              <a:buChar char="◣"/>
              <a:defRPr sz="1400"/>
            </a:lvl4pPr>
            <a:lvl5pPr marL="1879200" indent="-228600">
              <a:spcAft>
                <a:spcPts val="432"/>
              </a:spcAft>
              <a:buClr>
                <a:schemeClr val="accent6"/>
              </a:buClr>
              <a:buSzPct val="90000"/>
              <a:buFont typeface="Lucida Grande"/>
              <a:buChar char="◣"/>
              <a:defRPr sz="14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27838999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Inhaltsfolie mit 5 Platzhaltern">
    <p:spTree>
      <p:nvGrpSpPr>
        <p:cNvPr id="1" name=""/>
        <p:cNvGrpSpPr/>
        <p:nvPr/>
      </p:nvGrpSpPr>
      <p:grpSpPr>
        <a:xfrm>
          <a:off x="0" y="0"/>
          <a:ext cx="0" cy="0"/>
          <a:chOff x="0" y="0"/>
          <a:chExt cx="0" cy="0"/>
        </a:xfrm>
      </p:grpSpPr>
      <p:sp>
        <p:nvSpPr>
          <p:cNvPr id="7" name="Textplatzhalter 13"/>
          <p:cNvSpPr>
            <a:spLocks noGrp="1"/>
          </p:cNvSpPr>
          <p:nvPr>
            <p:ph type="body" sz="quarter" idx="14"/>
          </p:nvPr>
        </p:nvSpPr>
        <p:spPr>
          <a:xfrm>
            <a:off x="344487" y="1134534"/>
            <a:ext cx="8523287" cy="973626"/>
          </a:xfrm>
          <a:prstGeom prst="rect">
            <a:avLst/>
          </a:prstGeom>
        </p:spPr>
        <p:txBody>
          <a:bodyPr vert="horz" lIns="0" tIns="0" rIns="0" bIns="0" anchor="b"/>
          <a:lstStyle>
            <a:lvl1pPr marL="0" indent="0">
              <a:buNone/>
              <a:defRPr sz="24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
        <p:nvSpPr>
          <p:cNvPr id="9" name="Fußzeilenplatzhalter 4"/>
          <p:cNvSpPr>
            <a:spLocks noGrp="1"/>
          </p:cNvSpPr>
          <p:nvPr>
            <p:ph type="ftr" sz="quarter" idx="3"/>
          </p:nvPr>
        </p:nvSpPr>
        <p:spPr>
          <a:xfrm>
            <a:off x="254520" y="6441022"/>
            <a:ext cx="5499494" cy="501651"/>
          </a:xfrm>
          <a:prstGeom prst="rect">
            <a:avLst/>
          </a:prstGeom>
        </p:spPr>
        <p:txBody>
          <a:bodyPr anchor="t"/>
          <a:lstStyle>
            <a:lvl1pPr algn="l">
              <a:defRPr sz="1200" b="1" i="0">
                <a:solidFill>
                  <a:srgbClr val="78B635"/>
                </a:solidFill>
                <a:latin typeface="Arial"/>
                <a:cs typeface="Arial"/>
              </a:defRPr>
            </a:lvl1pPr>
          </a:lstStyle>
          <a:p>
            <a:endParaRPr lang="de-DE" dirty="0"/>
          </a:p>
        </p:txBody>
      </p:sp>
      <p:sp>
        <p:nvSpPr>
          <p:cNvPr id="3" name="Inhaltsplatzhalter 2"/>
          <p:cNvSpPr>
            <a:spLocks noGrp="1"/>
          </p:cNvSpPr>
          <p:nvPr>
            <p:ph sz="quarter" idx="15"/>
          </p:nvPr>
        </p:nvSpPr>
        <p:spPr>
          <a:xfrm>
            <a:off x="338400" y="3006000"/>
            <a:ext cx="4032000" cy="2943950"/>
          </a:xfrm>
          <a:prstGeom prst="rect">
            <a:avLst/>
          </a:prstGeom>
        </p:spPr>
        <p:txBody>
          <a:bodyPr vert="horz" lIns="0" tIns="0" rIns="0" bIns="0"/>
          <a:lstStyle>
            <a:lvl1pPr marL="342900" indent="-342900">
              <a:spcAft>
                <a:spcPts val="432"/>
              </a:spcAft>
              <a:buClr>
                <a:schemeClr val="accent6"/>
              </a:buClr>
              <a:buSzPct val="90000"/>
              <a:buFont typeface="Lucida Grande"/>
              <a:buChar char="◣"/>
              <a:defRPr sz="2000"/>
            </a:lvl1pPr>
            <a:lvl2pPr marL="561600" indent="-285750">
              <a:spcAft>
                <a:spcPts val="432"/>
              </a:spcAft>
              <a:buClr>
                <a:schemeClr val="accent6"/>
              </a:buClr>
              <a:buSzPct val="90000"/>
              <a:buFont typeface="Lucida Grande"/>
              <a:buChar char="◣"/>
              <a:defRPr sz="1800"/>
            </a:lvl2pPr>
            <a:lvl3pPr marL="964800" indent="-228600">
              <a:spcAft>
                <a:spcPts val="432"/>
              </a:spcAft>
              <a:buClr>
                <a:schemeClr val="accent6"/>
              </a:buClr>
              <a:buSzPct val="90000"/>
              <a:buFont typeface="Lucida Grande"/>
              <a:buChar char="◣"/>
              <a:defRPr sz="1600"/>
            </a:lvl3pPr>
            <a:lvl4pPr marL="1422000" indent="-228600">
              <a:spcAft>
                <a:spcPts val="432"/>
              </a:spcAft>
              <a:buClr>
                <a:schemeClr val="accent6"/>
              </a:buClr>
              <a:buSzPct val="90000"/>
              <a:buFont typeface="Lucida Grande"/>
              <a:buChar char="◣"/>
              <a:defRPr sz="1400"/>
            </a:lvl4pPr>
            <a:lvl5pPr marL="1879200" indent="-228600">
              <a:spcAft>
                <a:spcPts val="432"/>
              </a:spcAft>
              <a:buClr>
                <a:schemeClr val="accent6"/>
              </a:buClr>
              <a:buSzPct val="90000"/>
              <a:buFont typeface="Lucida Grande"/>
              <a:buChar char="◣"/>
              <a:defRPr sz="14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Inhaltsplatzhalter 2"/>
          <p:cNvSpPr>
            <a:spLocks noGrp="1"/>
          </p:cNvSpPr>
          <p:nvPr>
            <p:ph sz="quarter" idx="16"/>
          </p:nvPr>
        </p:nvSpPr>
        <p:spPr>
          <a:xfrm>
            <a:off x="4773376" y="3006000"/>
            <a:ext cx="4094398" cy="2943950"/>
          </a:xfrm>
          <a:prstGeom prst="rect">
            <a:avLst/>
          </a:prstGeom>
        </p:spPr>
        <p:txBody>
          <a:bodyPr vert="horz" lIns="0" tIns="0" rIns="0" bIns="0"/>
          <a:lstStyle>
            <a:lvl1pPr marL="342900" indent="-342900">
              <a:spcAft>
                <a:spcPts val="432"/>
              </a:spcAft>
              <a:buClr>
                <a:schemeClr val="accent6"/>
              </a:buClr>
              <a:buSzPct val="90000"/>
              <a:buFont typeface="Lucida Grande"/>
              <a:buChar char="◣"/>
              <a:defRPr sz="2000"/>
            </a:lvl1pPr>
            <a:lvl2pPr marL="561600" indent="-285750">
              <a:spcAft>
                <a:spcPts val="432"/>
              </a:spcAft>
              <a:buClr>
                <a:schemeClr val="accent6"/>
              </a:buClr>
              <a:buSzPct val="90000"/>
              <a:buFont typeface="Lucida Grande"/>
              <a:buChar char="◣"/>
              <a:defRPr sz="1800"/>
            </a:lvl2pPr>
            <a:lvl3pPr marL="964800" indent="-228600">
              <a:spcAft>
                <a:spcPts val="432"/>
              </a:spcAft>
              <a:buClr>
                <a:schemeClr val="accent6"/>
              </a:buClr>
              <a:buSzPct val="90000"/>
              <a:buFont typeface="Lucida Grande"/>
              <a:buChar char="◣"/>
              <a:defRPr sz="1600"/>
            </a:lvl3pPr>
            <a:lvl4pPr marL="1422000" indent="-228600">
              <a:spcAft>
                <a:spcPts val="432"/>
              </a:spcAft>
              <a:buClr>
                <a:schemeClr val="accent6"/>
              </a:buClr>
              <a:buSzPct val="90000"/>
              <a:buFont typeface="Lucida Grande"/>
              <a:buChar char="◣"/>
              <a:defRPr sz="1400"/>
            </a:lvl4pPr>
            <a:lvl5pPr marL="1879200" indent="-228600">
              <a:spcAft>
                <a:spcPts val="432"/>
              </a:spcAft>
              <a:buClr>
                <a:schemeClr val="accent6"/>
              </a:buClr>
              <a:buSzPct val="90000"/>
              <a:buFont typeface="Lucida Grande"/>
              <a:buChar char="◣"/>
              <a:defRPr sz="14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Textplatzhalter 13"/>
          <p:cNvSpPr>
            <a:spLocks noGrp="1"/>
          </p:cNvSpPr>
          <p:nvPr>
            <p:ph type="body" sz="quarter" idx="17"/>
          </p:nvPr>
        </p:nvSpPr>
        <p:spPr>
          <a:xfrm>
            <a:off x="338138" y="2268000"/>
            <a:ext cx="4032262" cy="609596"/>
          </a:xfrm>
          <a:prstGeom prst="rect">
            <a:avLst/>
          </a:prstGeom>
        </p:spPr>
        <p:txBody>
          <a:bodyPr vert="horz" lIns="0" tIns="0" rIns="0" bIns="0" anchor="b"/>
          <a:lstStyle>
            <a:lvl1pPr marL="0" indent="0">
              <a:buNone/>
              <a:defRPr sz="20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
        <p:nvSpPr>
          <p:cNvPr id="8" name="Textplatzhalter 13"/>
          <p:cNvSpPr>
            <a:spLocks noGrp="1"/>
          </p:cNvSpPr>
          <p:nvPr>
            <p:ph type="body" sz="quarter" idx="18"/>
          </p:nvPr>
        </p:nvSpPr>
        <p:spPr>
          <a:xfrm>
            <a:off x="4773376" y="2268000"/>
            <a:ext cx="4094398" cy="609596"/>
          </a:xfrm>
          <a:prstGeom prst="rect">
            <a:avLst/>
          </a:prstGeom>
        </p:spPr>
        <p:txBody>
          <a:bodyPr vert="horz" lIns="0" tIns="0" rIns="0" bIns="0" anchor="b"/>
          <a:lstStyle>
            <a:lvl1pPr marL="0" indent="0">
              <a:buNone/>
              <a:defRPr sz="20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Tree>
    <p:extLst>
      <p:ext uri="{BB962C8B-B14F-4D97-AF65-F5344CB8AC3E}">
        <p14:creationId xmlns:p14="http://schemas.microsoft.com/office/powerpoint/2010/main" val="19975870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nhaltsfolie mit 3 Platzhaltern">
    <p:spTree>
      <p:nvGrpSpPr>
        <p:cNvPr id="1" name=""/>
        <p:cNvGrpSpPr/>
        <p:nvPr/>
      </p:nvGrpSpPr>
      <p:grpSpPr>
        <a:xfrm>
          <a:off x="0" y="0"/>
          <a:ext cx="0" cy="0"/>
          <a:chOff x="0" y="0"/>
          <a:chExt cx="0" cy="0"/>
        </a:xfrm>
      </p:grpSpPr>
      <p:sp>
        <p:nvSpPr>
          <p:cNvPr id="7" name="Textplatzhalter 13"/>
          <p:cNvSpPr>
            <a:spLocks noGrp="1"/>
          </p:cNvSpPr>
          <p:nvPr>
            <p:ph type="body" sz="quarter" idx="14"/>
          </p:nvPr>
        </p:nvSpPr>
        <p:spPr>
          <a:xfrm>
            <a:off x="344487" y="1134534"/>
            <a:ext cx="8523287" cy="972000"/>
          </a:xfrm>
          <a:prstGeom prst="rect">
            <a:avLst/>
          </a:prstGeom>
        </p:spPr>
        <p:txBody>
          <a:bodyPr vert="horz" lIns="0" tIns="0" rIns="0" bIns="0" anchor="b"/>
          <a:lstStyle>
            <a:lvl1pPr marL="0" indent="0">
              <a:buNone/>
              <a:defRPr sz="24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
        <p:nvSpPr>
          <p:cNvPr id="9" name="Fußzeilenplatzhalter 4"/>
          <p:cNvSpPr>
            <a:spLocks noGrp="1"/>
          </p:cNvSpPr>
          <p:nvPr>
            <p:ph type="ftr" sz="quarter" idx="3"/>
          </p:nvPr>
        </p:nvSpPr>
        <p:spPr>
          <a:xfrm>
            <a:off x="254520" y="6441022"/>
            <a:ext cx="5499494" cy="501651"/>
          </a:xfrm>
          <a:prstGeom prst="rect">
            <a:avLst/>
          </a:prstGeom>
        </p:spPr>
        <p:txBody>
          <a:bodyPr anchor="t"/>
          <a:lstStyle>
            <a:lvl1pPr algn="l">
              <a:defRPr sz="1200" b="1" i="0">
                <a:solidFill>
                  <a:srgbClr val="78B635"/>
                </a:solidFill>
                <a:latin typeface="Arial"/>
                <a:cs typeface="Arial"/>
              </a:defRPr>
            </a:lvl1pPr>
          </a:lstStyle>
          <a:p>
            <a:endParaRPr lang="de-DE" dirty="0"/>
          </a:p>
        </p:txBody>
      </p:sp>
      <p:sp>
        <p:nvSpPr>
          <p:cNvPr id="3" name="Inhaltsplatzhalter 2"/>
          <p:cNvSpPr>
            <a:spLocks noGrp="1"/>
          </p:cNvSpPr>
          <p:nvPr>
            <p:ph sz="quarter" idx="15"/>
          </p:nvPr>
        </p:nvSpPr>
        <p:spPr>
          <a:xfrm>
            <a:off x="338400" y="2268000"/>
            <a:ext cx="4032000" cy="3681950"/>
          </a:xfrm>
          <a:prstGeom prst="rect">
            <a:avLst/>
          </a:prstGeom>
        </p:spPr>
        <p:txBody>
          <a:bodyPr vert="horz" lIns="0" tIns="0" rIns="0" bIns="0"/>
          <a:lstStyle>
            <a:lvl1pPr marL="342900" indent="-342900">
              <a:spcAft>
                <a:spcPts val="432"/>
              </a:spcAft>
              <a:buClr>
                <a:schemeClr val="accent6"/>
              </a:buClr>
              <a:buSzPct val="90000"/>
              <a:buFont typeface="Lucida Grande"/>
              <a:buChar char="◣"/>
              <a:defRPr sz="2000"/>
            </a:lvl1pPr>
            <a:lvl2pPr marL="561600" indent="-285750">
              <a:spcAft>
                <a:spcPts val="432"/>
              </a:spcAft>
              <a:buClr>
                <a:schemeClr val="accent6"/>
              </a:buClr>
              <a:buSzPct val="90000"/>
              <a:buFont typeface="Lucida Grande"/>
              <a:buChar char="◣"/>
              <a:defRPr sz="1800"/>
            </a:lvl2pPr>
            <a:lvl3pPr marL="964800" indent="-228600">
              <a:spcAft>
                <a:spcPts val="432"/>
              </a:spcAft>
              <a:buClr>
                <a:schemeClr val="accent6"/>
              </a:buClr>
              <a:buSzPct val="90000"/>
              <a:buFont typeface="Lucida Grande"/>
              <a:buChar char="◣"/>
              <a:defRPr sz="1600"/>
            </a:lvl3pPr>
            <a:lvl4pPr marL="1422000" indent="-228600">
              <a:spcAft>
                <a:spcPts val="432"/>
              </a:spcAft>
              <a:buClr>
                <a:schemeClr val="accent6"/>
              </a:buClr>
              <a:buSzPct val="90000"/>
              <a:buFont typeface="Lucida Grande"/>
              <a:buChar char="◣"/>
              <a:defRPr sz="1400"/>
            </a:lvl4pPr>
            <a:lvl5pPr marL="1879200" indent="-228600">
              <a:spcAft>
                <a:spcPts val="432"/>
              </a:spcAft>
              <a:buClr>
                <a:schemeClr val="accent6"/>
              </a:buClr>
              <a:buSzPct val="90000"/>
              <a:buFont typeface="Lucida Grande"/>
              <a:buChar char="◣"/>
              <a:defRPr sz="14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Inhaltsplatzhalter 2"/>
          <p:cNvSpPr>
            <a:spLocks noGrp="1"/>
          </p:cNvSpPr>
          <p:nvPr>
            <p:ph sz="quarter" idx="16"/>
          </p:nvPr>
        </p:nvSpPr>
        <p:spPr>
          <a:xfrm>
            <a:off x="4773376" y="2268000"/>
            <a:ext cx="4094398" cy="3681950"/>
          </a:xfrm>
          <a:prstGeom prst="rect">
            <a:avLst/>
          </a:prstGeom>
        </p:spPr>
        <p:txBody>
          <a:bodyPr vert="horz" lIns="0" tIns="0" rIns="0" bIns="0"/>
          <a:lstStyle>
            <a:lvl1pPr marL="342900" indent="-342900">
              <a:spcAft>
                <a:spcPts val="432"/>
              </a:spcAft>
              <a:buClr>
                <a:schemeClr val="accent6"/>
              </a:buClr>
              <a:buSzPct val="90000"/>
              <a:buFont typeface="Lucida Grande"/>
              <a:buChar char="◣"/>
              <a:defRPr sz="2000"/>
            </a:lvl1pPr>
            <a:lvl2pPr marL="561600" indent="-285750">
              <a:spcAft>
                <a:spcPts val="432"/>
              </a:spcAft>
              <a:buClr>
                <a:schemeClr val="accent6"/>
              </a:buClr>
              <a:buSzPct val="90000"/>
              <a:buFont typeface="Lucida Grande"/>
              <a:buChar char="◣"/>
              <a:defRPr sz="1800"/>
            </a:lvl2pPr>
            <a:lvl3pPr marL="964800" indent="-228600">
              <a:spcAft>
                <a:spcPts val="432"/>
              </a:spcAft>
              <a:buClr>
                <a:schemeClr val="accent6"/>
              </a:buClr>
              <a:buSzPct val="90000"/>
              <a:buFont typeface="Lucida Grande"/>
              <a:buChar char="◣"/>
              <a:defRPr sz="1600"/>
            </a:lvl3pPr>
            <a:lvl4pPr marL="1422000" indent="-228600">
              <a:spcAft>
                <a:spcPts val="432"/>
              </a:spcAft>
              <a:buClr>
                <a:schemeClr val="accent6"/>
              </a:buClr>
              <a:buSzPct val="90000"/>
              <a:buFont typeface="Lucida Grande"/>
              <a:buChar char="◣"/>
              <a:defRPr sz="1400"/>
            </a:lvl4pPr>
            <a:lvl5pPr marL="1879200" indent="-228600">
              <a:spcAft>
                <a:spcPts val="432"/>
              </a:spcAft>
              <a:buClr>
                <a:schemeClr val="accent6"/>
              </a:buClr>
              <a:buSzPct val="90000"/>
              <a:buFont typeface="Lucida Grande"/>
              <a:buChar char="◣"/>
              <a:defRPr sz="14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5333384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5" name="Fußzeilenplatzhalter 4"/>
          <p:cNvSpPr>
            <a:spLocks noGrp="1"/>
          </p:cNvSpPr>
          <p:nvPr>
            <p:ph type="ftr" sz="quarter" idx="11"/>
          </p:nvPr>
        </p:nvSpPr>
        <p:spPr>
          <a:xfrm>
            <a:off x="254520" y="6441022"/>
            <a:ext cx="5499494" cy="501651"/>
          </a:xfrm>
          <a:prstGeom prst="rect">
            <a:avLst/>
          </a:prstGeom>
        </p:spPr>
        <p:txBody>
          <a:bodyPr anchor="t"/>
          <a:lstStyle>
            <a:lvl1pPr algn="l">
              <a:defRPr sz="1200" b="1" i="0">
                <a:solidFill>
                  <a:srgbClr val="78B635"/>
                </a:solidFill>
                <a:latin typeface="Arial"/>
                <a:cs typeface="Arial"/>
              </a:defRPr>
            </a:lvl1pPr>
          </a:lstStyle>
          <a:p>
            <a:r>
              <a:rPr lang="de-DE"/>
              <a:t>Impulstagung Leipzig 2915 - Schulbildung</a:t>
            </a:r>
            <a:endParaRPr lang="de-DE" dirty="0"/>
          </a:p>
        </p:txBody>
      </p:sp>
      <p:sp>
        <p:nvSpPr>
          <p:cNvPr id="9" name="Datumsplatzhalter 3"/>
          <p:cNvSpPr>
            <a:spLocks noGrp="1"/>
          </p:cNvSpPr>
          <p:nvPr>
            <p:ph type="dt" sz="half" idx="4294967295"/>
          </p:nvPr>
        </p:nvSpPr>
        <p:spPr>
          <a:xfrm>
            <a:off x="6613680" y="6447070"/>
            <a:ext cx="2133600" cy="365125"/>
          </a:xfrm>
          <a:prstGeom prst="rect">
            <a:avLst/>
          </a:prstGeom>
        </p:spPr>
        <p:txBody>
          <a:bodyPr vert="horz" lIns="91440" tIns="45720" rIns="91440" bIns="45720" rtlCol="0" anchor="t"/>
          <a:lstStyle>
            <a:lvl1pPr algn="r">
              <a:defRPr sz="1200" b="0" i="0">
                <a:solidFill>
                  <a:schemeClr val="bg1"/>
                </a:solidFill>
                <a:latin typeface="Arial"/>
                <a:cs typeface="Arial"/>
              </a:defRPr>
            </a:lvl1pPr>
          </a:lstStyle>
          <a:p>
            <a:r>
              <a:rPr lang="de-DE">
                <a:solidFill>
                  <a:prstClr val="white"/>
                </a:solidFill>
              </a:rPr>
              <a:t>3. September 2015</a:t>
            </a:r>
            <a:endParaRPr lang="de-DE" dirty="0">
              <a:solidFill>
                <a:prstClr val="white"/>
              </a:solidFill>
            </a:endParaRPr>
          </a:p>
        </p:txBody>
      </p:sp>
      <p:sp>
        <p:nvSpPr>
          <p:cNvPr id="12" name="Bildplatzhalter 11"/>
          <p:cNvSpPr>
            <a:spLocks noGrp="1"/>
          </p:cNvSpPr>
          <p:nvPr>
            <p:ph type="pic" sz="quarter" idx="12"/>
          </p:nvPr>
        </p:nvSpPr>
        <p:spPr>
          <a:xfrm>
            <a:off x="347663" y="1816233"/>
            <a:ext cx="2921000" cy="2919412"/>
          </a:xfrm>
          <a:prstGeom prst="rect">
            <a:avLst/>
          </a:prstGeom>
        </p:spPr>
        <p:txBody>
          <a:bodyPr vert="horz"/>
          <a:lstStyle/>
          <a:p>
            <a:endParaRPr lang="de-DE"/>
          </a:p>
        </p:txBody>
      </p:sp>
      <p:sp>
        <p:nvSpPr>
          <p:cNvPr id="14" name="Textplatzhalter 13"/>
          <p:cNvSpPr>
            <a:spLocks noGrp="1"/>
          </p:cNvSpPr>
          <p:nvPr>
            <p:ph type="body" sz="quarter" idx="13"/>
          </p:nvPr>
        </p:nvSpPr>
        <p:spPr>
          <a:xfrm>
            <a:off x="3645936" y="2539993"/>
            <a:ext cx="4895850" cy="3276607"/>
          </a:xfrm>
          <a:prstGeom prst="rect">
            <a:avLst/>
          </a:prstGeom>
        </p:spPr>
        <p:txBody>
          <a:bodyPr vert="horz"/>
          <a:lstStyle>
            <a:lvl1pPr marL="0" indent="0">
              <a:defRPr sz="1800" b="0" i="0">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
        <p:nvSpPr>
          <p:cNvPr id="19" name="Textplatzhalter 13"/>
          <p:cNvSpPr>
            <a:spLocks noGrp="1"/>
          </p:cNvSpPr>
          <p:nvPr>
            <p:ph type="body" sz="quarter" idx="14"/>
          </p:nvPr>
        </p:nvSpPr>
        <p:spPr>
          <a:xfrm>
            <a:off x="3645936" y="1134534"/>
            <a:ext cx="4895850" cy="1261528"/>
          </a:xfrm>
          <a:prstGeom prst="rect">
            <a:avLst/>
          </a:prstGeom>
        </p:spPr>
        <p:txBody>
          <a:bodyPr vert="horz" anchor="b"/>
          <a:lstStyle>
            <a:lvl1pPr marL="0" indent="0">
              <a:defRPr sz="23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Tree>
    <p:extLst>
      <p:ext uri="{BB962C8B-B14F-4D97-AF65-F5344CB8AC3E}">
        <p14:creationId xmlns:p14="http://schemas.microsoft.com/office/powerpoint/2010/main" val="36328580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10" name="Datumsplatzhalter 3"/>
          <p:cNvSpPr>
            <a:spLocks noGrp="1"/>
          </p:cNvSpPr>
          <p:nvPr>
            <p:ph type="dt" sz="half" idx="4294967295"/>
          </p:nvPr>
        </p:nvSpPr>
        <p:spPr>
          <a:xfrm>
            <a:off x="6613680" y="6447070"/>
            <a:ext cx="2133600" cy="365125"/>
          </a:xfrm>
          <a:prstGeom prst="rect">
            <a:avLst/>
          </a:prstGeom>
        </p:spPr>
        <p:txBody>
          <a:bodyPr vert="horz" lIns="91440" tIns="45720" rIns="91440" bIns="45720" rtlCol="0" anchor="t"/>
          <a:lstStyle>
            <a:lvl1pPr algn="r">
              <a:defRPr sz="1200" b="0" i="0">
                <a:solidFill>
                  <a:schemeClr val="bg1"/>
                </a:solidFill>
                <a:latin typeface="Arial"/>
                <a:cs typeface="Arial"/>
              </a:defRPr>
            </a:lvl1pPr>
          </a:lstStyle>
          <a:p>
            <a:r>
              <a:rPr lang="de-DE">
                <a:solidFill>
                  <a:prstClr val="white"/>
                </a:solidFill>
              </a:rPr>
              <a:t>3. September 2015</a:t>
            </a:r>
            <a:endParaRPr lang="de-DE" dirty="0">
              <a:solidFill>
                <a:prstClr val="white"/>
              </a:solidFill>
            </a:endParaRPr>
          </a:p>
        </p:txBody>
      </p:sp>
      <p:sp>
        <p:nvSpPr>
          <p:cNvPr id="14" name="Bildplatzhalter 11"/>
          <p:cNvSpPr>
            <a:spLocks noGrp="1"/>
          </p:cNvSpPr>
          <p:nvPr>
            <p:ph type="pic" sz="quarter" idx="12"/>
          </p:nvPr>
        </p:nvSpPr>
        <p:spPr>
          <a:xfrm>
            <a:off x="347663" y="1816233"/>
            <a:ext cx="2921000" cy="2919412"/>
          </a:xfrm>
          <a:prstGeom prst="rect">
            <a:avLst/>
          </a:prstGeom>
        </p:spPr>
        <p:txBody>
          <a:bodyPr vert="horz"/>
          <a:lstStyle/>
          <a:p>
            <a:endParaRPr lang="de-DE"/>
          </a:p>
        </p:txBody>
      </p:sp>
      <p:sp>
        <p:nvSpPr>
          <p:cNvPr id="15" name="Textplatzhalter 13"/>
          <p:cNvSpPr>
            <a:spLocks noGrp="1"/>
          </p:cNvSpPr>
          <p:nvPr>
            <p:ph type="body" sz="quarter" idx="13" hasCustomPrompt="1"/>
          </p:nvPr>
        </p:nvSpPr>
        <p:spPr>
          <a:xfrm>
            <a:off x="3645936" y="2539993"/>
            <a:ext cx="4895850" cy="3234274"/>
          </a:xfrm>
          <a:prstGeom prst="rect">
            <a:avLst/>
          </a:prstGeom>
        </p:spPr>
        <p:txBody>
          <a:bodyPr vert="horz"/>
          <a:lstStyle>
            <a:lvl1pPr marL="271463" indent="-271463">
              <a:buSzPct val="100000"/>
              <a:buFontTx/>
              <a:buBlip>
                <a:blip r:embed="rId2"/>
              </a:buBlip>
              <a:defRPr sz="1800" b="0" i="0" baseline="0">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 Text mit Aufzählungszeichen</a:t>
            </a:r>
          </a:p>
        </p:txBody>
      </p:sp>
      <p:sp>
        <p:nvSpPr>
          <p:cNvPr id="16" name="Textplatzhalter 13"/>
          <p:cNvSpPr>
            <a:spLocks noGrp="1"/>
          </p:cNvSpPr>
          <p:nvPr>
            <p:ph type="body" sz="quarter" idx="14"/>
          </p:nvPr>
        </p:nvSpPr>
        <p:spPr>
          <a:xfrm>
            <a:off x="3645936" y="1083734"/>
            <a:ext cx="4895850" cy="1312328"/>
          </a:xfrm>
          <a:prstGeom prst="rect">
            <a:avLst/>
          </a:prstGeom>
        </p:spPr>
        <p:txBody>
          <a:bodyPr vert="horz" anchor="b"/>
          <a:lstStyle>
            <a:lvl1pPr marL="0" indent="0">
              <a:defRPr sz="23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Tree>
    <p:extLst>
      <p:ext uri="{BB962C8B-B14F-4D97-AF65-F5344CB8AC3E}">
        <p14:creationId xmlns:p14="http://schemas.microsoft.com/office/powerpoint/2010/main" val="35807832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8" name="Textplatzhalter 13"/>
          <p:cNvSpPr>
            <a:spLocks noGrp="1"/>
          </p:cNvSpPr>
          <p:nvPr>
            <p:ph type="body" sz="quarter" idx="13"/>
          </p:nvPr>
        </p:nvSpPr>
        <p:spPr>
          <a:xfrm>
            <a:off x="1049867" y="2539993"/>
            <a:ext cx="7035800" cy="3276607"/>
          </a:xfrm>
          <a:prstGeom prst="rect">
            <a:avLst/>
          </a:prstGeom>
        </p:spPr>
        <p:txBody>
          <a:bodyPr vert="horz"/>
          <a:lstStyle>
            <a:lvl1pPr marL="0" indent="0">
              <a:defRPr sz="1800" b="0" i="0">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
        <p:nvSpPr>
          <p:cNvPr id="9" name="Textplatzhalter 13"/>
          <p:cNvSpPr>
            <a:spLocks noGrp="1"/>
          </p:cNvSpPr>
          <p:nvPr>
            <p:ph type="body" sz="quarter" idx="14"/>
          </p:nvPr>
        </p:nvSpPr>
        <p:spPr>
          <a:xfrm>
            <a:off x="1049867" y="1134534"/>
            <a:ext cx="7035800" cy="1261528"/>
          </a:xfrm>
          <a:prstGeom prst="rect">
            <a:avLst/>
          </a:prstGeom>
        </p:spPr>
        <p:txBody>
          <a:bodyPr vert="horz" anchor="b"/>
          <a:lstStyle>
            <a:lvl1pPr marL="0" indent="0">
              <a:defRPr sz="23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
        <p:nvSpPr>
          <p:cNvPr id="10" name="Fußzeilenplatzhalter 4"/>
          <p:cNvSpPr>
            <a:spLocks noGrp="1"/>
          </p:cNvSpPr>
          <p:nvPr>
            <p:ph type="ftr" sz="quarter" idx="11"/>
          </p:nvPr>
        </p:nvSpPr>
        <p:spPr>
          <a:xfrm>
            <a:off x="254520" y="6441022"/>
            <a:ext cx="5499494" cy="501651"/>
          </a:xfrm>
          <a:prstGeom prst="rect">
            <a:avLst/>
          </a:prstGeom>
        </p:spPr>
        <p:txBody>
          <a:bodyPr anchor="t"/>
          <a:lstStyle>
            <a:lvl1pPr algn="l">
              <a:defRPr sz="1200" b="1" i="0">
                <a:solidFill>
                  <a:srgbClr val="78B635"/>
                </a:solidFill>
                <a:latin typeface="Arial"/>
                <a:cs typeface="Arial"/>
              </a:defRPr>
            </a:lvl1pPr>
          </a:lstStyle>
          <a:p>
            <a:r>
              <a:rPr lang="de-DE"/>
              <a:t>Impulstagung Leipzig 2915 - Schulbildung</a:t>
            </a:r>
            <a:endParaRPr lang="de-DE" dirty="0"/>
          </a:p>
        </p:txBody>
      </p:sp>
      <p:sp>
        <p:nvSpPr>
          <p:cNvPr id="11" name="Datumsplatzhalter 3"/>
          <p:cNvSpPr>
            <a:spLocks noGrp="1"/>
          </p:cNvSpPr>
          <p:nvPr>
            <p:ph type="dt" sz="half" idx="4294967295"/>
          </p:nvPr>
        </p:nvSpPr>
        <p:spPr>
          <a:xfrm>
            <a:off x="6613680" y="6447070"/>
            <a:ext cx="2133600" cy="365125"/>
          </a:xfrm>
          <a:prstGeom prst="rect">
            <a:avLst/>
          </a:prstGeom>
        </p:spPr>
        <p:txBody>
          <a:bodyPr vert="horz" lIns="91440" tIns="45720" rIns="91440" bIns="45720" rtlCol="0" anchor="t"/>
          <a:lstStyle>
            <a:lvl1pPr algn="r">
              <a:defRPr sz="1200" b="0" i="0">
                <a:solidFill>
                  <a:schemeClr val="bg1"/>
                </a:solidFill>
                <a:latin typeface="Arial"/>
                <a:cs typeface="Arial"/>
              </a:defRPr>
            </a:lvl1pPr>
          </a:lstStyle>
          <a:p>
            <a:r>
              <a:rPr lang="de-DE">
                <a:solidFill>
                  <a:prstClr val="white"/>
                </a:solidFill>
              </a:rPr>
              <a:t>3. September 2015</a:t>
            </a:r>
            <a:endParaRPr lang="de-DE" dirty="0">
              <a:solidFill>
                <a:prstClr val="white"/>
              </a:solidFill>
            </a:endParaRPr>
          </a:p>
        </p:txBody>
      </p:sp>
    </p:spTree>
    <p:extLst>
      <p:ext uri="{BB962C8B-B14F-4D97-AF65-F5344CB8AC3E}">
        <p14:creationId xmlns:p14="http://schemas.microsoft.com/office/powerpoint/2010/main" val="38755599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3" name="Fußzeilenplatzhalter 4"/>
          <p:cNvSpPr>
            <a:spLocks noGrp="1"/>
          </p:cNvSpPr>
          <p:nvPr>
            <p:ph type="ftr" sz="quarter" idx="11"/>
          </p:nvPr>
        </p:nvSpPr>
        <p:spPr>
          <a:xfrm>
            <a:off x="254520" y="6441022"/>
            <a:ext cx="5499494" cy="501651"/>
          </a:xfrm>
          <a:prstGeom prst="rect">
            <a:avLst/>
          </a:prstGeom>
        </p:spPr>
        <p:txBody>
          <a:bodyPr anchor="t"/>
          <a:lstStyle>
            <a:lvl1pPr algn="l">
              <a:defRPr sz="1200" b="1" i="0">
                <a:solidFill>
                  <a:srgbClr val="78B635"/>
                </a:solidFill>
                <a:latin typeface="Arial"/>
                <a:cs typeface="Arial"/>
              </a:defRPr>
            </a:lvl1pPr>
          </a:lstStyle>
          <a:p>
            <a:r>
              <a:rPr lang="de-DE"/>
              <a:t>Impulstagung Leipzig 2915 - Schulbildung</a:t>
            </a:r>
            <a:endParaRPr lang="de-DE" dirty="0"/>
          </a:p>
        </p:txBody>
      </p:sp>
      <p:sp>
        <p:nvSpPr>
          <p:cNvPr id="4" name="Datumsplatzhalter 3"/>
          <p:cNvSpPr>
            <a:spLocks noGrp="1"/>
          </p:cNvSpPr>
          <p:nvPr>
            <p:ph type="dt" sz="half" idx="4294967295"/>
          </p:nvPr>
        </p:nvSpPr>
        <p:spPr>
          <a:xfrm>
            <a:off x="6613680" y="6447070"/>
            <a:ext cx="2133600" cy="365125"/>
          </a:xfrm>
          <a:prstGeom prst="rect">
            <a:avLst/>
          </a:prstGeom>
        </p:spPr>
        <p:txBody>
          <a:bodyPr vert="horz" lIns="91440" tIns="45720" rIns="91440" bIns="45720" rtlCol="0" anchor="t"/>
          <a:lstStyle>
            <a:lvl1pPr algn="r">
              <a:defRPr sz="1200" b="0" i="0">
                <a:solidFill>
                  <a:schemeClr val="bg1"/>
                </a:solidFill>
                <a:latin typeface="Arial"/>
                <a:cs typeface="Arial"/>
              </a:defRPr>
            </a:lvl1pPr>
          </a:lstStyle>
          <a:p>
            <a:r>
              <a:rPr lang="de-DE">
                <a:solidFill>
                  <a:prstClr val="white"/>
                </a:solidFill>
              </a:rPr>
              <a:t>3. September 2015</a:t>
            </a:r>
            <a:endParaRPr lang="de-DE" dirty="0">
              <a:solidFill>
                <a:prstClr val="white"/>
              </a:solidFill>
            </a:endParaRPr>
          </a:p>
        </p:txBody>
      </p:sp>
      <p:sp>
        <p:nvSpPr>
          <p:cNvPr id="5" name="Bildplatzhalter 11"/>
          <p:cNvSpPr>
            <a:spLocks noGrp="1"/>
          </p:cNvSpPr>
          <p:nvPr>
            <p:ph type="pic" sz="quarter" idx="12"/>
          </p:nvPr>
        </p:nvSpPr>
        <p:spPr>
          <a:xfrm>
            <a:off x="372191" y="1896533"/>
            <a:ext cx="8399618" cy="3801534"/>
          </a:xfrm>
          <a:prstGeom prst="rect">
            <a:avLst/>
          </a:prstGeom>
        </p:spPr>
        <p:txBody>
          <a:bodyPr vert="horz"/>
          <a:lstStyle/>
          <a:p>
            <a:endParaRPr lang="de-DE" dirty="0"/>
          </a:p>
        </p:txBody>
      </p:sp>
      <p:sp>
        <p:nvSpPr>
          <p:cNvPr id="6" name="Textplatzhalter 13"/>
          <p:cNvSpPr>
            <a:spLocks noGrp="1"/>
          </p:cNvSpPr>
          <p:nvPr>
            <p:ph type="body" sz="quarter" idx="14"/>
          </p:nvPr>
        </p:nvSpPr>
        <p:spPr>
          <a:xfrm>
            <a:off x="347662" y="1151466"/>
            <a:ext cx="8399618" cy="613831"/>
          </a:xfrm>
          <a:prstGeom prst="rect">
            <a:avLst/>
          </a:prstGeom>
        </p:spPr>
        <p:txBody>
          <a:bodyPr vert="horz" anchor="b"/>
          <a:lstStyle>
            <a:lvl1pPr marL="0" indent="0">
              <a:defRPr sz="23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Tree>
    <p:extLst>
      <p:ext uri="{BB962C8B-B14F-4D97-AF65-F5344CB8AC3E}">
        <p14:creationId xmlns:p14="http://schemas.microsoft.com/office/powerpoint/2010/main" val="18566861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bschnittsüberschrift">
    <p:spTree>
      <p:nvGrpSpPr>
        <p:cNvPr id="1" name=""/>
        <p:cNvGrpSpPr/>
        <p:nvPr/>
      </p:nvGrpSpPr>
      <p:grpSpPr>
        <a:xfrm>
          <a:off x="0" y="0"/>
          <a:ext cx="0" cy="0"/>
          <a:chOff x="0" y="0"/>
          <a:chExt cx="0" cy="0"/>
        </a:xfrm>
      </p:grpSpPr>
      <p:sp>
        <p:nvSpPr>
          <p:cNvPr id="7" name="Bildplatzhalter 11"/>
          <p:cNvSpPr>
            <a:spLocks noGrp="1"/>
          </p:cNvSpPr>
          <p:nvPr>
            <p:ph type="pic" sz="quarter" idx="12"/>
          </p:nvPr>
        </p:nvSpPr>
        <p:spPr>
          <a:xfrm>
            <a:off x="372191" y="1896533"/>
            <a:ext cx="8399618" cy="3801534"/>
          </a:xfrm>
          <a:prstGeom prst="rect">
            <a:avLst/>
          </a:prstGeom>
        </p:spPr>
        <p:txBody>
          <a:bodyPr vert="horz"/>
          <a:lstStyle/>
          <a:p>
            <a:endParaRPr lang="de-DE" dirty="0"/>
          </a:p>
        </p:txBody>
      </p:sp>
      <p:sp>
        <p:nvSpPr>
          <p:cNvPr id="8" name="Textplatzhalter 13"/>
          <p:cNvSpPr>
            <a:spLocks noGrp="1"/>
          </p:cNvSpPr>
          <p:nvPr>
            <p:ph type="body" sz="quarter" idx="14"/>
          </p:nvPr>
        </p:nvSpPr>
        <p:spPr>
          <a:xfrm>
            <a:off x="347662" y="1151466"/>
            <a:ext cx="8399618" cy="613831"/>
          </a:xfrm>
          <a:prstGeom prst="rect">
            <a:avLst/>
          </a:prstGeom>
        </p:spPr>
        <p:txBody>
          <a:bodyPr vert="horz" anchor="b"/>
          <a:lstStyle>
            <a:lvl1pPr marL="0" indent="0">
              <a:defRPr sz="23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
        <p:nvSpPr>
          <p:cNvPr id="9" name="Fußzeilenplatzhalter 4"/>
          <p:cNvSpPr>
            <a:spLocks noGrp="1"/>
          </p:cNvSpPr>
          <p:nvPr>
            <p:ph type="ftr" sz="quarter" idx="11"/>
          </p:nvPr>
        </p:nvSpPr>
        <p:spPr>
          <a:xfrm>
            <a:off x="254520" y="6441022"/>
            <a:ext cx="5499494" cy="501651"/>
          </a:xfrm>
          <a:prstGeom prst="rect">
            <a:avLst/>
          </a:prstGeom>
        </p:spPr>
        <p:txBody>
          <a:bodyPr anchor="t"/>
          <a:lstStyle>
            <a:lvl1pPr algn="l">
              <a:defRPr sz="1200" b="1" i="0">
                <a:solidFill>
                  <a:srgbClr val="78B635"/>
                </a:solidFill>
                <a:latin typeface="Arial"/>
                <a:cs typeface="Arial"/>
              </a:defRPr>
            </a:lvl1pPr>
          </a:lstStyle>
          <a:p>
            <a:r>
              <a:rPr lang="de-DE"/>
              <a:t>Impulstagung Leipzig 2915 - Schulbildung</a:t>
            </a:r>
            <a:endParaRPr lang="de-DE" dirty="0"/>
          </a:p>
        </p:txBody>
      </p:sp>
      <p:sp>
        <p:nvSpPr>
          <p:cNvPr id="10" name="Datumsplatzhalter 3"/>
          <p:cNvSpPr>
            <a:spLocks noGrp="1"/>
          </p:cNvSpPr>
          <p:nvPr>
            <p:ph type="dt" sz="half" idx="4294967295"/>
          </p:nvPr>
        </p:nvSpPr>
        <p:spPr>
          <a:xfrm>
            <a:off x="6613680" y="6447070"/>
            <a:ext cx="2133600" cy="365125"/>
          </a:xfrm>
          <a:prstGeom prst="rect">
            <a:avLst/>
          </a:prstGeom>
        </p:spPr>
        <p:txBody>
          <a:bodyPr vert="horz" lIns="91440" tIns="45720" rIns="91440" bIns="45720" rtlCol="0" anchor="t"/>
          <a:lstStyle>
            <a:lvl1pPr algn="r">
              <a:defRPr sz="1200" b="0" i="0">
                <a:solidFill>
                  <a:schemeClr val="bg1"/>
                </a:solidFill>
                <a:latin typeface="Arial"/>
                <a:cs typeface="Arial"/>
              </a:defRPr>
            </a:lvl1pPr>
          </a:lstStyle>
          <a:p>
            <a:r>
              <a:rPr lang="de-DE">
                <a:solidFill>
                  <a:prstClr val="white"/>
                </a:solidFill>
              </a:rPr>
              <a:t>3. September 2015</a:t>
            </a:r>
            <a:endParaRPr lang="de-DE" dirty="0">
              <a:solidFill>
                <a:prstClr val="white"/>
              </a:solidFill>
            </a:endParaRPr>
          </a:p>
        </p:txBody>
      </p:sp>
    </p:spTree>
    <p:extLst>
      <p:ext uri="{BB962C8B-B14F-4D97-AF65-F5344CB8AC3E}">
        <p14:creationId xmlns:p14="http://schemas.microsoft.com/office/powerpoint/2010/main" val="4097926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5" name="Fußzeilenplatzhalter 4"/>
          <p:cNvSpPr>
            <a:spLocks noGrp="1"/>
          </p:cNvSpPr>
          <p:nvPr>
            <p:ph type="ftr" sz="quarter" idx="11"/>
          </p:nvPr>
        </p:nvSpPr>
        <p:spPr>
          <a:xfrm>
            <a:off x="254520" y="6441022"/>
            <a:ext cx="5499494" cy="501651"/>
          </a:xfrm>
          <a:prstGeom prst="rect">
            <a:avLst/>
          </a:prstGeom>
        </p:spPr>
        <p:txBody>
          <a:bodyPr anchor="t"/>
          <a:lstStyle>
            <a:lvl1pPr algn="l">
              <a:defRPr sz="1200" b="1" i="0">
                <a:solidFill>
                  <a:srgbClr val="78B635"/>
                </a:solidFill>
                <a:latin typeface="Arial"/>
                <a:cs typeface="Arial"/>
              </a:defRPr>
            </a:lvl1pPr>
          </a:lstStyle>
          <a:p>
            <a:endParaRPr lang="de-DE" dirty="0"/>
          </a:p>
        </p:txBody>
      </p:sp>
      <p:sp>
        <p:nvSpPr>
          <p:cNvPr id="9" name="Datumsplatzhalter 3"/>
          <p:cNvSpPr>
            <a:spLocks noGrp="1"/>
          </p:cNvSpPr>
          <p:nvPr>
            <p:ph type="dt" sz="half" idx="4294967295"/>
          </p:nvPr>
        </p:nvSpPr>
        <p:spPr>
          <a:xfrm>
            <a:off x="6613680" y="6447070"/>
            <a:ext cx="2133600" cy="365125"/>
          </a:xfrm>
          <a:prstGeom prst="rect">
            <a:avLst/>
          </a:prstGeom>
        </p:spPr>
        <p:txBody>
          <a:bodyPr vert="horz" lIns="91440" tIns="45720" rIns="91440" bIns="45720" rtlCol="0" anchor="t"/>
          <a:lstStyle>
            <a:lvl1pPr algn="r">
              <a:defRPr sz="1200" b="0" i="0">
                <a:solidFill>
                  <a:schemeClr val="bg1"/>
                </a:solidFill>
                <a:latin typeface="Arial"/>
                <a:cs typeface="Arial"/>
              </a:defRPr>
            </a:lvl1pPr>
          </a:lstStyle>
          <a:p>
            <a:r>
              <a:rPr lang="de-DE"/>
              <a:t>3. September 2015</a:t>
            </a:r>
            <a:endParaRPr lang="de-DE" dirty="0"/>
          </a:p>
        </p:txBody>
      </p:sp>
      <p:sp>
        <p:nvSpPr>
          <p:cNvPr id="12" name="Bildplatzhalter 11"/>
          <p:cNvSpPr>
            <a:spLocks noGrp="1"/>
          </p:cNvSpPr>
          <p:nvPr>
            <p:ph type="pic" sz="quarter" idx="12"/>
          </p:nvPr>
        </p:nvSpPr>
        <p:spPr>
          <a:xfrm>
            <a:off x="347663" y="1816233"/>
            <a:ext cx="2921000" cy="2919412"/>
          </a:xfrm>
          <a:prstGeom prst="rect">
            <a:avLst/>
          </a:prstGeom>
        </p:spPr>
        <p:txBody>
          <a:bodyPr vert="horz"/>
          <a:lstStyle/>
          <a:p>
            <a:endParaRPr lang="de-DE"/>
          </a:p>
        </p:txBody>
      </p:sp>
      <p:sp>
        <p:nvSpPr>
          <p:cNvPr id="14" name="Textplatzhalter 13"/>
          <p:cNvSpPr>
            <a:spLocks noGrp="1"/>
          </p:cNvSpPr>
          <p:nvPr>
            <p:ph type="body" sz="quarter" idx="13"/>
          </p:nvPr>
        </p:nvSpPr>
        <p:spPr>
          <a:xfrm>
            <a:off x="3645936" y="2539993"/>
            <a:ext cx="4895850" cy="3276607"/>
          </a:xfrm>
          <a:prstGeom prst="rect">
            <a:avLst/>
          </a:prstGeom>
        </p:spPr>
        <p:txBody>
          <a:bodyPr vert="horz"/>
          <a:lstStyle>
            <a:lvl1pPr marL="0" indent="0">
              <a:defRPr sz="1800" b="0" i="0">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
        <p:nvSpPr>
          <p:cNvPr id="19" name="Textplatzhalter 13"/>
          <p:cNvSpPr>
            <a:spLocks noGrp="1"/>
          </p:cNvSpPr>
          <p:nvPr>
            <p:ph type="body" sz="quarter" idx="14"/>
          </p:nvPr>
        </p:nvSpPr>
        <p:spPr>
          <a:xfrm>
            <a:off x="3645936" y="1134534"/>
            <a:ext cx="4895850" cy="1261528"/>
          </a:xfrm>
          <a:prstGeom prst="rect">
            <a:avLst/>
          </a:prstGeom>
        </p:spPr>
        <p:txBody>
          <a:bodyPr vert="horz" anchor="b"/>
          <a:lstStyle>
            <a:lvl1pPr marL="0" indent="0">
              <a:defRPr sz="23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3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40000" y="1170000"/>
            <a:ext cx="8064000" cy="360000"/>
          </a:xfrm>
          <a:prstGeom prst="rect">
            <a:avLst/>
          </a:prstGeom>
        </p:spPr>
        <p:txBody>
          <a:bodyPr/>
          <a:lstStyle/>
          <a:p>
            <a:r>
              <a:rPr lang="de-DE"/>
              <a:t>Titel bearbeiten</a:t>
            </a:r>
          </a:p>
        </p:txBody>
      </p:sp>
      <p:sp>
        <p:nvSpPr>
          <p:cNvPr id="7" name="Inhaltsplatzhalter 6"/>
          <p:cNvSpPr>
            <a:spLocks noGrp="1"/>
          </p:cNvSpPr>
          <p:nvPr>
            <p:ph sz="quarter" idx="12" hasCustomPrompt="1"/>
          </p:nvPr>
        </p:nvSpPr>
        <p:spPr>
          <a:xfrm>
            <a:off x="538976" y="1890000"/>
            <a:ext cx="8064000" cy="4027416"/>
          </a:xfrm>
          <a:prstGeom prst="rect">
            <a:avLst/>
          </a:prstGeom>
        </p:spPr>
        <p:txBody>
          <a:bodyPr/>
          <a:lstStyle>
            <a:lvl1pPr>
              <a:defRPr sz="1600" b="0" i="0">
                <a:solidFill>
                  <a:schemeClr val="tx1">
                    <a:lumMod val="65000"/>
                    <a:lumOff val="35000"/>
                  </a:schemeClr>
                </a:solidFill>
                <a:latin typeface="Arial"/>
                <a:cs typeface="Arial"/>
              </a:defRPr>
            </a:lvl1pPr>
          </a:lstStyle>
          <a:p>
            <a:pPr lvl="0"/>
            <a:r>
              <a:rPr lang="de-DE"/>
              <a:t>Inhalt bearbeiten</a:t>
            </a:r>
          </a:p>
        </p:txBody>
      </p:sp>
      <p:sp>
        <p:nvSpPr>
          <p:cNvPr id="11" name="Textplatzhalter 10"/>
          <p:cNvSpPr>
            <a:spLocks noGrp="1"/>
          </p:cNvSpPr>
          <p:nvPr>
            <p:ph type="body" sz="quarter" idx="13" hasCustomPrompt="1"/>
          </p:nvPr>
        </p:nvSpPr>
        <p:spPr>
          <a:xfrm>
            <a:off x="540000" y="1530000"/>
            <a:ext cx="8064000" cy="360000"/>
          </a:xfrm>
          <a:prstGeom prst="rect">
            <a:avLst/>
          </a:prstGeom>
        </p:spPr>
        <p:txBody>
          <a:bodyPr/>
          <a:lstStyle/>
          <a:p>
            <a:pPr lvl="0"/>
            <a:r>
              <a:rPr lang="de-DE"/>
              <a:t>Untertitel bearbeiten</a:t>
            </a:r>
          </a:p>
        </p:txBody>
      </p:sp>
    </p:spTree>
    <p:extLst>
      <p:ext uri="{BB962C8B-B14F-4D97-AF65-F5344CB8AC3E}">
        <p14:creationId xmlns:p14="http://schemas.microsoft.com/office/powerpoint/2010/main" val="1802993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7" name="Fußzeilenplatzhalter 4"/>
          <p:cNvSpPr>
            <a:spLocks noGrp="1"/>
          </p:cNvSpPr>
          <p:nvPr>
            <p:ph type="ftr" sz="quarter" idx="11"/>
          </p:nvPr>
        </p:nvSpPr>
        <p:spPr>
          <a:xfrm>
            <a:off x="254520" y="6441022"/>
            <a:ext cx="5499494" cy="501651"/>
          </a:xfrm>
          <a:prstGeom prst="rect">
            <a:avLst/>
          </a:prstGeom>
        </p:spPr>
        <p:txBody>
          <a:bodyPr anchor="t"/>
          <a:lstStyle>
            <a:lvl1pPr algn="l">
              <a:defRPr sz="1200" b="1" i="0">
                <a:solidFill>
                  <a:srgbClr val="78B635"/>
                </a:solidFill>
                <a:latin typeface="Arial"/>
                <a:cs typeface="Arial"/>
              </a:defRPr>
            </a:lvl1pPr>
          </a:lstStyle>
          <a:p>
            <a:endParaRPr lang="de-DE" dirty="0"/>
          </a:p>
        </p:txBody>
      </p:sp>
      <p:sp>
        <p:nvSpPr>
          <p:cNvPr id="10" name="Datumsplatzhalter 3"/>
          <p:cNvSpPr>
            <a:spLocks noGrp="1"/>
          </p:cNvSpPr>
          <p:nvPr>
            <p:ph type="dt" sz="half" idx="4294967295"/>
          </p:nvPr>
        </p:nvSpPr>
        <p:spPr>
          <a:xfrm>
            <a:off x="6613680" y="6447070"/>
            <a:ext cx="2133600" cy="365125"/>
          </a:xfrm>
          <a:prstGeom prst="rect">
            <a:avLst/>
          </a:prstGeom>
        </p:spPr>
        <p:txBody>
          <a:bodyPr vert="horz" lIns="91440" tIns="45720" rIns="91440" bIns="45720" rtlCol="0" anchor="t"/>
          <a:lstStyle>
            <a:lvl1pPr algn="r">
              <a:defRPr sz="1200" b="0" i="0">
                <a:solidFill>
                  <a:schemeClr val="bg1"/>
                </a:solidFill>
                <a:latin typeface="Arial"/>
                <a:cs typeface="Arial"/>
              </a:defRPr>
            </a:lvl1pPr>
          </a:lstStyle>
          <a:p>
            <a:r>
              <a:rPr lang="de-DE"/>
              <a:t>3. September 2015</a:t>
            </a:r>
            <a:endParaRPr lang="de-DE" dirty="0"/>
          </a:p>
        </p:txBody>
      </p:sp>
      <p:sp>
        <p:nvSpPr>
          <p:cNvPr id="14" name="Bildplatzhalter 11"/>
          <p:cNvSpPr>
            <a:spLocks noGrp="1"/>
          </p:cNvSpPr>
          <p:nvPr>
            <p:ph type="pic" sz="quarter" idx="12"/>
          </p:nvPr>
        </p:nvSpPr>
        <p:spPr>
          <a:xfrm>
            <a:off x="347663" y="1816233"/>
            <a:ext cx="2921000" cy="2919412"/>
          </a:xfrm>
          <a:prstGeom prst="rect">
            <a:avLst/>
          </a:prstGeom>
        </p:spPr>
        <p:txBody>
          <a:bodyPr vert="horz"/>
          <a:lstStyle/>
          <a:p>
            <a:endParaRPr lang="de-DE"/>
          </a:p>
        </p:txBody>
      </p:sp>
      <p:sp>
        <p:nvSpPr>
          <p:cNvPr id="15" name="Textplatzhalter 13"/>
          <p:cNvSpPr>
            <a:spLocks noGrp="1"/>
          </p:cNvSpPr>
          <p:nvPr>
            <p:ph type="body" sz="quarter" idx="13" hasCustomPrompt="1"/>
          </p:nvPr>
        </p:nvSpPr>
        <p:spPr>
          <a:xfrm>
            <a:off x="3645936" y="2539993"/>
            <a:ext cx="4895850" cy="3234274"/>
          </a:xfrm>
          <a:prstGeom prst="rect">
            <a:avLst/>
          </a:prstGeom>
        </p:spPr>
        <p:txBody>
          <a:bodyPr vert="horz"/>
          <a:lstStyle>
            <a:lvl1pPr marL="271463" indent="-271463">
              <a:buSzPct val="100000"/>
              <a:buFontTx/>
              <a:buBlip>
                <a:blip r:embed="rId2"/>
              </a:buBlip>
              <a:defRPr sz="1800" b="0" i="0" baseline="0">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 Text mit Aufzählungszeichen</a:t>
            </a:r>
          </a:p>
        </p:txBody>
      </p:sp>
      <p:sp>
        <p:nvSpPr>
          <p:cNvPr id="16" name="Textplatzhalter 13"/>
          <p:cNvSpPr>
            <a:spLocks noGrp="1"/>
          </p:cNvSpPr>
          <p:nvPr>
            <p:ph type="body" sz="quarter" idx="14"/>
          </p:nvPr>
        </p:nvSpPr>
        <p:spPr>
          <a:xfrm>
            <a:off x="3645936" y="1083734"/>
            <a:ext cx="4895850" cy="1312328"/>
          </a:xfrm>
          <a:prstGeom prst="rect">
            <a:avLst/>
          </a:prstGeom>
        </p:spPr>
        <p:txBody>
          <a:bodyPr vert="horz" anchor="b"/>
          <a:lstStyle>
            <a:lvl1pPr marL="0" indent="0">
              <a:defRPr sz="23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8" name="Textplatzhalter 13"/>
          <p:cNvSpPr>
            <a:spLocks noGrp="1"/>
          </p:cNvSpPr>
          <p:nvPr>
            <p:ph type="body" sz="quarter" idx="13"/>
          </p:nvPr>
        </p:nvSpPr>
        <p:spPr>
          <a:xfrm>
            <a:off x="1049867" y="2539993"/>
            <a:ext cx="7035800" cy="3276607"/>
          </a:xfrm>
          <a:prstGeom prst="rect">
            <a:avLst/>
          </a:prstGeom>
        </p:spPr>
        <p:txBody>
          <a:bodyPr vert="horz"/>
          <a:lstStyle>
            <a:lvl1pPr marL="0" indent="0">
              <a:defRPr sz="1800" b="0" i="0">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
        <p:nvSpPr>
          <p:cNvPr id="9" name="Textplatzhalter 13"/>
          <p:cNvSpPr>
            <a:spLocks noGrp="1"/>
          </p:cNvSpPr>
          <p:nvPr>
            <p:ph type="body" sz="quarter" idx="14"/>
          </p:nvPr>
        </p:nvSpPr>
        <p:spPr>
          <a:xfrm>
            <a:off x="1049867" y="1134534"/>
            <a:ext cx="7035800" cy="1261528"/>
          </a:xfrm>
          <a:prstGeom prst="rect">
            <a:avLst/>
          </a:prstGeom>
        </p:spPr>
        <p:txBody>
          <a:bodyPr vert="horz" anchor="b"/>
          <a:lstStyle>
            <a:lvl1pPr marL="0" indent="0">
              <a:defRPr sz="23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
        <p:nvSpPr>
          <p:cNvPr id="10" name="Fußzeilenplatzhalter 4"/>
          <p:cNvSpPr>
            <a:spLocks noGrp="1"/>
          </p:cNvSpPr>
          <p:nvPr>
            <p:ph type="ftr" sz="quarter" idx="11"/>
          </p:nvPr>
        </p:nvSpPr>
        <p:spPr>
          <a:xfrm>
            <a:off x="254520" y="6441022"/>
            <a:ext cx="5499494" cy="501651"/>
          </a:xfrm>
          <a:prstGeom prst="rect">
            <a:avLst/>
          </a:prstGeom>
        </p:spPr>
        <p:txBody>
          <a:bodyPr anchor="t"/>
          <a:lstStyle>
            <a:lvl1pPr algn="l">
              <a:defRPr sz="1200" b="1" i="0">
                <a:solidFill>
                  <a:srgbClr val="78B635"/>
                </a:solidFill>
                <a:latin typeface="Arial"/>
                <a:cs typeface="Arial"/>
              </a:defRPr>
            </a:lvl1pPr>
          </a:lstStyle>
          <a:p>
            <a:endParaRPr lang="de-DE" dirty="0"/>
          </a:p>
        </p:txBody>
      </p:sp>
      <p:sp>
        <p:nvSpPr>
          <p:cNvPr id="11" name="Datumsplatzhalter 3"/>
          <p:cNvSpPr>
            <a:spLocks noGrp="1"/>
          </p:cNvSpPr>
          <p:nvPr>
            <p:ph type="dt" sz="half" idx="4294967295"/>
          </p:nvPr>
        </p:nvSpPr>
        <p:spPr>
          <a:xfrm>
            <a:off x="6613680" y="6447070"/>
            <a:ext cx="2133600" cy="365125"/>
          </a:xfrm>
          <a:prstGeom prst="rect">
            <a:avLst/>
          </a:prstGeom>
        </p:spPr>
        <p:txBody>
          <a:bodyPr vert="horz" lIns="91440" tIns="45720" rIns="91440" bIns="45720" rtlCol="0" anchor="t"/>
          <a:lstStyle>
            <a:lvl1pPr algn="r">
              <a:defRPr sz="1200" b="0" i="0">
                <a:solidFill>
                  <a:schemeClr val="bg1"/>
                </a:solidFill>
                <a:latin typeface="Arial"/>
                <a:cs typeface="Arial"/>
              </a:defRPr>
            </a:lvl1pPr>
          </a:lstStyle>
          <a:p>
            <a:r>
              <a:rPr lang="de-DE"/>
              <a:t>3. September 2015</a:t>
            </a:r>
            <a:endParaRPr lang="de-DE"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Zwei Inhalte">
    <p:spTree>
      <p:nvGrpSpPr>
        <p:cNvPr id="1" name=""/>
        <p:cNvGrpSpPr/>
        <p:nvPr/>
      </p:nvGrpSpPr>
      <p:grpSpPr>
        <a:xfrm>
          <a:off x="0" y="0"/>
          <a:ext cx="0" cy="0"/>
          <a:chOff x="0" y="0"/>
          <a:chExt cx="0" cy="0"/>
        </a:xfrm>
      </p:grpSpPr>
      <p:sp>
        <p:nvSpPr>
          <p:cNvPr id="9" name="Textplatzhalter 13"/>
          <p:cNvSpPr>
            <a:spLocks noGrp="1"/>
          </p:cNvSpPr>
          <p:nvPr>
            <p:ph type="body" sz="quarter" idx="14"/>
          </p:nvPr>
        </p:nvSpPr>
        <p:spPr>
          <a:xfrm>
            <a:off x="1049867" y="1134534"/>
            <a:ext cx="7035800" cy="1261528"/>
          </a:xfrm>
          <a:prstGeom prst="rect">
            <a:avLst/>
          </a:prstGeom>
        </p:spPr>
        <p:txBody>
          <a:bodyPr vert="horz" anchor="b"/>
          <a:lstStyle>
            <a:lvl1pPr marL="0" indent="0">
              <a:defRPr sz="23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
        <p:nvSpPr>
          <p:cNvPr id="10" name="Fußzeilenplatzhalter 4"/>
          <p:cNvSpPr>
            <a:spLocks noGrp="1"/>
          </p:cNvSpPr>
          <p:nvPr>
            <p:ph type="ftr" sz="quarter" idx="11"/>
          </p:nvPr>
        </p:nvSpPr>
        <p:spPr>
          <a:xfrm>
            <a:off x="254520" y="6441022"/>
            <a:ext cx="5499494" cy="501651"/>
          </a:xfrm>
          <a:prstGeom prst="rect">
            <a:avLst/>
          </a:prstGeom>
        </p:spPr>
        <p:txBody>
          <a:bodyPr anchor="t"/>
          <a:lstStyle>
            <a:lvl1pPr algn="l">
              <a:defRPr sz="1200" b="1" i="0">
                <a:solidFill>
                  <a:srgbClr val="78B635"/>
                </a:solidFill>
                <a:latin typeface="Arial"/>
                <a:cs typeface="Arial"/>
              </a:defRPr>
            </a:lvl1pPr>
          </a:lstStyle>
          <a:p>
            <a:endParaRPr lang="de-DE" dirty="0"/>
          </a:p>
        </p:txBody>
      </p:sp>
      <p:sp>
        <p:nvSpPr>
          <p:cNvPr id="11" name="Datumsplatzhalter 3"/>
          <p:cNvSpPr>
            <a:spLocks noGrp="1"/>
          </p:cNvSpPr>
          <p:nvPr>
            <p:ph type="dt" sz="half" idx="4294967295"/>
          </p:nvPr>
        </p:nvSpPr>
        <p:spPr>
          <a:xfrm>
            <a:off x="6613680" y="6447070"/>
            <a:ext cx="2133600" cy="365125"/>
          </a:xfrm>
          <a:prstGeom prst="rect">
            <a:avLst/>
          </a:prstGeom>
        </p:spPr>
        <p:txBody>
          <a:bodyPr vert="horz" lIns="91440" tIns="45720" rIns="91440" bIns="45720" rtlCol="0" anchor="t"/>
          <a:lstStyle>
            <a:lvl1pPr algn="r">
              <a:defRPr sz="1200" b="0" i="0">
                <a:solidFill>
                  <a:schemeClr val="bg1"/>
                </a:solidFill>
                <a:latin typeface="Arial"/>
                <a:cs typeface="Arial"/>
              </a:defRPr>
            </a:lvl1pPr>
          </a:lstStyle>
          <a:p>
            <a:r>
              <a:rPr lang="de-DE"/>
              <a:t>3. September 2015</a:t>
            </a:r>
            <a:endParaRPr lang="de-DE" dirty="0"/>
          </a:p>
        </p:txBody>
      </p:sp>
      <p:sp>
        <p:nvSpPr>
          <p:cNvPr id="7" name="Textplatzhalter 13"/>
          <p:cNvSpPr>
            <a:spLocks noGrp="1"/>
          </p:cNvSpPr>
          <p:nvPr>
            <p:ph type="body" sz="quarter" idx="13" hasCustomPrompt="1"/>
          </p:nvPr>
        </p:nvSpPr>
        <p:spPr>
          <a:xfrm>
            <a:off x="1049868" y="2539993"/>
            <a:ext cx="7035800" cy="3234274"/>
          </a:xfrm>
          <a:prstGeom prst="rect">
            <a:avLst/>
          </a:prstGeom>
        </p:spPr>
        <p:txBody>
          <a:bodyPr vert="horz"/>
          <a:lstStyle>
            <a:lvl1pPr marL="271463" indent="-271463">
              <a:buSzPct val="100000"/>
              <a:buFontTx/>
              <a:buBlip>
                <a:blip r:embed="rId2"/>
              </a:buBlip>
              <a:defRPr sz="1800" b="0" i="0" baseline="0">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 Text mit Aufzählungszeichen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3" name="Fußzeilenplatzhalter 4"/>
          <p:cNvSpPr>
            <a:spLocks noGrp="1"/>
          </p:cNvSpPr>
          <p:nvPr>
            <p:ph type="ftr" sz="quarter" idx="11"/>
          </p:nvPr>
        </p:nvSpPr>
        <p:spPr>
          <a:xfrm>
            <a:off x="254520" y="6441022"/>
            <a:ext cx="5499494" cy="501651"/>
          </a:xfrm>
          <a:prstGeom prst="rect">
            <a:avLst/>
          </a:prstGeom>
        </p:spPr>
        <p:txBody>
          <a:bodyPr anchor="t"/>
          <a:lstStyle>
            <a:lvl1pPr algn="l">
              <a:defRPr sz="1200" b="1" i="0">
                <a:solidFill>
                  <a:srgbClr val="78B635"/>
                </a:solidFill>
                <a:latin typeface="Arial"/>
                <a:cs typeface="Arial"/>
              </a:defRPr>
            </a:lvl1pPr>
          </a:lstStyle>
          <a:p>
            <a:endParaRPr lang="de-DE" dirty="0"/>
          </a:p>
        </p:txBody>
      </p:sp>
      <p:sp>
        <p:nvSpPr>
          <p:cNvPr id="4" name="Datumsplatzhalter 3"/>
          <p:cNvSpPr>
            <a:spLocks noGrp="1"/>
          </p:cNvSpPr>
          <p:nvPr>
            <p:ph type="dt" sz="half" idx="4294967295"/>
          </p:nvPr>
        </p:nvSpPr>
        <p:spPr>
          <a:xfrm>
            <a:off x="6613680" y="6447070"/>
            <a:ext cx="2133600" cy="365125"/>
          </a:xfrm>
          <a:prstGeom prst="rect">
            <a:avLst/>
          </a:prstGeom>
        </p:spPr>
        <p:txBody>
          <a:bodyPr vert="horz" lIns="91440" tIns="45720" rIns="91440" bIns="45720" rtlCol="0" anchor="t"/>
          <a:lstStyle>
            <a:lvl1pPr algn="r">
              <a:defRPr sz="1200" b="0" i="0">
                <a:solidFill>
                  <a:schemeClr val="bg1"/>
                </a:solidFill>
                <a:latin typeface="Arial"/>
                <a:cs typeface="Arial"/>
              </a:defRPr>
            </a:lvl1pPr>
          </a:lstStyle>
          <a:p>
            <a:r>
              <a:rPr lang="de-DE"/>
              <a:t>3. September 2015</a:t>
            </a:r>
            <a:endParaRPr lang="de-DE" dirty="0"/>
          </a:p>
        </p:txBody>
      </p:sp>
      <p:sp>
        <p:nvSpPr>
          <p:cNvPr id="5" name="Bildplatzhalter 11"/>
          <p:cNvSpPr>
            <a:spLocks noGrp="1"/>
          </p:cNvSpPr>
          <p:nvPr>
            <p:ph type="pic" sz="quarter" idx="12"/>
          </p:nvPr>
        </p:nvSpPr>
        <p:spPr>
          <a:xfrm>
            <a:off x="372191" y="1896533"/>
            <a:ext cx="8399618" cy="3801534"/>
          </a:xfrm>
          <a:prstGeom prst="rect">
            <a:avLst/>
          </a:prstGeom>
        </p:spPr>
        <p:txBody>
          <a:bodyPr vert="horz"/>
          <a:lstStyle/>
          <a:p>
            <a:endParaRPr lang="de-DE" dirty="0"/>
          </a:p>
        </p:txBody>
      </p:sp>
      <p:sp>
        <p:nvSpPr>
          <p:cNvPr id="6" name="Textplatzhalter 13"/>
          <p:cNvSpPr>
            <a:spLocks noGrp="1"/>
          </p:cNvSpPr>
          <p:nvPr>
            <p:ph type="body" sz="quarter" idx="14"/>
          </p:nvPr>
        </p:nvSpPr>
        <p:spPr>
          <a:xfrm>
            <a:off x="347662" y="1151466"/>
            <a:ext cx="8399618" cy="613831"/>
          </a:xfrm>
          <a:prstGeom prst="rect">
            <a:avLst/>
          </a:prstGeom>
        </p:spPr>
        <p:txBody>
          <a:bodyPr vert="horz" anchor="b"/>
          <a:lstStyle>
            <a:lvl1pPr marL="0" indent="0">
              <a:defRPr sz="23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bschnittsüberschrift">
    <p:spTree>
      <p:nvGrpSpPr>
        <p:cNvPr id="1" name=""/>
        <p:cNvGrpSpPr/>
        <p:nvPr/>
      </p:nvGrpSpPr>
      <p:grpSpPr>
        <a:xfrm>
          <a:off x="0" y="0"/>
          <a:ext cx="0" cy="0"/>
          <a:chOff x="0" y="0"/>
          <a:chExt cx="0" cy="0"/>
        </a:xfrm>
      </p:grpSpPr>
      <p:sp>
        <p:nvSpPr>
          <p:cNvPr id="7" name="Bildplatzhalter 11"/>
          <p:cNvSpPr>
            <a:spLocks noGrp="1"/>
          </p:cNvSpPr>
          <p:nvPr>
            <p:ph type="pic" sz="quarter" idx="12"/>
          </p:nvPr>
        </p:nvSpPr>
        <p:spPr>
          <a:xfrm>
            <a:off x="372191" y="1896533"/>
            <a:ext cx="8399618" cy="3801534"/>
          </a:xfrm>
          <a:prstGeom prst="rect">
            <a:avLst/>
          </a:prstGeom>
        </p:spPr>
        <p:txBody>
          <a:bodyPr vert="horz"/>
          <a:lstStyle/>
          <a:p>
            <a:endParaRPr lang="de-DE" dirty="0"/>
          </a:p>
        </p:txBody>
      </p:sp>
      <p:sp>
        <p:nvSpPr>
          <p:cNvPr id="8" name="Textplatzhalter 13"/>
          <p:cNvSpPr>
            <a:spLocks noGrp="1"/>
          </p:cNvSpPr>
          <p:nvPr>
            <p:ph type="body" sz="quarter" idx="14"/>
          </p:nvPr>
        </p:nvSpPr>
        <p:spPr>
          <a:xfrm>
            <a:off x="347662" y="1151466"/>
            <a:ext cx="8399618" cy="613831"/>
          </a:xfrm>
          <a:prstGeom prst="rect">
            <a:avLst/>
          </a:prstGeom>
        </p:spPr>
        <p:txBody>
          <a:bodyPr vert="horz" anchor="b"/>
          <a:lstStyle>
            <a:lvl1pPr marL="0" indent="0">
              <a:defRPr sz="2300" b="1" i="0">
                <a:solidFill>
                  <a:srgbClr val="06416F"/>
                </a:solidFill>
                <a:latin typeface="Arial"/>
                <a:cs typeface="Arial"/>
              </a:defRPr>
            </a:lvl1pPr>
            <a:lvl2pPr>
              <a:defRPr sz="1800" b="0" i="0">
                <a:latin typeface="Arial"/>
                <a:cs typeface="Arial"/>
              </a:defRPr>
            </a:lvl2pPr>
            <a:lvl3pPr>
              <a:defRPr sz="1800" b="0" i="0">
                <a:latin typeface="Arial"/>
                <a:cs typeface="Arial"/>
              </a:defRPr>
            </a:lvl3pPr>
            <a:lvl4pPr>
              <a:defRPr sz="1800" b="0" i="0">
                <a:latin typeface="Arial"/>
                <a:cs typeface="Arial"/>
              </a:defRPr>
            </a:lvl4pPr>
            <a:lvl5pPr>
              <a:defRPr sz="1800" b="0" i="0">
                <a:latin typeface="Arial"/>
                <a:cs typeface="Arial"/>
              </a:defRPr>
            </a:lvl5pPr>
          </a:lstStyle>
          <a:p>
            <a:pPr lvl="0"/>
            <a:r>
              <a:rPr lang="de-DE" dirty="0"/>
              <a:t>Mastertextformat bearbeiten</a:t>
            </a:r>
          </a:p>
        </p:txBody>
      </p:sp>
      <p:sp>
        <p:nvSpPr>
          <p:cNvPr id="9" name="Fußzeilenplatzhalter 4"/>
          <p:cNvSpPr>
            <a:spLocks noGrp="1"/>
          </p:cNvSpPr>
          <p:nvPr>
            <p:ph type="ftr" sz="quarter" idx="11"/>
          </p:nvPr>
        </p:nvSpPr>
        <p:spPr>
          <a:xfrm>
            <a:off x="254520" y="6441022"/>
            <a:ext cx="5499494" cy="501651"/>
          </a:xfrm>
          <a:prstGeom prst="rect">
            <a:avLst/>
          </a:prstGeom>
        </p:spPr>
        <p:txBody>
          <a:bodyPr anchor="t"/>
          <a:lstStyle>
            <a:lvl1pPr algn="l">
              <a:defRPr sz="1200" b="1" i="0">
                <a:solidFill>
                  <a:srgbClr val="78B635"/>
                </a:solidFill>
                <a:latin typeface="Arial"/>
                <a:cs typeface="Arial"/>
              </a:defRPr>
            </a:lvl1pPr>
          </a:lstStyle>
          <a:p>
            <a:endParaRPr lang="de-DE" dirty="0"/>
          </a:p>
        </p:txBody>
      </p:sp>
      <p:sp>
        <p:nvSpPr>
          <p:cNvPr id="10" name="Datumsplatzhalter 3"/>
          <p:cNvSpPr>
            <a:spLocks noGrp="1"/>
          </p:cNvSpPr>
          <p:nvPr>
            <p:ph type="dt" sz="half" idx="4294967295"/>
          </p:nvPr>
        </p:nvSpPr>
        <p:spPr>
          <a:xfrm>
            <a:off x="6613680" y="6447070"/>
            <a:ext cx="2133600" cy="365125"/>
          </a:xfrm>
          <a:prstGeom prst="rect">
            <a:avLst/>
          </a:prstGeom>
        </p:spPr>
        <p:txBody>
          <a:bodyPr vert="horz" lIns="91440" tIns="45720" rIns="91440" bIns="45720" rtlCol="0" anchor="t"/>
          <a:lstStyle>
            <a:lvl1pPr algn="r">
              <a:defRPr sz="1200" b="0" i="0">
                <a:solidFill>
                  <a:schemeClr val="bg1"/>
                </a:solidFill>
                <a:latin typeface="Arial"/>
                <a:cs typeface="Arial"/>
              </a:defRPr>
            </a:lvl1pPr>
          </a:lstStyle>
          <a:p>
            <a:r>
              <a:rPr lang="de-DE"/>
              <a:t>3. September 2015</a:t>
            </a:r>
            <a:endParaRPr lang="de-DE"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4_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540000" y="1169999"/>
            <a:ext cx="8064000" cy="360000"/>
          </a:xfrm>
          <a:prstGeom prst="rect">
            <a:avLst/>
          </a:prstGeom>
        </p:spPr>
        <p:txBody>
          <a:bodyPr/>
          <a:lstStyle/>
          <a:p>
            <a:r>
              <a:rPr lang="de-DE"/>
              <a:t>Titelmasterformat durch Klicken bearbeiten</a:t>
            </a:r>
          </a:p>
        </p:txBody>
      </p:sp>
      <p:sp>
        <p:nvSpPr>
          <p:cNvPr id="3" name="Inhaltsplatzhalter 2"/>
          <p:cNvSpPr>
            <a:spLocks noGrp="1"/>
          </p:cNvSpPr>
          <p:nvPr>
            <p:ph idx="1"/>
          </p:nvPr>
        </p:nvSpPr>
        <p:spPr>
          <a:xfrm>
            <a:off x="540000" y="1530001"/>
            <a:ext cx="8064000" cy="4394242"/>
          </a:xfrm>
          <a:prstGeom prst="rect">
            <a:avLst/>
          </a:prstGeo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2167016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Tree>
    <p:extLst>
      <p:ext uri="{BB962C8B-B14F-4D97-AF65-F5344CB8AC3E}">
        <p14:creationId xmlns:p14="http://schemas.microsoft.com/office/powerpoint/2010/main" val="30573118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2.jpe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17.xml"/><Relationship Id="rId7"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Bild 8" descr="KMK_PAD_PPTMaster.jpg"/>
          <p:cNvPicPr>
            <a:picLocks noChangeAspect="1"/>
          </p:cNvPicPr>
          <p:nvPr userDrawn="1"/>
        </p:nvPicPr>
        <p:blipFill>
          <a:blip r:embed="rId3"/>
          <a:stretch>
            <a:fillRect/>
          </a:stretch>
        </p:blipFill>
        <p:spPr>
          <a:xfrm>
            <a:off x="1371" y="0"/>
            <a:ext cx="9141257" cy="6858000"/>
          </a:xfrm>
          <a:prstGeom prst="rect">
            <a:avLst/>
          </a:prstGeom>
        </p:spPr>
      </p:pic>
    </p:spTree>
  </p:cSld>
  <p:clrMap bg1="lt1" tx1="dk1" bg2="lt2" tx2="dk2" accent1="accent1" accent2="accent2" accent3="accent3" accent4="accent4" accent5="accent5" accent6="accent6" hlink="hlink" folHlink="folHlink"/>
  <p:sldLayoutIdLst>
    <p:sldLayoutId id="2147483655" r:id="rId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Bild 6" descr="KMK_PAD_PPTMaster2.jpg"/>
          <p:cNvPicPr>
            <a:picLocks noChangeAspect="1"/>
          </p:cNvPicPr>
          <p:nvPr userDrawn="1"/>
        </p:nvPicPr>
        <p:blipFill>
          <a:blip r:embed="rId15"/>
          <a:stretch>
            <a:fillRect/>
          </a:stretch>
        </p:blipFill>
        <p:spPr>
          <a:xfrm>
            <a:off x="3175" y="0"/>
            <a:ext cx="9140825" cy="685800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6" r:id="rId4"/>
    <p:sldLayoutId id="2147483653" r:id="rId5"/>
    <p:sldLayoutId id="2147483651" r:id="rId6"/>
    <p:sldLayoutId id="2147483657" r:id="rId7"/>
    <p:sldLayoutId id="2147483667" r:id="rId8"/>
    <p:sldLayoutId id="2147483678" r:id="rId9"/>
    <p:sldLayoutId id="2147483679" r:id="rId10"/>
    <p:sldLayoutId id="2147483680" r:id="rId11"/>
    <p:sldLayoutId id="2147483681" r:id="rId12"/>
    <p:sldLayoutId id="2147483682" r:id="rId13"/>
  </p:sldLayoutIdLst>
  <p:hf sldNum="0" hdr="0" ftr="0" dt="0"/>
  <p:txStyles>
    <p:titleStyle>
      <a:lvl1pPr algn="l" defTabSz="457200" rtl="0" eaLnBrk="1" latinLnBrk="0" hangingPunct="1">
        <a:spcBef>
          <a:spcPct val="0"/>
        </a:spcBef>
        <a:buNone/>
        <a:defRPr sz="2400" b="1" kern="1200" baseline="0">
          <a:solidFill>
            <a:srgbClr val="06416F"/>
          </a:solidFill>
          <a:latin typeface="Arial"/>
          <a:ea typeface="+mj-ea"/>
          <a:cs typeface="Arial"/>
        </a:defRPr>
      </a:lvl1pPr>
    </p:titleStyle>
    <p:bodyStyle>
      <a:lvl1pPr marL="342900" indent="-342900" algn="l" defTabSz="457200" rtl="0" eaLnBrk="1" latinLnBrk="0" hangingPunct="1">
        <a:spcBef>
          <a:spcPct val="20000"/>
        </a:spcBef>
        <a:buFont typeface="Arial"/>
        <a:buNone/>
        <a:defRPr sz="180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Bild 6" descr="KMK_PAD_PPTMaster2.jpg"/>
          <p:cNvPicPr>
            <a:picLocks noChangeAspect="1"/>
          </p:cNvPicPr>
          <p:nvPr userDrawn="1"/>
        </p:nvPicPr>
        <p:blipFill>
          <a:blip r:embed="rId8"/>
          <a:stretch>
            <a:fillRect/>
          </a:stretch>
        </p:blipFill>
        <p:spPr>
          <a:xfrm>
            <a:off x="3175" y="0"/>
            <a:ext cx="9140825" cy="6858001"/>
          </a:xfrm>
          <a:prstGeom prst="rect">
            <a:avLst/>
          </a:prstGeom>
        </p:spPr>
      </p:pic>
    </p:spTree>
    <p:extLst>
      <p:ext uri="{BB962C8B-B14F-4D97-AF65-F5344CB8AC3E}">
        <p14:creationId xmlns:p14="http://schemas.microsoft.com/office/powerpoint/2010/main" val="1300340209"/>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Lst>
  <p:hf sldNum="0" hdr="0" dt="0"/>
  <p:txStyles>
    <p:titleStyle>
      <a:lvl1pPr algn="l" defTabSz="457200" rtl="0" eaLnBrk="1" latinLnBrk="0" hangingPunct="1">
        <a:spcBef>
          <a:spcPct val="0"/>
        </a:spcBef>
        <a:buNone/>
        <a:defRPr sz="2400" b="1" kern="1200" baseline="0">
          <a:solidFill>
            <a:srgbClr val="06416F"/>
          </a:solidFill>
          <a:latin typeface="Arial"/>
          <a:ea typeface="+mj-ea"/>
          <a:cs typeface="Arial"/>
        </a:defRPr>
      </a:lvl1pPr>
    </p:titleStyle>
    <p:bodyStyle>
      <a:lvl1pPr marL="342900" indent="-342900" algn="l" defTabSz="457200" rtl="0" eaLnBrk="1" latinLnBrk="0" hangingPunct="1">
        <a:spcBef>
          <a:spcPct val="20000"/>
        </a:spcBef>
        <a:buFont typeface="Arial"/>
        <a:buNone/>
        <a:defRPr sz="180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live.etwinning.net/" TargetMode="External"/><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4.png"/><Relationship Id="rId7" Type="http://schemas.microsoft.com/office/2007/relationships/hdphoto" Target="../media/hdphoto4.wdp"/><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5.png"/><Relationship Id="rId4" Type="http://schemas.microsoft.com/office/2007/relationships/hdphoto" Target="../media/hdphoto3.wdp"/><Relationship Id="rId9" Type="http://schemas.microsoft.com/office/2007/relationships/hdphoto" Target="../media/hdphoto5.wdp"/></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hyperlink" Target="http://www.etwinning.net/" TargetMode="External"/><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hyperlink" Target="https://www.kmk-pad.org/programme/etwinning/auszeichnungen/europaeischer-wettbewerb-2017.html" TargetMode="Externa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23.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png"/><Relationship Id="rId1" Type="http://schemas.openxmlformats.org/officeDocument/2006/relationships/slideLayout" Target="../slideLayouts/slideLayout8.xml"/><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hyperlink" Target="http://www.etwinning.de/" TargetMode="External"/><Relationship Id="rId2" Type="http://schemas.openxmlformats.org/officeDocument/2006/relationships/image" Target="../media/image3.png"/><Relationship Id="rId1" Type="http://schemas.openxmlformats.org/officeDocument/2006/relationships/slideLayout" Target="../slideLayouts/slideLayout8.xml"/><Relationship Id="rId4" Type="http://schemas.openxmlformats.org/officeDocument/2006/relationships/image" Target="../media/image45.png"/></Relationships>
</file>

<file path=ppt/slides/_rels/slide42.xml.rels><?xml version="1.0" encoding="UTF-8" standalone="yes"?>
<Relationships xmlns="http://schemas.openxmlformats.org/package/2006/relationships"><Relationship Id="rId3" Type="http://schemas.openxmlformats.org/officeDocument/2006/relationships/hyperlink" Target="mailto:etwinning@kmk.org" TargetMode="External"/><Relationship Id="rId2" Type="http://schemas.openxmlformats.org/officeDocument/2006/relationships/notesSlide" Target="../notesSlides/notesSlide29.xml"/><Relationship Id="rId1" Type="http://schemas.openxmlformats.org/officeDocument/2006/relationships/slideLayout" Target="../slideLayouts/slideLayout12.xml"/><Relationship Id="rId5" Type="http://schemas.openxmlformats.org/officeDocument/2006/relationships/hyperlink" Target="http://www.kmk-pad.org/" TargetMode="External"/><Relationship Id="rId4" Type="http://schemas.openxmlformats.org/officeDocument/2006/relationships/hyperlink" Target="http://www.etwinning.de/" TargetMode="External"/></Relationships>
</file>

<file path=ppt/slides/_rels/slide43.xml.rels><?xml version="1.0" encoding="UTF-8" standalone="yes"?>
<Relationships xmlns="http://schemas.openxmlformats.org/package/2006/relationships"><Relationship Id="rId2" Type="http://schemas.openxmlformats.org/officeDocument/2006/relationships/hyperlink" Target="https://sphinxdeclic.com/d/s/yokhhy" TargetMode="Externa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hyperlink" Target="https://twinspace.etwinning.net/40102/home" TargetMode="External"/><Relationship Id="rId13" Type="http://schemas.openxmlformats.org/officeDocument/2006/relationships/image" Target="../media/image7.jpeg"/><Relationship Id="rId3" Type="http://schemas.openxmlformats.org/officeDocument/2006/relationships/hyperlink" Target="https://twinspace.etwinning.net/10660" TargetMode="External"/><Relationship Id="rId7" Type="http://schemas.openxmlformats.org/officeDocument/2006/relationships/hyperlink" Target="https://twinspace.etwinning.net/25099" TargetMode="External"/><Relationship Id="rId12" Type="http://schemas.openxmlformats.org/officeDocument/2006/relationships/hyperlink" Target="https://twinspace.etwinning.net/12948/" TargetMode="External"/><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hyperlink" Target="https://twinspace.etwinning.net/28370/home" TargetMode="External"/><Relationship Id="rId11" Type="http://schemas.openxmlformats.org/officeDocument/2006/relationships/hyperlink" Target="https://twinspace.etwinning.net/24167/home" TargetMode="External"/><Relationship Id="rId5" Type="http://schemas.openxmlformats.org/officeDocument/2006/relationships/hyperlink" Target="https://twinspace.etwinning.net/8616/home" TargetMode="External"/><Relationship Id="rId10" Type="http://schemas.openxmlformats.org/officeDocument/2006/relationships/hyperlink" Target="https://twinspace.etwinning.net/11049" TargetMode="External"/><Relationship Id="rId4" Type="http://schemas.openxmlformats.org/officeDocument/2006/relationships/hyperlink" Target="https://twinspace.etwinning.net/438/home" TargetMode="External"/><Relationship Id="rId9" Type="http://schemas.openxmlformats.org/officeDocument/2006/relationships/hyperlink" Target="https://twinspace.etwinning.net/9984/home"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2.wdp"/><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latin typeface="Arial" pitchFamily="34" charset="0"/>
                <a:cs typeface="Arial" pitchFamily="34" charset="0"/>
              </a:rPr>
              <a:t>eTwinning – Das Netzwerk für Schulen in Europa</a:t>
            </a:r>
            <a:br>
              <a:rPr lang="de-DE" altLang="de-DE" dirty="0">
                <a:latin typeface="Arial" pitchFamily="34" charset="0"/>
                <a:cs typeface="Arial" pitchFamily="34" charset="0"/>
              </a:rPr>
            </a:br>
            <a:endParaRPr lang="de-DE"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C5A7436-8D7C-491A-B332-01FCBE381947}"/>
              </a:ext>
            </a:extLst>
          </p:cNvPr>
          <p:cNvSpPr>
            <a:spLocks noGrp="1"/>
          </p:cNvSpPr>
          <p:nvPr>
            <p:ph type="body" sz="quarter" idx="14"/>
          </p:nvPr>
        </p:nvSpPr>
        <p:spPr/>
        <p:txBody>
          <a:bodyPr anchor="ctr"/>
          <a:lstStyle/>
          <a:p>
            <a:r>
              <a:rPr lang="de-DE" dirty="0"/>
              <a:t>Die eTwinning Live-Community</a:t>
            </a:r>
          </a:p>
        </p:txBody>
      </p:sp>
      <p:pic>
        <p:nvPicPr>
          <p:cNvPr id="3" name="Inhaltsplatzhalter 2">
            <a:hlinkClick r:id="rId3"/>
          </p:cNvPr>
          <p:cNvPicPr>
            <a:picLocks noGrp="1"/>
          </p:cNvPicPr>
          <p:nvPr>
            <p:ph sz="quarter" idx="15"/>
          </p:nvPr>
        </p:nvPicPr>
        <p:blipFill>
          <a:blip r:embed="rId4">
            <a:extLst>
              <a:ext uri="{28A0092B-C50C-407E-A947-70E740481C1C}">
                <a14:useLocalDpi xmlns:a14="http://schemas.microsoft.com/office/drawing/2010/main" val="0"/>
              </a:ext>
            </a:extLst>
          </a:blip>
          <a:stretch>
            <a:fillRect/>
          </a:stretch>
        </p:blipFill>
        <p:spPr>
          <a:xfrm>
            <a:off x="662446" y="3006725"/>
            <a:ext cx="3578400" cy="3112641"/>
          </a:xfrm>
          <a:effectLst>
            <a:outerShdw blurRad="63500" sx="102000" sy="102000" algn="ctr" rotWithShape="0">
              <a:prstClr val="black">
                <a:alpha val="40000"/>
              </a:prstClr>
            </a:outerShdw>
          </a:effectLst>
        </p:spPr>
      </p:pic>
      <p:sp>
        <p:nvSpPr>
          <p:cNvPr id="6" name="Inhaltsplatzhalter 5">
            <a:extLst>
              <a:ext uri="{FF2B5EF4-FFF2-40B4-BE49-F238E27FC236}">
                <a16:creationId xmlns:a16="http://schemas.microsoft.com/office/drawing/2014/main" id="{D463529B-9178-4258-AE90-0B77735E80E3}"/>
              </a:ext>
            </a:extLst>
          </p:cNvPr>
          <p:cNvSpPr>
            <a:spLocks noGrp="1"/>
          </p:cNvSpPr>
          <p:nvPr>
            <p:ph sz="quarter" idx="16"/>
          </p:nvPr>
        </p:nvSpPr>
        <p:spPr/>
        <p:txBody>
          <a:bodyPr/>
          <a:lstStyle/>
          <a:p>
            <a:pPr>
              <a:buClr>
                <a:srgbClr val="78B635"/>
              </a:buClr>
            </a:pPr>
            <a:r>
              <a:rPr lang="de-DE" sz="1800" dirty="0"/>
              <a:t>Community</a:t>
            </a:r>
          </a:p>
          <a:p>
            <a:pPr>
              <a:buClr>
                <a:srgbClr val="78B635"/>
              </a:buClr>
            </a:pPr>
            <a:r>
              <a:rPr lang="de-DE" sz="1800" dirty="0"/>
              <a:t>Persönlicher Bereich für:</a:t>
            </a:r>
          </a:p>
          <a:p>
            <a:pPr lvl="1">
              <a:buClr>
                <a:srgbClr val="78B635"/>
              </a:buClr>
            </a:pPr>
            <a:r>
              <a:rPr lang="de-DE" sz="1600" dirty="0">
                <a:latin typeface="Arial" panose="020B0604020202020204" pitchFamily="34" charset="0"/>
                <a:cs typeface="Arial" panose="020B0604020202020204" pitchFamily="34" charset="0"/>
              </a:rPr>
              <a:t>die persönliche Präsentation</a:t>
            </a:r>
          </a:p>
          <a:p>
            <a:pPr lvl="1">
              <a:buClr>
                <a:srgbClr val="78B635"/>
              </a:buClr>
            </a:pPr>
            <a:r>
              <a:rPr lang="de-DE" sz="1600" dirty="0">
                <a:latin typeface="Arial" panose="020B0604020202020204" pitchFamily="34" charset="0"/>
                <a:cs typeface="Arial" panose="020B0604020202020204" pitchFamily="34" charset="0"/>
              </a:rPr>
              <a:t>Partnersuche (Suchdatenbank)</a:t>
            </a:r>
          </a:p>
          <a:p>
            <a:pPr lvl="1">
              <a:buClr>
                <a:srgbClr val="78B635"/>
              </a:buClr>
            </a:pPr>
            <a:r>
              <a:rPr lang="de-DE" sz="1600" dirty="0">
                <a:latin typeface="Arial" panose="020B0604020202020204" pitchFamily="34" charset="0"/>
                <a:cs typeface="Arial" panose="020B0604020202020204" pitchFamily="34" charset="0"/>
              </a:rPr>
              <a:t>fachlichen Austausch</a:t>
            </a:r>
          </a:p>
          <a:p>
            <a:pPr lvl="1">
              <a:buClr>
                <a:srgbClr val="78B635"/>
              </a:buClr>
            </a:pPr>
            <a:r>
              <a:rPr lang="de-DE" sz="1600" dirty="0">
                <a:latin typeface="Arial" panose="020B0604020202020204" pitchFamily="34" charset="0"/>
                <a:cs typeface="Arial" panose="020B0604020202020204" pitchFamily="34" charset="0"/>
              </a:rPr>
              <a:t>Projektregistrierung/-verwaltung</a:t>
            </a:r>
          </a:p>
          <a:p>
            <a:pPr lvl="1">
              <a:buClr>
                <a:srgbClr val="78B635"/>
              </a:buClr>
            </a:pPr>
            <a:r>
              <a:rPr lang="de-DE" sz="1600" dirty="0">
                <a:latin typeface="Arial" panose="020B0604020202020204" pitchFamily="34" charset="0"/>
                <a:cs typeface="Arial" panose="020B0604020202020204" pitchFamily="34" charset="0"/>
              </a:rPr>
              <a:t>Besuch von Online-Fortbildungen</a:t>
            </a:r>
            <a:br>
              <a:rPr lang="de-DE" dirty="0"/>
            </a:br>
            <a:endParaRPr lang="de-DE" dirty="0"/>
          </a:p>
          <a:p>
            <a:endParaRPr lang="de-DE" dirty="0"/>
          </a:p>
        </p:txBody>
      </p:sp>
      <p:sp>
        <p:nvSpPr>
          <p:cNvPr id="7" name="Textplatzhalter 6">
            <a:extLst>
              <a:ext uri="{FF2B5EF4-FFF2-40B4-BE49-F238E27FC236}">
                <a16:creationId xmlns:a16="http://schemas.microsoft.com/office/drawing/2014/main" id="{AEB37B24-D7AF-4FFF-BC36-CE9CE7F96504}"/>
              </a:ext>
            </a:extLst>
          </p:cNvPr>
          <p:cNvSpPr>
            <a:spLocks noGrp="1"/>
          </p:cNvSpPr>
          <p:nvPr>
            <p:ph type="body" sz="quarter" idx="17"/>
          </p:nvPr>
        </p:nvSpPr>
        <p:spPr>
          <a:xfrm>
            <a:off x="338138" y="2268000"/>
            <a:ext cx="4032262" cy="360000"/>
          </a:xfrm>
          <a:solidFill>
            <a:schemeClr val="accent1">
              <a:lumMod val="20000"/>
              <a:lumOff val="80000"/>
            </a:schemeClr>
          </a:solidFill>
        </p:spPr>
        <p:txBody>
          <a:bodyPr anchor="ctr"/>
          <a:lstStyle/>
          <a:p>
            <a:pPr algn="ctr"/>
            <a:r>
              <a:rPr lang="de-DE" dirty="0" err="1"/>
              <a:t>eTwinning</a:t>
            </a:r>
            <a:r>
              <a:rPr lang="de-DE" dirty="0"/>
              <a:t> Live</a:t>
            </a:r>
          </a:p>
        </p:txBody>
      </p:sp>
      <p:sp>
        <p:nvSpPr>
          <p:cNvPr id="8" name="Textplatzhalter 7">
            <a:extLst>
              <a:ext uri="{FF2B5EF4-FFF2-40B4-BE49-F238E27FC236}">
                <a16:creationId xmlns:a16="http://schemas.microsoft.com/office/drawing/2014/main" id="{040CB20B-8A3C-4F9C-9EA4-BE675B4360AA}"/>
              </a:ext>
            </a:extLst>
          </p:cNvPr>
          <p:cNvSpPr>
            <a:spLocks noGrp="1"/>
          </p:cNvSpPr>
          <p:nvPr>
            <p:ph type="body" sz="quarter" idx="18"/>
          </p:nvPr>
        </p:nvSpPr>
        <p:spPr>
          <a:xfrm>
            <a:off x="4773376" y="2268000"/>
            <a:ext cx="4094398" cy="360000"/>
          </a:xfrm>
          <a:solidFill>
            <a:schemeClr val="accent1">
              <a:lumMod val="20000"/>
              <a:lumOff val="80000"/>
            </a:schemeClr>
          </a:solidFill>
        </p:spPr>
        <p:txBody>
          <a:bodyPr anchor="ctr"/>
          <a:lstStyle/>
          <a:p>
            <a:pPr algn="ctr"/>
            <a:r>
              <a:rPr lang="de-DE" dirty="0"/>
              <a:t>internationales Lehrerzimmer</a:t>
            </a:r>
          </a:p>
        </p:txBody>
      </p:sp>
    </p:spTree>
    <p:extLst>
      <p:ext uri="{BB962C8B-B14F-4D97-AF65-F5344CB8AC3E}">
        <p14:creationId xmlns:p14="http://schemas.microsoft.com/office/powerpoint/2010/main" val="979013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eTwinning-Live: Partnerschulen finden</a:t>
            </a:r>
          </a:p>
        </p:txBody>
      </p:sp>
      <p:pic>
        <p:nvPicPr>
          <p:cNvPr id="3074" name="Picture 2" descr="R:\eTwinning\Screenshots\eTw Live Persone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9322" y="2171156"/>
            <a:ext cx="3594678" cy="29038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Inhaltsplatzhalter 2"/>
          <p:cNvSpPr txBox="1">
            <a:spLocks/>
          </p:cNvSpPr>
          <p:nvPr/>
        </p:nvSpPr>
        <p:spPr bwMode="auto">
          <a:xfrm>
            <a:off x="479155" y="1964992"/>
            <a:ext cx="4418848" cy="4596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eaLnBrk="1" fontAlgn="base" hangingPunct="1">
              <a:lnSpc>
                <a:spcPct val="110000"/>
              </a:lnSpc>
              <a:spcBef>
                <a:spcPct val="0"/>
              </a:spcBef>
              <a:spcAft>
                <a:spcPct val="50000"/>
              </a:spcAft>
              <a:buClr>
                <a:srgbClr val="055B8B"/>
              </a:buClr>
              <a:buFont typeface="Wingdings" pitchFamily="2" charset="2"/>
              <a:buChar char="§"/>
              <a:defRPr sz="2000">
                <a:solidFill>
                  <a:srgbClr val="464646"/>
                </a:solidFill>
                <a:latin typeface="+mn-lt"/>
                <a:ea typeface="+mn-ea"/>
                <a:cs typeface="+mn-cs"/>
              </a:defRPr>
            </a:lvl1pPr>
            <a:lvl2pPr marL="742950" indent="-285750" algn="l" rtl="0" eaLnBrk="1" fontAlgn="base" hangingPunct="1">
              <a:lnSpc>
                <a:spcPct val="110000"/>
              </a:lnSpc>
              <a:spcBef>
                <a:spcPct val="0"/>
              </a:spcBef>
              <a:spcAft>
                <a:spcPct val="50000"/>
              </a:spcAft>
              <a:buClr>
                <a:srgbClr val="055B8B"/>
              </a:buClr>
              <a:buFont typeface="Wingdings" pitchFamily="2" charset="2"/>
              <a:buChar char="§"/>
              <a:defRPr>
                <a:solidFill>
                  <a:srgbClr val="055B8B"/>
                </a:solidFill>
                <a:latin typeface="+mn-lt"/>
                <a:cs typeface="+mn-cs"/>
              </a:defRPr>
            </a:lvl2pPr>
            <a:lvl3pPr marL="1143000" indent="-228600" algn="l" rtl="0" eaLnBrk="1" fontAlgn="base" hangingPunct="1">
              <a:lnSpc>
                <a:spcPct val="110000"/>
              </a:lnSpc>
              <a:spcBef>
                <a:spcPct val="0"/>
              </a:spcBef>
              <a:spcAft>
                <a:spcPct val="50000"/>
              </a:spcAft>
              <a:buFont typeface="Wingdings" pitchFamily="2" charset="2"/>
              <a:buChar char="§"/>
              <a:defRPr sz="1600">
                <a:solidFill>
                  <a:srgbClr val="464646"/>
                </a:solidFill>
                <a:latin typeface="+mn-lt"/>
                <a:cs typeface="+mn-cs"/>
              </a:defRPr>
            </a:lvl3pPr>
            <a:lvl4pPr marL="16002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4pPr>
            <a:lvl5pPr marL="20574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5pPr>
            <a:lvl6pPr marL="25146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6pPr>
            <a:lvl7pPr marL="29718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7pPr>
            <a:lvl8pPr marL="34290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8pPr>
            <a:lvl9pPr marL="38862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9pPr>
          </a:lstStyle>
          <a:p>
            <a:pPr marL="271463" lvl="1" indent="-271463">
              <a:lnSpc>
                <a:spcPct val="100000"/>
              </a:lnSpc>
              <a:spcBef>
                <a:spcPct val="20000"/>
              </a:spcBef>
              <a:spcAft>
                <a:spcPts val="600"/>
              </a:spcAft>
              <a:buSzPct val="100000"/>
              <a:buBlip>
                <a:blip r:embed="rId4"/>
              </a:buBlip>
              <a:defRPr/>
            </a:pPr>
            <a:r>
              <a:rPr lang="de-DE" b="1" dirty="0">
                <a:solidFill>
                  <a:schemeClr val="tx2"/>
                </a:solidFill>
                <a:latin typeface="Arial" panose="020B0604020202020204" pitchFamily="34" charset="0"/>
                <a:cs typeface="Arial" panose="020B0604020202020204" pitchFamily="34" charset="0"/>
              </a:rPr>
              <a:t>Schnellsuche</a:t>
            </a:r>
          </a:p>
          <a:p>
            <a:pPr marL="628650" lvl="2" indent="-271463">
              <a:lnSpc>
                <a:spcPct val="150000"/>
              </a:lnSpc>
              <a:spcBef>
                <a:spcPct val="20000"/>
              </a:spcBef>
              <a:spcAft>
                <a:spcPts val="600"/>
              </a:spcAft>
              <a:buSzPct val="100000"/>
              <a:buBlip>
                <a:blip r:embed="rId4"/>
              </a:buBlip>
              <a:defRPr/>
            </a:pPr>
            <a:r>
              <a:rPr lang="de-DE" kern="0" dirty="0">
                <a:solidFill>
                  <a:prstClr val="black"/>
                </a:solidFill>
                <a:latin typeface="Arial"/>
                <a:cs typeface="Arial"/>
              </a:rPr>
              <a:t>Person/ Schule oder Stichwort</a:t>
            </a:r>
          </a:p>
          <a:p>
            <a:pPr marL="271463" lvl="1" indent="-271463">
              <a:lnSpc>
                <a:spcPct val="100000"/>
              </a:lnSpc>
              <a:spcBef>
                <a:spcPct val="20000"/>
              </a:spcBef>
              <a:spcAft>
                <a:spcPts val="600"/>
              </a:spcAft>
              <a:buSzPct val="100000"/>
              <a:buBlip>
                <a:blip r:embed="rId4"/>
              </a:buBlip>
              <a:defRPr/>
            </a:pPr>
            <a:r>
              <a:rPr lang="de-DE" b="1" dirty="0">
                <a:solidFill>
                  <a:schemeClr val="tx2"/>
                </a:solidFill>
                <a:latin typeface="Arial" panose="020B0604020202020204" pitchFamily="34" charset="0"/>
                <a:cs typeface="Arial" panose="020B0604020202020204" pitchFamily="34" charset="0"/>
              </a:rPr>
              <a:t>Detaillierte Suche</a:t>
            </a:r>
          </a:p>
          <a:p>
            <a:pPr marL="671513" lvl="2" indent="-271463">
              <a:lnSpc>
                <a:spcPct val="100000"/>
              </a:lnSpc>
              <a:spcBef>
                <a:spcPct val="20000"/>
              </a:spcBef>
              <a:spcAft>
                <a:spcPts val="600"/>
              </a:spcAft>
              <a:buSzPct val="100000"/>
              <a:buBlip>
                <a:blip r:embed="rId4"/>
              </a:buBlip>
              <a:defRPr/>
            </a:pPr>
            <a:r>
              <a:rPr lang="de-DE" kern="0" dirty="0">
                <a:solidFill>
                  <a:prstClr val="black"/>
                </a:solidFill>
                <a:latin typeface="Arial"/>
                <a:cs typeface="Arial"/>
              </a:rPr>
              <a:t>Ausgewählten Kategorien</a:t>
            </a:r>
          </a:p>
          <a:p>
            <a:pPr marL="628650" lvl="2">
              <a:lnSpc>
                <a:spcPct val="100000"/>
              </a:lnSpc>
              <a:spcBef>
                <a:spcPct val="20000"/>
              </a:spcBef>
              <a:spcAft>
                <a:spcPts val="600"/>
              </a:spcAft>
              <a:buSzPct val="100000"/>
              <a:buNone/>
              <a:defRPr/>
            </a:pPr>
            <a:r>
              <a:rPr lang="de-DE" kern="0" dirty="0">
                <a:solidFill>
                  <a:prstClr val="black"/>
                </a:solidFill>
                <a:latin typeface="Arial"/>
                <a:cs typeface="Arial"/>
              </a:rPr>
              <a:t>	(Land, Fach, etc.)</a:t>
            </a:r>
            <a:r>
              <a:rPr lang="de-DE" dirty="0">
                <a:latin typeface="Arial" panose="020B0604020202020204" pitchFamily="34" charset="0"/>
                <a:cs typeface="Arial" panose="020B0604020202020204" pitchFamily="34" charset="0"/>
              </a:rPr>
              <a:t> </a:t>
            </a:r>
          </a:p>
          <a:p>
            <a:pPr marL="271463" lvl="1" indent="-271463">
              <a:lnSpc>
                <a:spcPct val="100000"/>
              </a:lnSpc>
              <a:spcBef>
                <a:spcPct val="20000"/>
              </a:spcBef>
              <a:spcAft>
                <a:spcPts val="600"/>
              </a:spcAft>
              <a:buSzPct val="100000"/>
              <a:buBlip>
                <a:blip r:embed="rId4"/>
              </a:buBlip>
              <a:defRPr/>
            </a:pPr>
            <a:r>
              <a:rPr lang="de-DE" b="1" dirty="0">
                <a:solidFill>
                  <a:schemeClr val="tx2"/>
                </a:solidFill>
                <a:latin typeface="Arial" panose="020B0604020202020204" pitchFamily="34" charset="0"/>
                <a:cs typeface="Arial" panose="020B0604020202020204" pitchFamily="34" charset="0"/>
              </a:rPr>
              <a:t>Partnerforen</a:t>
            </a:r>
          </a:p>
          <a:p>
            <a:pPr marL="671513" lvl="2" indent="-271463">
              <a:lnSpc>
                <a:spcPct val="150000"/>
              </a:lnSpc>
              <a:spcBef>
                <a:spcPct val="20000"/>
              </a:spcBef>
              <a:spcAft>
                <a:spcPts val="600"/>
              </a:spcAft>
              <a:buSzPct val="100000"/>
              <a:buBlip>
                <a:blip r:embed="rId4"/>
              </a:buBlip>
              <a:defRPr/>
            </a:pPr>
            <a:r>
              <a:rPr lang="de-DE" kern="0" dirty="0">
                <a:solidFill>
                  <a:prstClr val="black"/>
                </a:solidFill>
                <a:latin typeface="Arial"/>
                <a:cs typeface="Arial"/>
              </a:rPr>
              <a:t>z.B. für Erasmus+ Projekte</a:t>
            </a:r>
          </a:p>
          <a:p>
            <a:pPr marL="271463" lvl="1" indent="-271463">
              <a:lnSpc>
                <a:spcPct val="150000"/>
              </a:lnSpc>
              <a:spcAft>
                <a:spcPts val="600"/>
              </a:spcAft>
              <a:buSzPct val="100000"/>
              <a:buBlip>
                <a:blip r:embed="rId4"/>
              </a:buBlip>
              <a:defRPr/>
            </a:pPr>
            <a:r>
              <a:rPr lang="de-DE" kern="0" dirty="0">
                <a:solidFill>
                  <a:prstClr val="black"/>
                </a:solidFill>
                <a:latin typeface="Arial"/>
                <a:cs typeface="Arial"/>
              </a:rPr>
              <a:t>Teilnahme an </a:t>
            </a:r>
            <a:r>
              <a:rPr lang="de-DE" b="1" dirty="0">
                <a:solidFill>
                  <a:schemeClr val="tx2"/>
                </a:solidFill>
                <a:latin typeface="Arial" panose="020B0604020202020204" pitchFamily="34" charset="0"/>
                <a:cs typeface="Arial" panose="020B0604020202020204" pitchFamily="34" charset="0"/>
              </a:rPr>
              <a:t>Online-Seminaren </a:t>
            </a:r>
            <a:r>
              <a:rPr lang="de-DE" kern="0" dirty="0">
                <a:solidFill>
                  <a:prstClr val="black"/>
                </a:solidFill>
                <a:latin typeface="Arial"/>
                <a:cs typeface="Arial"/>
              </a:rPr>
              <a:t>und </a:t>
            </a:r>
            <a:r>
              <a:rPr lang="de-DE" b="1" dirty="0">
                <a:solidFill>
                  <a:schemeClr val="tx2"/>
                </a:solidFill>
                <a:latin typeface="Arial" panose="020B0604020202020204" pitchFamily="34" charset="0"/>
                <a:cs typeface="Arial" panose="020B0604020202020204" pitchFamily="34" charset="0"/>
              </a:rPr>
              <a:t>Gruppen</a:t>
            </a:r>
            <a:br>
              <a:rPr lang="de-DE" sz="1600" dirty="0"/>
            </a:br>
            <a:endParaRPr lang="de-DE" sz="1600" dirty="0"/>
          </a:p>
          <a:p>
            <a:pPr marL="671513" lvl="2" indent="-271463">
              <a:lnSpc>
                <a:spcPct val="150000"/>
              </a:lnSpc>
              <a:spcBef>
                <a:spcPct val="20000"/>
              </a:spcBef>
              <a:buSzPct val="100000"/>
              <a:buBlip>
                <a:blip r:embed="rId4"/>
              </a:buBlip>
              <a:defRPr/>
            </a:pPr>
            <a:endParaRPr lang="de-DE" kern="0" dirty="0">
              <a:solidFill>
                <a:prstClr val="black"/>
              </a:solidFill>
              <a:latin typeface="Arial"/>
              <a:cs typeface="Arial"/>
            </a:endParaRPr>
          </a:p>
          <a:p>
            <a:pPr marL="0" lvl="1" indent="0">
              <a:lnSpc>
                <a:spcPct val="150000"/>
              </a:lnSpc>
              <a:spcBef>
                <a:spcPct val="20000"/>
              </a:spcBef>
              <a:buSzPct val="100000"/>
              <a:buNone/>
              <a:defRPr/>
            </a:pPr>
            <a:endParaRPr lang="de-DE" kern="0" dirty="0">
              <a:solidFill>
                <a:prstClr val="black"/>
              </a:solidFill>
              <a:latin typeface="Arial"/>
              <a:cs typeface="Arial"/>
            </a:endParaRPr>
          </a:p>
          <a:p>
            <a:pPr marL="400050" lvl="1" indent="0">
              <a:lnSpc>
                <a:spcPct val="150000"/>
              </a:lnSpc>
              <a:buFont typeface="Wingdings" pitchFamily="2" charset="2"/>
              <a:buNone/>
              <a:defRPr/>
            </a:pPr>
            <a:endParaRPr lang="de-DE" dirty="0">
              <a:solidFill>
                <a:srgbClr val="464646"/>
              </a:solidFill>
            </a:endParaRPr>
          </a:p>
        </p:txBody>
      </p:sp>
    </p:spTree>
    <p:extLst>
      <p:ext uri="{BB962C8B-B14F-4D97-AF65-F5344CB8AC3E}">
        <p14:creationId xmlns:p14="http://schemas.microsoft.com/office/powerpoint/2010/main" val="21426274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t>Deutsch-deutsche eTwinning-Projekte</a:t>
            </a:r>
          </a:p>
        </p:txBody>
      </p:sp>
      <p:sp>
        <p:nvSpPr>
          <p:cNvPr id="3" name="Inhaltsplatzhalter 2"/>
          <p:cNvSpPr>
            <a:spLocks noGrp="1"/>
          </p:cNvSpPr>
          <p:nvPr>
            <p:ph idx="1"/>
          </p:nvPr>
        </p:nvSpPr>
        <p:spPr>
          <a:xfrm>
            <a:off x="533400" y="1828800"/>
            <a:ext cx="4320000" cy="3976464"/>
          </a:xfrm>
        </p:spPr>
        <p:txBody>
          <a:bodyPr/>
          <a:lstStyle/>
          <a:p>
            <a:pPr marL="0" indent="0">
              <a:lnSpc>
                <a:spcPct val="150000"/>
              </a:lnSpc>
              <a:buNone/>
            </a:pPr>
            <a:r>
              <a:rPr lang="de-DE" kern="0" dirty="0">
                <a:solidFill>
                  <a:prstClr val="black"/>
                </a:solidFill>
              </a:rPr>
              <a:t>Zum Beispiel für…</a:t>
            </a:r>
          </a:p>
          <a:p>
            <a:pPr marL="271463" lvl="1" indent="-271463" fontAlgn="base">
              <a:lnSpc>
                <a:spcPct val="150000"/>
              </a:lnSpc>
              <a:spcAft>
                <a:spcPct val="50000"/>
              </a:spcAft>
              <a:buClr>
                <a:srgbClr val="055B8B"/>
              </a:buClr>
              <a:buSzPct val="100000"/>
              <a:buBlip>
                <a:blip r:embed="rId2"/>
              </a:buBlip>
              <a:defRPr/>
            </a:pPr>
            <a:r>
              <a:rPr lang="de-DE" sz="1800" kern="0" dirty="0">
                <a:solidFill>
                  <a:prstClr val="black"/>
                </a:solidFill>
                <a:latin typeface="Arial"/>
                <a:cs typeface="Arial"/>
              </a:rPr>
              <a:t>eTwinning-Einsteiger, die mit Projekten in der Muttersprache beginnen möchten.</a:t>
            </a:r>
          </a:p>
          <a:p>
            <a:pPr marL="271463" lvl="1" indent="-271463" fontAlgn="base">
              <a:lnSpc>
                <a:spcPct val="150000"/>
              </a:lnSpc>
              <a:spcAft>
                <a:spcPct val="50000"/>
              </a:spcAft>
              <a:buClr>
                <a:srgbClr val="055B8B"/>
              </a:buClr>
              <a:buSzPct val="100000"/>
              <a:buBlip>
                <a:blip r:embed="rId2"/>
              </a:buBlip>
              <a:defRPr/>
            </a:pPr>
            <a:r>
              <a:rPr lang="de-DE" sz="1800" kern="0" dirty="0">
                <a:solidFill>
                  <a:prstClr val="black"/>
                </a:solidFill>
                <a:latin typeface="Arial"/>
                <a:cs typeface="Arial"/>
              </a:rPr>
              <a:t>die frühkindliche Medienerziehung an Grundschulen und Kindergärten.</a:t>
            </a:r>
          </a:p>
          <a:p>
            <a:endParaRPr lang="de-DE" sz="1800" dirty="0">
              <a:solidFill>
                <a:srgbClr val="055B8B"/>
              </a:solidFill>
            </a:endParaRPr>
          </a:p>
        </p:txBody>
      </p:sp>
      <p:grpSp>
        <p:nvGrpSpPr>
          <p:cNvPr id="1024" name="Gruppieren 1023"/>
          <p:cNvGrpSpPr/>
          <p:nvPr/>
        </p:nvGrpSpPr>
        <p:grpSpPr>
          <a:xfrm>
            <a:off x="4932040" y="2466565"/>
            <a:ext cx="3726607" cy="2474050"/>
            <a:chOff x="4932040" y="2854361"/>
            <a:chExt cx="3726607" cy="2474050"/>
          </a:xfrm>
        </p:grpSpPr>
        <p:grpSp>
          <p:nvGrpSpPr>
            <p:cNvPr id="56" name="Gruppieren 55"/>
            <p:cNvGrpSpPr/>
            <p:nvPr/>
          </p:nvGrpSpPr>
          <p:grpSpPr>
            <a:xfrm>
              <a:off x="5508104" y="2854361"/>
              <a:ext cx="2736304" cy="1605028"/>
              <a:chOff x="5220072" y="2196852"/>
              <a:chExt cx="3312368" cy="2248272"/>
            </a:xfrm>
            <a:effectLst>
              <a:outerShdw blurRad="50800" dist="38100" dir="2700000" algn="tl" rotWithShape="0">
                <a:prstClr val="black">
                  <a:alpha val="40000"/>
                </a:prstClr>
              </a:outerShdw>
            </a:effectLst>
          </p:grpSpPr>
          <p:sp>
            <p:nvSpPr>
              <p:cNvPr id="16" name="Abgerundetes Rechteck 15"/>
              <p:cNvSpPr/>
              <p:nvPr/>
            </p:nvSpPr>
            <p:spPr>
              <a:xfrm>
                <a:off x="5220072" y="2196852"/>
                <a:ext cx="3312368" cy="2248272"/>
              </a:xfrm>
              <a:prstGeom prst="roundRect">
                <a:avLst>
                  <a:gd name="adj" fmla="val 5228"/>
                </a:avLst>
              </a:prstGeom>
              <a:solidFill>
                <a:srgbClr val="BCEAEE"/>
              </a:solidFill>
              <a:ln>
                <a:solidFill>
                  <a:srgbClr val="BCEA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Abgerundetes Rechteck 24"/>
              <p:cNvSpPr/>
              <p:nvPr/>
            </p:nvSpPr>
            <p:spPr>
              <a:xfrm>
                <a:off x="5383138" y="2328333"/>
                <a:ext cx="1368152" cy="19812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Abgerundetes Rechteck 26"/>
              <p:cNvSpPr/>
              <p:nvPr/>
            </p:nvSpPr>
            <p:spPr>
              <a:xfrm>
                <a:off x="7020272" y="2330388"/>
                <a:ext cx="1368152" cy="19812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9" name="Grafik 28"/>
              <p:cNvPicPr>
                <a:picLocks noChangeAspect="1"/>
              </p:cNvPicPr>
              <p:nvPr/>
            </p:nvPicPr>
            <p:blipFill rotWithShape="1">
              <a:blip r:embed="rId3">
                <a:extLst>
                  <a:ext uri="{BEBA8EAE-BF5A-486C-A8C5-ECC9F3942E4B}">
                    <a14:imgProps xmlns:a14="http://schemas.microsoft.com/office/drawing/2010/main">
                      <a14:imgLayer r:embed="rId4">
                        <a14:imgEffect>
                          <a14:backgroundRemoval t="9968" b="89711" l="21709" r="77949">
                            <a14:foregroundMark x1="65641" y1="34405" x2="65641" y2="34405"/>
                            <a14:foregroundMark x1="61026" y1="31190" x2="61026" y2="31190"/>
                            <a14:foregroundMark x1="63761" y1="53376" x2="63761" y2="53376"/>
                            <a14:foregroundMark x1="65641" y1="49196" x2="65641" y2="49196"/>
                            <a14:foregroundMark x1="65128" y1="78135" x2="65128" y2="78135"/>
                            <a14:foregroundMark x1="34359" y1="34727" x2="34359" y2="34727"/>
                            <a14:foregroundMark x1="35043" y1="71383" x2="35043" y2="71383"/>
                            <a14:foregroundMark x1="36581" y1="72026" x2="36581" y2="72026"/>
                            <a14:foregroundMark x1="66496" y1="59486" x2="66496" y2="59486"/>
                            <a14:backgroundMark x1="45641" y1="25723" x2="45641" y2="25723"/>
                            <a14:backgroundMark x1="38462" y1="68810" x2="38462" y2="68810"/>
                            <a14:backgroundMark x1="32650" y1="68810" x2="32650" y2="68810"/>
                            <a14:backgroundMark x1="37949" y1="68810" x2="37949" y2="68810"/>
                            <a14:backgroundMark x1="61709" y1="69453" x2="61709" y2="69453"/>
                            <a14:backgroundMark x1="67179" y1="69453" x2="67179" y2="69453"/>
                          </a14:backgroundRemoval>
                        </a14:imgEffect>
                      </a14:imgLayer>
                    </a14:imgProps>
                  </a:ext>
                  <a:ext uri="{28A0092B-C50C-407E-A947-70E740481C1C}">
                    <a14:useLocalDpi xmlns:a14="http://schemas.microsoft.com/office/drawing/2010/main" val="0"/>
                  </a:ext>
                </a:extLst>
              </a:blip>
              <a:srcRect l="23158" t="16490" r="22900" b="16629"/>
              <a:stretch/>
            </p:blipFill>
            <p:spPr>
              <a:xfrm>
                <a:off x="5390396" y="2328333"/>
                <a:ext cx="3005668" cy="1981200"/>
              </a:xfrm>
              <a:prstGeom prst="rect">
                <a:avLst/>
              </a:prstGeom>
            </p:spPr>
          </p:pic>
        </p:grpSp>
        <p:sp>
          <p:nvSpPr>
            <p:cNvPr id="66" name="Gleichschenkliges Dreieck 65"/>
            <p:cNvSpPr/>
            <p:nvPr/>
          </p:nvSpPr>
          <p:spPr>
            <a:xfrm rot="18990621">
              <a:off x="7702278" y="3927684"/>
              <a:ext cx="324875" cy="585668"/>
            </a:xfrm>
            <a:prstGeom prst="triangle">
              <a:avLst>
                <a:gd name="adj" fmla="val 55289"/>
              </a:avLst>
            </a:prstGeom>
            <a:solidFill>
              <a:srgbClr val="79C5D2"/>
            </a:solidFill>
            <a:ln>
              <a:solidFill>
                <a:srgbClr val="79C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Gleichschenkliges Dreieck 74"/>
            <p:cNvSpPr/>
            <p:nvPr/>
          </p:nvSpPr>
          <p:spPr>
            <a:xfrm rot="1959768">
              <a:off x="5695408" y="3841359"/>
              <a:ext cx="271261" cy="569154"/>
            </a:xfrm>
            <a:prstGeom prst="triangle">
              <a:avLst>
                <a:gd name="adj" fmla="val 55289"/>
              </a:avLst>
            </a:prstGeom>
            <a:solidFill>
              <a:srgbClr val="FF4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63" name="Gruppieren 62"/>
            <p:cNvGrpSpPr/>
            <p:nvPr/>
          </p:nvGrpSpPr>
          <p:grpSpPr>
            <a:xfrm>
              <a:off x="7650535" y="4084146"/>
              <a:ext cx="1008112" cy="1008000"/>
              <a:chOff x="5563158" y="5005852"/>
              <a:chExt cx="1008112" cy="1008000"/>
            </a:xfrm>
          </p:grpSpPr>
          <p:sp>
            <p:nvSpPr>
              <p:cNvPr id="59" name="Ellipse 58"/>
              <p:cNvSpPr/>
              <p:nvPr/>
            </p:nvSpPr>
            <p:spPr>
              <a:xfrm>
                <a:off x="5563158" y="5005852"/>
                <a:ext cx="1008112" cy="1008000"/>
              </a:xfrm>
              <a:prstGeom prst="ellipse">
                <a:avLst/>
              </a:prstGeom>
              <a:solidFill>
                <a:srgbClr val="BCEAEE"/>
              </a:solidFill>
              <a:ln w="57150">
                <a:solidFill>
                  <a:srgbClr val="79C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62" name="Gruppieren 61"/>
              <p:cNvGrpSpPr/>
              <p:nvPr/>
            </p:nvGrpSpPr>
            <p:grpSpPr>
              <a:xfrm>
                <a:off x="5662693" y="5229200"/>
                <a:ext cx="809042" cy="648072"/>
                <a:chOff x="5662693" y="5229200"/>
                <a:chExt cx="809042" cy="648072"/>
              </a:xfrm>
            </p:grpSpPr>
            <p:sp>
              <p:nvSpPr>
                <p:cNvPr id="60" name="Herz 59"/>
                <p:cNvSpPr/>
                <p:nvPr/>
              </p:nvSpPr>
              <p:spPr>
                <a:xfrm>
                  <a:off x="5662693" y="5229200"/>
                  <a:ext cx="809042" cy="648072"/>
                </a:xfrm>
                <a:prstGeom prst="hear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1" name="Grafik 60"/>
                <p:cNvPicPr>
                  <a:picLocks noChangeAspect="1"/>
                </p:cNvPicPr>
                <p:nvPr/>
              </p:nvPicPr>
              <p:blipFill>
                <a:blip r:embed="rId6" cstate="print">
                  <a:extLst>
                    <a:ext uri="{BEBA8EAE-BF5A-486C-A8C5-ECC9F3942E4B}">
                      <a14:imgProps xmlns:a14="http://schemas.microsoft.com/office/drawing/2010/main">
                        <a14:imgLayer r:embed="rId7">
                          <a14:imgEffect>
                            <a14:backgroundRemoval t="11064" b="87660" l="2128" r="97447">
                              <a14:backgroundMark x1="38723" y1="45532" x2="38723" y2="45532"/>
                              <a14:backgroundMark x1="72340" y1="46809" x2="72340" y2="46809"/>
                              <a14:backgroundMark x1="60851" y1="60000" x2="60851" y2="60000"/>
                              <a14:backgroundMark x1="60426" y1="17872" x2="60426" y2="17872"/>
                              <a14:backgroundMark x1="14043" y1="19149" x2="14043" y2="19149"/>
                              <a14:backgroundMark x1="85532" y1="81277" x2="85532" y2="81277"/>
                            </a14:backgroundRemoval>
                          </a14:imgEffect>
                          <a14:imgEffect>
                            <a14:saturation sat="4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rot="9073191">
                  <a:off x="5831725" y="5309271"/>
                  <a:ext cx="542859" cy="542857"/>
                </a:xfrm>
                <a:prstGeom prst="rect">
                  <a:avLst/>
                </a:prstGeom>
              </p:spPr>
            </p:pic>
          </p:grpSp>
        </p:grpSp>
        <p:grpSp>
          <p:nvGrpSpPr>
            <p:cNvPr id="103" name="Gruppieren 102"/>
            <p:cNvGrpSpPr/>
            <p:nvPr/>
          </p:nvGrpSpPr>
          <p:grpSpPr>
            <a:xfrm>
              <a:off x="4932040" y="4284411"/>
              <a:ext cx="1044000" cy="1044000"/>
              <a:chOff x="6473226" y="4740563"/>
              <a:chExt cx="1044000" cy="1044000"/>
            </a:xfrm>
          </p:grpSpPr>
          <p:sp>
            <p:nvSpPr>
              <p:cNvPr id="106" name="Ellipse 105"/>
              <p:cNvSpPr/>
              <p:nvPr/>
            </p:nvSpPr>
            <p:spPr>
              <a:xfrm>
                <a:off x="6473226" y="4740563"/>
                <a:ext cx="1044000" cy="1044000"/>
              </a:xfrm>
              <a:prstGeom prst="ellipse">
                <a:avLst/>
              </a:prstGeom>
              <a:solidFill>
                <a:schemeClr val="bg1"/>
              </a:solidFill>
              <a:ln w="57150">
                <a:solidFill>
                  <a:srgbClr val="FF43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13" name="Gruppieren 112"/>
              <p:cNvGrpSpPr>
                <a:grpSpLocks noChangeAspect="1"/>
              </p:cNvGrpSpPr>
              <p:nvPr/>
            </p:nvGrpSpPr>
            <p:grpSpPr>
              <a:xfrm>
                <a:off x="6590874" y="4993634"/>
                <a:ext cx="357390" cy="307574"/>
                <a:chOff x="6187926" y="5326608"/>
                <a:chExt cx="468000" cy="372192"/>
              </a:xfrm>
              <a:solidFill>
                <a:srgbClr val="FF432E"/>
              </a:solidFill>
            </p:grpSpPr>
            <p:sp>
              <p:nvSpPr>
                <p:cNvPr id="114" name="Rechteck 113"/>
                <p:cNvSpPr/>
                <p:nvPr/>
              </p:nvSpPr>
              <p:spPr>
                <a:xfrm>
                  <a:off x="6207917" y="5445224"/>
                  <a:ext cx="36000" cy="25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p:cNvSpPr/>
                <p:nvPr/>
              </p:nvSpPr>
              <p:spPr>
                <a:xfrm>
                  <a:off x="6278400" y="5446800"/>
                  <a:ext cx="36000" cy="25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p:cNvSpPr/>
                <p:nvPr/>
              </p:nvSpPr>
              <p:spPr>
                <a:xfrm>
                  <a:off x="6350400" y="5445224"/>
                  <a:ext cx="36000" cy="25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p:cNvSpPr/>
                <p:nvPr/>
              </p:nvSpPr>
              <p:spPr>
                <a:xfrm>
                  <a:off x="6458400" y="5446800"/>
                  <a:ext cx="36000" cy="25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Rechteck 117"/>
                <p:cNvSpPr/>
                <p:nvPr/>
              </p:nvSpPr>
              <p:spPr>
                <a:xfrm>
                  <a:off x="6530400" y="5445224"/>
                  <a:ext cx="36000" cy="25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9" name="Rechteck 118"/>
                <p:cNvSpPr/>
                <p:nvPr/>
              </p:nvSpPr>
              <p:spPr>
                <a:xfrm>
                  <a:off x="6602400" y="5446800"/>
                  <a:ext cx="36000" cy="25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p:cNvSpPr/>
                <p:nvPr/>
              </p:nvSpPr>
              <p:spPr>
                <a:xfrm rot="16200000">
                  <a:off x="6385926" y="5247232"/>
                  <a:ext cx="72000" cy="46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1" name="Flussdiagramm: Manuelle Verarbeitung 120"/>
                <p:cNvSpPr/>
                <p:nvPr/>
              </p:nvSpPr>
              <p:spPr>
                <a:xfrm>
                  <a:off x="6188400" y="5431471"/>
                  <a:ext cx="467526" cy="85761"/>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Flussdiagramm: Manuelle Verarbeitung 121"/>
                <p:cNvSpPr/>
                <p:nvPr/>
              </p:nvSpPr>
              <p:spPr>
                <a:xfrm rot="10800000" flipH="1" flipV="1">
                  <a:off x="6314400" y="5408611"/>
                  <a:ext cx="129777" cy="45719"/>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3" name="Flussdiagramm: Manuelle Verarbeitung 122"/>
                <p:cNvSpPr/>
                <p:nvPr/>
              </p:nvSpPr>
              <p:spPr>
                <a:xfrm rot="10800000" flipH="1" flipV="1">
                  <a:off x="6372201" y="5407200"/>
                  <a:ext cx="129777" cy="45719"/>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4" name="Flussdiagramm: Manuelle Verarbeitung 123"/>
                <p:cNvSpPr/>
                <p:nvPr/>
              </p:nvSpPr>
              <p:spPr>
                <a:xfrm rot="10800000" flipH="1" flipV="1">
                  <a:off x="6404472" y="5407200"/>
                  <a:ext cx="129777" cy="45719"/>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Freihandform 124"/>
                <p:cNvSpPr/>
                <p:nvPr/>
              </p:nvSpPr>
              <p:spPr>
                <a:xfrm>
                  <a:off x="6371183" y="5326608"/>
                  <a:ext cx="82550" cy="128852"/>
                </a:xfrm>
                <a:custGeom>
                  <a:avLst/>
                  <a:gdLst>
                    <a:gd name="connsiteX0" fmla="*/ 12700 w 82550"/>
                    <a:gd name="connsiteY0" fmla="*/ 79375 h 88900"/>
                    <a:gd name="connsiteX1" fmla="*/ 12700 w 82550"/>
                    <a:gd name="connsiteY1" fmla="*/ 79375 h 88900"/>
                    <a:gd name="connsiteX2" fmla="*/ 3175 w 82550"/>
                    <a:gd name="connsiteY2" fmla="*/ 53975 h 88900"/>
                    <a:gd name="connsiteX3" fmla="*/ 0 w 82550"/>
                    <a:gd name="connsiteY3" fmla="*/ 44450 h 88900"/>
                    <a:gd name="connsiteX4" fmla="*/ 3175 w 82550"/>
                    <a:gd name="connsiteY4" fmla="*/ 19050 h 88900"/>
                    <a:gd name="connsiteX5" fmla="*/ 12700 w 82550"/>
                    <a:gd name="connsiteY5" fmla="*/ 25400 h 88900"/>
                    <a:gd name="connsiteX6" fmla="*/ 25400 w 82550"/>
                    <a:gd name="connsiteY6" fmla="*/ 31750 h 88900"/>
                    <a:gd name="connsiteX7" fmla="*/ 38100 w 82550"/>
                    <a:gd name="connsiteY7" fmla="*/ 12700 h 88900"/>
                    <a:gd name="connsiteX8" fmla="*/ 44450 w 82550"/>
                    <a:gd name="connsiteY8" fmla="*/ 0 h 88900"/>
                    <a:gd name="connsiteX9" fmla="*/ 47625 w 82550"/>
                    <a:gd name="connsiteY9" fmla="*/ 9525 h 88900"/>
                    <a:gd name="connsiteX10" fmla="*/ 50800 w 82550"/>
                    <a:gd name="connsiteY10" fmla="*/ 28575 h 88900"/>
                    <a:gd name="connsiteX11" fmla="*/ 60325 w 82550"/>
                    <a:gd name="connsiteY11" fmla="*/ 31750 h 88900"/>
                    <a:gd name="connsiteX12" fmla="*/ 82550 w 82550"/>
                    <a:gd name="connsiteY12" fmla="*/ 34925 h 88900"/>
                    <a:gd name="connsiteX13" fmla="*/ 73025 w 82550"/>
                    <a:gd name="connsiteY13" fmla="*/ 53975 h 88900"/>
                    <a:gd name="connsiteX14" fmla="*/ 63500 w 82550"/>
                    <a:gd name="connsiteY14" fmla="*/ 60325 h 88900"/>
                    <a:gd name="connsiteX15" fmla="*/ 60325 w 82550"/>
                    <a:gd name="connsiteY15" fmla="*/ 69850 h 88900"/>
                    <a:gd name="connsiteX16" fmla="*/ 69850 w 82550"/>
                    <a:gd name="connsiteY16" fmla="*/ 63500 h 88900"/>
                    <a:gd name="connsiteX17" fmla="*/ 66675 w 82550"/>
                    <a:gd name="connsiteY17" fmla="*/ 82550 h 88900"/>
                    <a:gd name="connsiteX18" fmla="*/ 66675 w 82550"/>
                    <a:gd name="connsiteY18" fmla="*/ 88900 h 88900"/>
                    <a:gd name="connsiteX19" fmla="*/ 12700 w 82550"/>
                    <a:gd name="connsiteY19" fmla="*/ 79375 h 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550" h="88900">
                      <a:moveTo>
                        <a:pt x="12700" y="79375"/>
                      </a:moveTo>
                      <a:lnTo>
                        <a:pt x="12700" y="79375"/>
                      </a:lnTo>
                      <a:cubicBezTo>
                        <a:pt x="9525" y="70908"/>
                        <a:pt x="6265" y="62473"/>
                        <a:pt x="3175" y="53975"/>
                      </a:cubicBezTo>
                      <a:cubicBezTo>
                        <a:pt x="2031" y="50830"/>
                        <a:pt x="0" y="47797"/>
                        <a:pt x="0" y="44450"/>
                      </a:cubicBezTo>
                      <a:cubicBezTo>
                        <a:pt x="0" y="35917"/>
                        <a:pt x="2117" y="27517"/>
                        <a:pt x="3175" y="19050"/>
                      </a:cubicBezTo>
                      <a:cubicBezTo>
                        <a:pt x="6350" y="21167"/>
                        <a:pt x="10316" y="22420"/>
                        <a:pt x="12700" y="25400"/>
                      </a:cubicBezTo>
                      <a:cubicBezTo>
                        <a:pt x="21612" y="36540"/>
                        <a:pt x="8021" y="37543"/>
                        <a:pt x="25400" y="31750"/>
                      </a:cubicBezTo>
                      <a:cubicBezTo>
                        <a:pt x="32211" y="11318"/>
                        <a:pt x="23236" y="33510"/>
                        <a:pt x="38100" y="12700"/>
                      </a:cubicBezTo>
                      <a:cubicBezTo>
                        <a:pt x="40851" y="8849"/>
                        <a:pt x="42333" y="4233"/>
                        <a:pt x="44450" y="0"/>
                      </a:cubicBezTo>
                      <a:cubicBezTo>
                        <a:pt x="45508" y="3175"/>
                        <a:pt x="46899" y="6258"/>
                        <a:pt x="47625" y="9525"/>
                      </a:cubicBezTo>
                      <a:cubicBezTo>
                        <a:pt x="49022" y="15809"/>
                        <a:pt x="47606" y="22986"/>
                        <a:pt x="50800" y="28575"/>
                      </a:cubicBezTo>
                      <a:cubicBezTo>
                        <a:pt x="52460" y="31481"/>
                        <a:pt x="57043" y="31094"/>
                        <a:pt x="60325" y="31750"/>
                      </a:cubicBezTo>
                      <a:cubicBezTo>
                        <a:pt x="67663" y="33218"/>
                        <a:pt x="75142" y="33867"/>
                        <a:pt x="82550" y="34925"/>
                      </a:cubicBezTo>
                      <a:cubicBezTo>
                        <a:pt x="79968" y="42672"/>
                        <a:pt x="79180" y="47820"/>
                        <a:pt x="73025" y="53975"/>
                      </a:cubicBezTo>
                      <a:cubicBezTo>
                        <a:pt x="70327" y="56673"/>
                        <a:pt x="66675" y="58208"/>
                        <a:pt x="63500" y="60325"/>
                      </a:cubicBezTo>
                      <a:cubicBezTo>
                        <a:pt x="62442" y="63500"/>
                        <a:pt x="57332" y="68353"/>
                        <a:pt x="60325" y="69850"/>
                      </a:cubicBezTo>
                      <a:cubicBezTo>
                        <a:pt x="63738" y="71557"/>
                        <a:pt x="68143" y="60087"/>
                        <a:pt x="69850" y="63500"/>
                      </a:cubicBezTo>
                      <a:cubicBezTo>
                        <a:pt x="72729" y="69258"/>
                        <a:pt x="67473" y="76162"/>
                        <a:pt x="66675" y="82550"/>
                      </a:cubicBezTo>
                      <a:cubicBezTo>
                        <a:pt x="66412" y="84650"/>
                        <a:pt x="66675" y="86783"/>
                        <a:pt x="66675" y="88900"/>
                      </a:cubicBezTo>
                      <a:lnTo>
                        <a:pt x="12700" y="793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Freihandform 125"/>
                <p:cNvSpPr/>
                <p:nvPr/>
              </p:nvSpPr>
              <p:spPr>
                <a:xfrm flipH="1">
                  <a:off x="6381725" y="5326608"/>
                  <a:ext cx="82550" cy="128853"/>
                </a:xfrm>
                <a:custGeom>
                  <a:avLst/>
                  <a:gdLst>
                    <a:gd name="connsiteX0" fmla="*/ 12700 w 82550"/>
                    <a:gd name="connsiteY0" fmla="*/ 79375 h 88900"/>
                    <a:gd name="connsiteX1" fmla="*/ 12700 w 82550"/>
                    <a:gd name="connsiteY1" fmla="*/ 79375 h 88900"/>
                    <a:gd name="connsiteX2" fmla="*/ 3175 w 82550"/>
                    <a:gd name="connsiteY2" fmla="*/ 53975 h 88900"/>
                    <a:gd name="connsiteX3" fmla="*/ 0 w 82550"/>
                    <a:gd name="connsiteY3" fmla="*/ 44450 h 88900"/>
                    <a:gd name="connsiteX4" fmla="*/ 3175 w 82550"/>
                    <a:gd name="connsiteY4" fmla="*/ 19050 h 88900"/>
                    <a:gd name="connsiteX5" fmla="*/ 12700 w 82550"/>
                    <a:gd name="connsiteY5" fmla="*/ 25400 h 88900"/>
                    <a:gd name="connsiteX6" fmla="*/ 25400 w 82550"/>
                    <a:gd name="connsiteY6" fmla="*/ 31750 h 88900"/>
                    <a:gd name="connsiteX7" fmla="*/ 38100 w 82550"/>
                    <a:gd name="connsiteY7" fmla="*/ 12700 h 88900"/>
                    <a:gd name="connsiteX8" fmla="*/ 44450 w 82550"/>
                    <a:gd name="connsiteY8" fmla="*/ 0 h 88900"/>
                    <a:gd name="connsiteX9" fmla="*/ 47625 w 82550"/>
                    <a:gd name="connsiteY9" fmla="*/ 9525 h 88900"/>
                    <a:gd name="connsiteX10" fmla="*/ 50800 w 82550"/>
                    <a:gd name="connsiteY10" fmla="*/ 28575 h 88900"/>
                    <a:gd name="connsiteX11" fmla="*/ 60325 w 82550"/>
                    <a:gd name="connsiteY11" fmla="*/ 31750 h 88900"/>
                    <a:gd name="connsiteX12" fmla="*/ 82550 w 82550"/>
                    <a:gd name="connsiteY12" fmla="*/ 34925 h 88900"/>
                    <a:gd name="connsiteX13" fmla="*/ 73025 w 82550"/>
                    <a:gd name="connsiteY13" fmla="*/ 53975 h 88900"/>
                    <a:gd name="connsiteX14" fmla="*/ 63500 w 82550"/>
                    <a:gd name="connsiteY14" fmla="*/ 60325 h 88900"/>
                    <a:gd name="connsiteX15" fmla="*/ 60325 w 82550"/>
                    <a:gd name="connsiteY15" fmla="*/ 69850 h 88900"/>
                    <a:gd name="connsiteX16" fmla="*/ 69850 w 82550"/>
                    <a:gd name="connsiteY16" fmla="*/ 63500 h 88900"/>
                    <a:gd name="connsiteX17" fmla="*/ 66675 w 82550"/>
                    <a:gd name="connsiteY17" fmla="*/ 82550 h 88900"/>
                    <a:gd name="connsiteX18" fmla="*/ 66675 w 82550"/>
                    <a:gd name="connsiteY18" fmla="*/ 88900 h 88900"/>
                    <a:gd name="connsiteX19" fmla="*/ 12700 w 82550"/>
                    <a:gd name="connsiteY19" fmla="*/ 79375 h 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550" h="88900">
                      <a:moveTo>
                        <a:pt x="12700" y="79375"/>
                      </a:moveTo>
                      <a:lnTo>
                        <a:pt x="12700" y="79375"/>
                      </a:lnTo>
                      <a:cubicBezTo>
                        <a:pt x="9525" y="70908"/>
                        <a:pt x="6265" y="62473"/>
                        <a:pt x="3175" y="53975"/>
                      </a:cubicBezTo>
                      <a:cubicBezTo>
                        <a:pt x="2031" y="50830"/>
                        <a:pt x="0" y="47797"/>
                        <a:pt x="0" y="44450"/>
                      </a:cubicBezTo>
                      <a:cubicBezTo>
                        <a:pt x="0" y="35917"/>
                        <a:pt x="2117" y="27517"/>
                        <a:pt x="3175" y="19050"/>
                      </a:cubicBezTo>
                      <a:cubicBezTo>
                        <a:pt x="6350" y="21167"/>
                        <a:pt x="10316" y="22420"/>
                        <a:pt x="12700" y="25400"/>
                      </a:cubicBezTo>
                      <a:cubicBezTo>
                        <a:pt x="21612" y="36540"/>
                        <a:pt x="8021" y="37543"/>
                        <a:pt x="25400" y="31750"/>
                      </a:cubicBezTo>
                      <a:cubicBezTo>
                        <a:pt x="32211" y="11318"/>
                        <a:pt x="23236" y="33510"/>
                        <a:pt x="38100" y="12700"/>
                      </a:cubicBezTo>
                      <a:cubicBezTo>
                        <a:pt x="40851" y="8849"/>
                        <a:pt x="42333" y="4233"/>
                        <a:pt x="44450" y="0"/>
                      </a:cubicBezTo>
                      <a:cubicBezTo>
                        <a:pt x="45508" y="3175"/>
                        <a:pt x="46899" y="6258"/>
                        <a:pt x="47625" y="9525"/>
                      </a:cubicBezTo>
                      <a:cubicBezTo>
                        <a:pt x="49022" y="15809"/>
                        <a:pt x="47606" y="22986"/>
                        <a:pt x="50800" y="28575"/>
                      </a:cubicBezTo>
                      <a:cubicBezTo>
                        <a:pt x="52460" y="31481"/>
                        <a:pt x="57043" y="31094"/>
                        <a:pt x="60325" y="31750"/>
                      </a:cubicBezTo>
                      <a:cubicBezTo>
                        <a:pt x="67663" y="33218"/>
                        <a:pt x="75142" y="33867"/>
                        <a:pt x="82550" y="34925"/>
                      </a:cubicBezTo>
                      <a:cubicBezTo>
                        <a:pt x="79968" y="42672"/>
                        <a:pt x="79180" y="47820"/>
                        <a:pt x="73025" y="53975"/>
                      </a:cubicBezTo>
                      <a:cubicBezTo>
                        <a:pt x="70327" y="56673"/>
                        <a:pt x="66675" y="58208"/>
                        <a:pt x="63500" y="60325"/>
                      </a:cubicBezTo>
                      <a:cubicBezTo>
                        <a:pt x="62442" y="63500"/>
                        <a:pt x="57332" y="68353"/>
                        <a:pt x="60325" y="69850"/>
                      </a:cubicBezTo>
                      <a:cubicBezTo>
                        <a:pt x="63738" y="71557"/>
                        <a:pt x="68143" y="60087"/>
                        <a:pt x="69850" y="63500"/>
                      </a:cubicBezTo>
                      <a:cubicBezTo>
                        <a:pt x="72729" y="69258"/>
                        <a:pt x="67473" y="76162"/>
                        <a:pt x="66675" y="82550"/>
                      </a:cubicBezTo>
                      <a:cubicBezTo>
                        <a:pt x="66412" y="84650"/>
                        <a:pt x="66675" y="86783"/>
                        <a:pt x="66675" y="88900"/>
                      </a:cubicBezTo>
                      <a:lnTo>
                        <a:pt x="12700" y="793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27" name="Trapezoid 66"/>
              <p:cNvSpPr/>
              <p:nvPr/>
            </p:nvSpPr>
            <p:spPr>
              <a:xfrm>
                <a:off x="6941229" y="4948529"/>
                <a:ext cx="107994" cy="702753"/>
              </a:xfrm>
              <a:custGeom>
                <a:avLst/>
                <a:gdLst>
                  <a:gd name="connsiteX0" fmla="*/ 0 w 108000"/>
                  <a:gd name="connsiteY0" fmla="*/ 713118 h 713118"/>
                  <a:gd name="connsiteX1" fmla="*/ 27000 w 108000"/>
                  <a:gd name="connsiteY1" fmla="*/ 0 h 713118"/>
                  <a:gd name="connsiteX2" fmla="*/ 81000 w 108000"/>
                  <a:gd name="connsiteY2" fmla="*/ 0 h 713118"/>
                  <a:gd name="connsiteX3" fmla="*/ 108000 w 108000"/>
                  <a:gd name="connsiteY3" fmla="*/ 713118 h 713118"/>
                  <a:gd name="connsiteX4" fmla="*/ 0 w 108000"/>
                  <a:gd name="connsiteY4" fmla="*/ 713118 h 713118"/>
                  <a:gd name="connsiteX0" fmla="*/ 0 w 108000"/>
                  <a:gd name="connsiteY0" fmla="*/ 713118 h 713118"/>
                  <a:gd name="connsiteX1" fmla="*/ 27000 w 108000"/>
                  <a:gd name="connsiteY1" fmla="*/ 0 h 713118"/>
                  <a:gd name="connsiteX2" fmla="*/ 81000 w 108000"/>
                  <a:gd name="connsiteY2" fmla="*/ 0 h 713118"/>
                  <a:gd name="connsiteX3" fmla="*/ 108000 w 108000"/>
                  <a:gd name="connsiteY3" fmla="*/ 713118 h 713118"/>
                  <a:gd name="connsiteX4" fmla="*/ 0 w 108000"/>
                  <a:gd name="connsiteY4" fmla="*/ 713118 h 713118"/>
                  <a:gd name="connsiteX0" fmla="*/ 0 w 108000"/>
                  <a:gd name="connsiteY0" fmla="*/ 713118 h 713118"/>
                  <a:gd name="connsiteX1" fmla="*/ 27000 w 108000"/>
                  <a:gd name="connsiteY1" fmla="*/ 0 h 713118"/>
                  <a:gd name="connsiteX2" fmla="*/ 81000 w 108000"/>
                  <a:gd name="connsiteY2" fmla="*/ 0 h 713118"/>
                  <a:gd name="connsiteX3" fmla="*/ 108000 w 108000"/>
                  <a:gd name="connsiteY3" fmla="*/ 713118 h 713118"/>
                  <a:gd name="connsiteX4" fmla="*/ 0 w 108000"/>
                  <a:gd name="connsiteY4" fmla="*/ 713118 h 713118"/>
                  <a:gd name="connsiteX0" fmla="*/ 0 w 108000"/>
                  <a:gd name="connsiteY0" fmla="*/ 713118 h 713118"/>
                  <a:gd name="connsiteX1" fmla="*/ 27000 w 108000"/>
                  <a:gd name="connsiteY1" fmla="*/ 0 h 713118"/>
                  <a:gd name="connsiteX2" fmla="*/ 81000 w 108000"/>
                  <a:gd name="connsiteY2" fmla="*/ 0 h 713118"/>
                  <a:gd name="connsiteX3" fmla="*/ 108000 w 108000"/>
                  <a:gd name="connsiteY3" fmla="*/ 713118 h 713118"/>
                  <a:gd name="connsiteX4" fmla="*/ 0 w 108000"/>
                  <a:gd name="connsiteY4" fmla="*/ 713118 h 713118"/>
                  <a:gd name="connsiteX0" fmla="*/ 0 w 108000"/>
                  <a:gd name="connsiteY0" fmla="*/ 713118 h 713118"/>
                  <a:gd name="connsiteX1" fmla="*/ 27000 w 108000"/>
                  <a:gd name="connsiteY1" fmla="*/ 0 h 713118"/>
                  <a:gd name="connsiteX2" fmla="*/ 81000 w 108000"/>
                  <a:gd name="connsiteY2" fmla="*/ 0 h 713118"/>
                  <a:gd name="connsiteX3" fmla="*/ 108000 w 108000"/>
                  <a:gd name="connsiteY3" fmla="*/ 713118 h 713118"/>
                  <a:gd name="connsiteX4" fmla="*/ 0 w 108000"/>
                  <a:gd name="connsiteY4" fmla="*/ 713118 h 713118"/>
                  <a:gd name="connsiteX0" fmla="*/ 0 w 108000"/>
                  <a:gd name="connsiteY0" fmla="*/ 716293 h 716293"/>
                  <a:gd name="connsiteX1" fmla="*/ 33350 w 108000"/>
                  <a:gd name="connsiteY1" fmla="*/ 0 h 716293"/>
                  <a:gd name="connsiteX2" fmla="*/ 81000 w 108000"/>
                  <a:gd name="connsiteY2" fmla="*/ 3175 h 716293"/>
                  <a:gd name="connsiteX3" fmla="*/ 108000 w 108000"/>
                  <a:gd name="connsiteY3" fmla="*/ 716293 h 716293"/>
                  <a:gd name="connsiteX4" fmla="*/ 0 w 108000"/>
                  <a:gd name="connsiteY4" fmla="*/ 716293 h 716293"/>
                  <a:gd name="connsiteX0" fmla="*/ 0 w 108000"/>
                  <a:gd name="connsiteY0" fmla="*/ 716293 h 716293"/>
                  <a:gd name="connsiteX1" fmla="*/ 33350 w 108000"/>
                  <a:gd name="connsiteY1" fmla="*/ 0 h 716293"/>
                  <a:gd name="connsiteX2" fmla="*/ 71475 w 108000"/>
                  <a:gd name="connsiteY2" fmla="*/ 3175 h 716293"/>
                  <a:gd name="connsiteX3" fmla="*/ 108000 w 108000"/>
                  <a:gd name="connsiteY3" fmla="*/ 716293 h 716293"/>
                  <a:gd name="connsiteX4" fmla="*/ 0 w 108000"/>
                  <a:gd name="connsiteY4" fmla="*/ 716293 h 716293"/>
                  <a:gd name="connsiteX0" fmla="*/ 0 w 108000"/>
                  <a:gd name="connsiteY0" fmla="*/ 716293 h 716293"/>
                  <a:gd name="connsiteX1" fmla="*/ 33350 w 108000"/>
                  <a:gd name="connsiteY1" fmla="*/ 0 h 716293"/>
                  <a:gd name="connsiteX2" fmla="*/ 71475 w 108000"/>
                  <a:gd name="connsiteY2" fmla="*/ 3175 h 716293"/>
                  <a:gd name="connsiteX3" fmla="*/ 108000 w 108000"/>
                  <a:gd name="connsiteY3" fmla="*/ 716293 h 716293"/>
                  <a:gd name="connsiteX4" fmla="*/ 0 w 108000"/>
                  <a:gd name="connsiteY4" fmla="*/ 716293 h 716293"/>
                  <a:gd name="connsiteX0" fmla="*/ 0 w 108000"/>
                  <a:gd name="connsiteY0" fmla="*/ 716293 h 716293"/>
                  <a:gd name="connsiteX1" fmla="*/ 33350 w 108000"/>
                  <a:gd name="connsiteY1" fmla="*/ 0 h 716293"/>
                  <a:gd name="connsiteX2" fmla="*/ 71475 w 108000"/>
                  <a:gd name="connsiteY2" fmla="*/ 3175 h 716293"/>
                  <a:gd name="connsiteX3" fmla="*/ 108000 w 108000"/>
                  <a:gd name="connsiteY3" fmla="*/ 716293 h 716293"/>
                  <a:gd name="connsiteX4" fmla="*/ 0 w 108000"/>
                  <a:gd name="connsiteY4" fmla="*/ 716293 h 716293"/>
                  <a:gd name="connsiteX0" fmla="*/ 0 w 108000"/>
                  <a:gd name="connsiteY0" fmla="*/ 716293 h 716293"/>
                  <a:gd name="connsiteX1" fmla="*/ 33350 w 108000"/>
                  <a:gd name="connsiteY1" fmla="*/ 0 h 716293"/>
                  <a:gd name="connsiteX2" fmla="*/ 71475 w 108000"/>
                  <a:gd name="connsiteY2" fmla="*/ 3175 h 716293"/>
                  <a:gd name="connsiteX3" fmla="*/ 108000 w 108000"/>
                  <a:gd name="connsiteY3" fmla="*/ 716293 h 716293"/>
                  <a:gd name="connsiteX4" fmla="*/ 0 w 108000"/>
                  <a:gd name="connsiteY4" fmla="*/ 716293 h 716293"/>
                  <a:gd name="connsiteX0" fmla="*/ 0 w 108000"/>
                  <a:gd name="connsiteY0" fmla="*/ 716293 h 716293"/>
                  <a:gd name="connsiteX1" fmla="*/ 33350 w 108000"/>
                  <a:gd name="connsiteY1" fmla="*/ 0 h 716293"/>
                  <a:gd name="connsiteX2" fmla="*/ 71475 w 108000"/>
                  <a:gd name="connsiteY2" fmla="*/ 3175 h 716293"/>
                  <a:gd name="connsiteX3" fmla="*/ 108000 w 108000"/>
                  <a:gd name="connsiteY3" fmla="*/ 716293 h 716293"/>
                  <a:gd name="connsiteX4" fmla="*/ 0 w 108000"/>
                  <a:gd name="connsiteY4" fmla="*/ 716293 h 716293"/>
                  <a:gd name="connsiteX0" fmla="*/ 0 w 108000"/>
                  <a:gd name="connsiteY0" fmla="*/ 716293 h 716293"/>
                  <a:gd name="connsiteX1" fmla="*/ 33350 w 108000"/>
                  <a:gd name="connsiteY1" fmla="*/ 0 h 716293"/>
                  <a:gd name="connsiteX2" fmla="*/ 71475 w 108000"/>
                  <a:gd name="connsiteY2" fmla="*/ 3175 h 716293"/>
                  <a:gd name="connsiteX3" fmla="*/ 108000 w 108000"/>
                  <a:gd name="connsiteY3" fmla="*/ 716293 h 716293"/>
                  <a:gd name="connsiteX4" fmla="*/ 0 w 108000"/>
                  <a:gd name="connsiteY4" fmla="*/ 716293 h 716293"/>
                  <a:gd name="connsiteX0" fmla="*/ 0 w 108000"/>
                  <a:gd name="connsiteY0" fmla="*/ 716293 h 716293"/>
                  <a:gd name="connsiteX1" fmla="*/ 33350 w 108000"/>
                  <a:gd name="connsiteY1" fmla="*/ 0 h 716293"/>
                  <a:gd name="connsiteX2" fmla="*/ 71475 w 108000"/>
                  <a:gd name="connsiteY2" fmla="*/ 3175 h 716293"/>
                  <a:gd name="connsiteX3" fmla="*/ 108000 w 108000"/>
                  <a:gd name="connsiteY3" fmla="*/ 716293 h 716293"/>
                  <a:gd name="connsiteX4" fmla="*/ 0 w 108000"/>
                  <a:gd name="connsiteY4" fmla="*/ 716293 h 716293"/>
                  <a:gd name="connsiteX0" fmla="*/ 0 w 108000"/>
                  <a:gd name="connsiteY0" fmla="*/ 716293 h 716293"/>
                  <a:gd name="connsiteX1" fmla="*/ 33350 w 108000"/>
                  <a:gd name="connsiteY1" fmla="*/ 0 h 716293"/>
                  <a:gd name="connsiteX2" fmla="*/ 71475 w 108000"/>
                  <a:gd name="connsiteY2" fmla="*/ 3175 h 716293"/>
                  <a:gd name="connsiteX3" fmla="*/ 108000 w 108000"/>
                  <a:gd name="connsiteY3" fmla="*/ 716293 h 716293"/>
                  <a:gd name="connsiteX4" fmla="*/ 0 w 108000"/>
                  <a:gd name="connsiteY4" fmla="*/ 716293 h 716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 h="716293">
                    <a:moveTo>
                      <a:pt x="0" y="716293"/>
                    </a:moveTo>
                    <a:cubicBezTo>
                      <a:pt x="28051" y="492161"/>
                      <a:pt x="46575" y="256756"/>
                      <a:pt x="33350" y="0"/>
                    </a:cubicBezTo>
                    <a:cubicBezTo>
                      <a:pt x="55583" y="3486"/>
                      <a:pt x="44478" y="2117"/>
                      <a:pt x="71475" y="3175"/>
                    </a:cubicBezTo>
                    <a:cubicBezTo>
                      <a:pt x="74125" y="244056"/>
                      <a:pt x="77570" y="505735"/>
                      <a:pt x="108000" y="716293"/>
                    </a:cubicBezTo>
                    <a:lnTo>
                      <a:pt x="0" y="716293"/>
                    </a:lnTo>
                    <a:close/>
                  </a:path>
                </a:pathLst>
              </a:custGeom>
              <a:solidFill>
                <a:srgbClr val="79C5D2"/>
              </a:solidFill>
              <a:ln>
                <a:solidFill>
                  <a:srgbClr val="79C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Ellipse 127"/>
              <p:cNvSpPr/>
              <p:nvPr/>
            </p:nvSpPr>
            <p:spPr>
              <a:xfrm>
                <a:off x="6948264" y="4969740"/>
                <a:ext cx="93599" cy="94729"/>
              </a:xfrm>
              <a:prstGeom prst="ellipse">
                <a:avLst/>
              </a:prstGeom>
              <a:solidFill>
                <a:srgbClr val="79C5D2"/>
              </a:solidFill>
              <a:ln>
                <a:solidFill>
                  <a:srgbClr val="79C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9" name="Gleichschenkliges Dreieck 68"/>
              <p:cNvSpPr/>
              <p:nvPr/>
            </p:nvSpPr>
            <p:spPr>
              <a:xfrm>
                <a:off x="6986360" y="4820012"/>
                <a:ext cx="12603" cy="174329"/>
              </a:xfrm>
              <a:custGeom>
                <a:avLst/>
                <a:gdLst>
                  <a:gd name="connsiteX0" fmla="*/ 0 w 28800"/>
                  <a:gd name="connsiteY0" fmla="*/ 192402 h 192402"/>
                  <a:gd name="connsiteX1" fmla="*/ 14400 w 28800"/>
                  <a:gd name="connsiteY1" fmla="*/ 0 h 192402"/>
                  <a:gd name="connsiteX2" fmla="*/ 28800 w 28800"/>
                  <a:gd name="connsiteY2" fmla="*/ 192402 h 192402"/>
                  <a:gd name="connsiteX3" fmla="*/ 0 w 28800"/>
                  <a:gd name="connsiteY3" fmla="*/ 192402 h 192402"/>
                  <a:gd name="connsiteX0" fmla="*/ 0 w 19275"/>
                  <a:gd name="connsiteY0" fmla="*/ 198752 h 198752"/>
                  <a:gd name="connsiteX1" fmla="*/ 4875 w 19275"/>
                  <a:gd name="connsiteY1" fmla="*/ 0 h 198752"/>
                  <a:gd name="connsiteX2" fmla="*/ 19275 w 19275"/>
                  <a:gd name="connsiteY2" fmla="*/ 192402 h 198752"/>
                  <a:gd name="connsiteX3" fmla="*/ 0 w 19275"/>
                  <a:gd name="connsiteY3" fmla="*/ 198752 h 198752"/>
                </a:gdLst>
                <a:ahLst/>
                <a:cxnLst>
                  <a:cxn ang="0">
                    <a:pos x="connsiteX0" y="connsiteY0"/>
                  </a:cxn>
                  <a:cxn ang="0">
                    <a:pos x="connsiteX1" y="connsiteY1"/>
                  </a:cxn>
                  <a:cxn ang="0">
                    <a:pos x="connsiteX2" y="connsiteY2"/>
                  </a:cxn>
                  <a:cxn ang="0">
                    <a:pos x="connsiteX3" y="connsiteY3"/>
                  </a:cxn>
                </a:cxnLst>
                <a:rect l="l" t="t" r="r" b="b"/>
                <a:pathLst>
                  <a:path w="19275" h="198752">
                    <a:moveTo>
                      <a:pt x="0" y="198752"/>
                    </a:moveTo>
                    <a:lnTo>
                      <a:pt x="4875" y="0"/>
                    </a:lnTo>
                    <a:lnTo>
                      <a:pt x="19275" y="192402"/>
                    </a:lnTo>
                    <a:lnTo>
                      <a:pt x="0" y="198752"/>
                    </a:lnTo>
                    <a:close/>
                  </a:path>
                </a:pathLst>
              </a:custGeom>
              <a:solidFill>
                <a:srgbClr val="79C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2" name="Grafik 111"/>
              <p:cNvPicPr>
                <a:picLocks noChangeAspect="1"/>
              </p:cNvPicPr>
              <p:nvPr/>
            </p:nvPicPr>
            <p:blipFill rotWithShape="1">
              <a:blip r:embed="rId8" cstate="print">
                <a:duotone>
                  <a:prstClr val="black"/>
                  <a:schemeClr val="tx2">
                    <a:tint val="45000"/>
                    <a:satMod val="400000"/>
                  </a:schemeClr>
                </a:duotone>
                <a:extLst>
                  <a:ext uri="{BEBA8EAE-BF5A-486C-A8C5-ECC9F3942E4B}">
                    <a14:imgProps xmlns:a14="http://schemas.microsoft.com/office/drawing/2010/main">
                      <a14:imgLayer r:embed="rId9">
                        <a14:imgEffect>
                          <a14:backgroundRemoval t="15152" b="84022" l="4883" r="48633"/>
                        </a14:imgEffect>
                        <a14:imgEffect>
                          <a14:colorTemperature colorTemp="7200"/>
                        </a14:imgEffect>
                        <a14:imgEffect>
                          <a14:saturation sat="0"/>
                        </a14:imgEffect>
                        <a14:imgEffect>
                          <a14:brightnessContrast bright="40000" contrast="-40000"/>
                        </a14:imgEffect>
                      </a14:imgLayer>
                    </a14:imgProps>
                  </a:ext>
                  <a:ext uri="{28A0092B-C50C-407E-A947-70E740481C1C}">
                    <a14:useLocalDpi xmlns:a14="http://schemas.microsoft.com/office/drawing/2010/main" val="0"/>
                  </a:ext>
                </a:extLst>
              </a:blip>
              <a:srcRect l="4493" t="16391" r="51757" b="16375"/>
              <a:stretch/>
            </p:blipFill>
            <p:spPr>
              <a:xfrm>
                <a:off x="6975736" y="5283548"/>
                <a:ext cx="344473" cy="375319"/>
              </a:xfrm>
              <a:prstGeom prst="rect">
                <a:avLst/>
              </a:prstGeom>
            </p:spPr>
          </p:pic>
        </p:grpSp>
      </p:grpSp>
    </p:spTree>
    <p:extLst>
      <p:ext uri="{BB962C8B-B14F-4D97-AF65-F5344CB8AC3E}">
        <p14:creationId xmlns:p14="http://schemas.microsoft.com/office/powerpoint/2010/main" val="7487251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Kontakt aufnehmen</a:t>
            </a:r>
          </a:p>
        </p:txBody>
      </p:sp>
      <p:sp>
        <p:nvSpPr>
          <p:cNvPr id="3" name="Inhaltsplatzhalter 2"/>
          <p:cNvSpPr>
            <a:spLocks noGrp="1"/>
          </p:cNvSpPr>
          <p:nvPr>
            <p:ph idx="1"/>
          </p:nvPr>
        </p:nvSpPr>
        <p:spPr/>
        <p:txBody>
          <a:bodyPr/>
          <a:lstStyle/>
          <a:p>
            <a:endParaRPr lang="de-DE" sz="1800" dirty="0"/>
          </a:p>
          <a:p>
            <a:endParaRPr lang="de-DE" sz="1800" dirty="0"/>
          </a:p>
          <a:p>
            <a:pPr marL="271463" lvl="1" indent="-271463" fontAlgn="base">
              <a:lnSpc>
                <a:spcPct val="150000"/>
              </a:lnSpc>
              <a:spcAft>
                <a:spcPct val="50000"/>
              </a:spcAft>
              <a:buClr>
                <a:srgbClr val="055B8B"/>
              </a:buClr>
              <a:buSzPct val="100000"/>
              <a:buBlip>
                <a:blip r:embed="rId3"/>
              </a:buBlip>
              <a:defRPr/>
            </a:pPr>
            <a:r>
              <a:rPr lang="de-DE" sz="1800" kern="0" dirty="0">
                <a:solidFill>
                  <a:prstClr val="black"/>
                </a:solidFill>
                <a:latin typeface="Arial"/>
                <a:cs typeface="Arial"/>
              </a:rPr>
              <a:t>Nachricht hinterlassen</a:t>
            </a:r>
          </a:p>
          <a:p>
            <a:pPr marL="271463" lvl="1" indent="-271463" fontAlgn="base">
              <a:lnSpc>
                <a:spcPct val="150000"/>
              </a:lnSpc>
              <a:spcAft>
                <a:spcPct val="50000"/>
              </a:spcAft>
              <a:buClr>
                <a:srgbClr val="055B8B"/>
              </a:buClr>
              <a:buSzPct val="100000"/>
              <a:buBlip>
                <a:blip r:embed="rId3"/>
              </a:buBlip>
              <a:defRPr/>
            </a:pPr>
            <a:r>
              <a:rPr lang="de-DE" sz="1800" kern="0" dirty="0">
                <a:solidFill>
                  <a:prstClr val="black"/>
                </a:solidFill>
                <a:latin typeface="Arial"/>
                <a:cs typeface="Arial"/>
              </a:rPr>
              <a:t>Kontakt hinzufügen</a:t>
            </a:r>
          </a:p>
          <a:p>
            <a:pPr marL="271463" lvl="1" indent="-271463" fontAlgn="base">
              <a:lnSpc>
                <a:spcPct val="150000"/>
              </a:lnSpc>
              <a:spcAft>
                <a:spcPct val="50000"/>
              </a:spcAft>
              <a:buClr>
                <a:srgbClr val="055B8B"/>
              </a:buClr>
              <a:buSzPct val="100000"/>
              <a:buBlip>
                <a:blip r:embed="rId3"/>
              </a:buBlip>
              <a:defRPr/>
            </a:pPr>
            <a:r>
              <a:rPr lang="de-DE" sz="1800" kern="0" dirty="0">
                <a:solidFill>
                  <a:prstClr val="black"/>
                </a:solidFill>
                <a:latin typeface="Arial"/>
                <a:cs typeface="Arial"/>
              </a:rPr>
              <a:t>Kommentar schreiben</a:t>
            </a:r>
          </a:p>
          <a:p>
            <a:endParaRPr lang="de-DE" sz="1800" dirty="0"/>
          </a:p>
        </p:txBody>
      </p:sp>
      <p:pic>
        <p:nvPicPr>
          <p:cNvPr id="4" name="Grafik 3">
            <a:extLst>
              <a:ext uri="{FF2B5EF4-FFF2-40B4-BE49-F238E27FC236}">
                <a16:creationId xmlns:a16="http://schemas.microsoft.com/office/drawing/2014/main" id="{AE6853AF-FB23-4B2C-A9F0-BCFF6C0D197E}"/>
              </a:ext>
            </a:extLst>
          </p:cNvPr>
          <p:cNvPicPr>
            <a:picLocks noChangeAspect="1"/>
          </p:cNvPicPr>
          <p:nvPr/>
        </p:nvPicPr>
        <p:blipFill>
          <a:blip r:embed="rId4"/>
          <a:stretch>
            <a:fillRect/>
          </a:stretch>
        </p:blipFill>
        <p:spPr>
          <a:xfrm>
            <a:off x="4571999" y="1848528"/>
            <a:ext cx="3487939" cy="316094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93837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Projekte planen</a:t>
            </a:r>
            <a:br>
              <a:rPr lang="de-DE" dirty="0"/>
            </a:br>
            <a:br>
              <a:rPr lang="de-DE" dirty="0"/>
            </a:br>
            <a:endParaRPr lang="de-DE" dirty="0"/>
          </a:p>
        </p:txBody>
      </p:sp>
      <p:sp>
        <p:nvSpPr>
          <p:cNvPr id="3" name="Inhaltsplatzhalter 2"/>
          <p:cNvSpPr>
            <a:spLocks noGrp="1"/>
          </p:cNvSpPr>
          <p:nvPr>
            <p:ph idx="1"/>
          </p:nvPr>
        </p:nvSpPr>
        <p:spPr>
          <a:xfrm>
            <a:off x="540000" y="1766807"/>
            <a:ext cx="8064000" cy="4157436"/>
          </a:xfrm>
        </p:spPr>
        <p:txBody>
          <a:bodyPr/>
          <a:lstStyle/>
          <a:p>
            <a:endParaRPr lang="de-DE" dirty="0"/>
          </a:p>
          <a:p>
            <a:r>
              <a:rPr lang="de-DE" sz="2000" dirty="0"/>
              <a:t>eTwinning-Motto</a:t>
            </a:r>
          </a:p>
          <a:p>
            <a:endParaRPr lang="de-DE" sz="2000" dirty="0"/>
          </a:p>
          <a:p>
            <a:endParaRPr lang="de-DE" sz="2000" dirty="0"/>
          </a:p>
          <a:p>
            <a:endParaRPr lang="de-DE" sz="2000" dirty="0"/>
          </a:p>
          <a:p>
            <a:pPr marL="0" indent="0" algn="ctr">
              <a:buNone/>
            </a:pPr>
            <a:endParaRPr lang="de-DE" sz="2000" dirty="0"/>
          </a:p>
          <a:p>
            <a:pPr marL="0" indent="0" algn="ctr">
              <a:buNone/>
            </a:pPr>
            <a:r>
              <a:rPr lang="de-DE" sz="2000" dirty="0"/>
              <a:t>KISS =  „Keep </a:t>
            </a:r>
            <a:r>
              <a:rPr lang="de-DE" sz="2000" dirty="0" err="1"/>
              <a:t>it</a:t>
            </a:r>
            <a:r>
              <a:rPr lang="de-DE" sz="2000" dirty="0"/>
              <a:t> </a:t>
            </a:r>
            <a:r>
              <a:rPr lang="de-DE" sz="2000" dirty="0" err="1"/>
              <a:t>small</a:t>
            </a:r>
            <a:r>
              <a:rPr lang="de-DE" sz="2000" dirty="0"/>
              <a:t> and simple“</a:t>
            </a:r>
          </a:p>
          <a:p>
            <a:endParaRPr lang="de-DE" sz="2000" dirty="0"/>
          </a:p>
          <a:p>
            <a:endParaRPr lang="de-DE" dirty="0"/>
          </a:p>
          <a:p>
            <a:endParaRPr lang="de-DE" dirty="0"/>
          </a:p>
          <a:p>
            <a:endParaRPr lang="de-DE" dirty="0"/>
          </a:p>
        </p:txBody>
      </p:sp>
      <p:pic>
        <p:nvPicPr>
          <p:cNvPr id="7" name="Picture 4" descr="Kuss"/>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06741" y="2504498"/>
            <a:ext cx="1298851" cy="12232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6641343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el 1"/>
          <p:cNvSpPr>
            <a:spLocks noGrp="1"/>
          </p:cNvSpPr>
          <p:nvPr>
            <p:ph type="title"/>
          </p:nvPr>
        </p:nvSpPr>
        <p:spPr/>
        <p:txBody>
          <a:bodyPr/>
          <a:lstStyle/>
          <a:p>
            <a:r>
              <a:rPr lang="de-DE" altLang="de-DE" dirty="0">
                <a:latin typeface="Arial" pitchFamily="34" charset="0"/>
                <a:cs typeface="Arial" pitchFamily="34" charset="0"/>
              </a:rPr>
              <a:t>Inspirationen aus der Praxis nutzen</a:t>
            </a:r>
          </a:p>
        </p:txBody>
      </p:sp>
      <p:sp>
        <p:nvSpPr>
          <p:cNvPr id="8" name="Inhaltsplatzhalter 2"/>
          <p:cNvSpPr txBox="1">
            <a:spLocks/>
          </p:cNvSpPr>
          <p:nvPr/>
        </p:nvSpPr>
        <p:spPr bwMode="auto">
          <a:xfrm>
            <a:off x="533400" y="1618554"/>
            <a:ext cx="3762582" cy="395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eaLnBrk="1" fontAlgn="base" hangingPunct="1">
              <a:lnSpc>
                <a:spcPct val="110000"/>
              </a:lnSpc>
              <a:spcBef>
                <a:spcPct val="0"/>
              </a:spcBef>
              <a:spcAft>
                <a:spcPct val="50000"/>
              </a:spcAft>
              <a:buClr>
                <a:srgbClr val="055B8B"/>
              </a:buClr>
              <a:buFont typeface="Wingdings" pitchFamily="2" charset="2"/>
              <a:buChar char="§"/>
              <a:defRPr sz="2000">
                <a:solidFill>
                  <a:srgbClr val="464646"/>
                </a:solidFill>
                <a:latin typeface="+mn-lt"/>
                <a:ea typeface="+mn-ea"/>
                <a:cs typeface="+mn-cs"/>
              </a:defRPr>
            </a:lvl1pPr>
            <a:lvl2pPr marL="742950" indent="-285750" algn="l" rtl="0" eaLnBrk="1" fontAlgn="base" hangingPunct="1">
              <a:lnSpc>
                <a:spcPct val="110000"/>
              </a:lnSpc>
              <a:spcBef>
                <a:spcPct val="0"/>
              </a:spcBef>
              <a:spcAft>
                <a:spcPct val="50000"/>
              </a:spcAft>
              <a:buClr>
                <a:srgbClr val="055B8B"/>
              </a:buClr>
              <a:buFont typeface="Wingdings" pitchFamily="2" charset="2"/>
              <a:buChar char="§"/>
              <a:defRPr>
                <a:solidFill>
                  <a:srgbClr val="055B8B"/>
                </a:solidFill>
                <a:latin typeface="+mn-lt"/>
                <a:cs typeface="+mn-cs"/>
              </a:defRPr>
            </a:lvl2pPr>
            <a:lvl3pPr marL="1143000" indent="-228600" algn="l" rtl="0" eaLnBrk="1" fontAlgn="base" hangingPunct="1">
              <a:lnSpc>
                <a:spcPct val="110000"/>
              </a:lnSpc>
              <a:spcBef>
                <a:spcPct val="0"/>
              </a:spcBef>
              <a:spcAft>
                <a:spcPct val="50000"/>
              </a:spcAft>
              <a:buFont typeface="Wingdings" pitchFamily="2" charset="2"/>
              <a:buChar char="§"/>
              <a:defRPr sz="1600">
                <a:solidFill>
                  <a:srgbClr val="464646"/>
                </a:solidFill>
                <a:latin typeface="+mn-lt"/>
                <a:cs typeface="+mn-cs"/>
              </a:defRPr>
            </a:lvl3pPr>
            <a:lvl4pPr marL="16002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4pPr>
            <a:lvl5pPr marL="20574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5pPr>
            <a:lvl6pPr marL="25146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6pPr>
            <a:lvl7pPr marL="29718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7pPr>
            <a:lvl8pPr marL="34290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8pPr>
            <a:lvl9pPr marL="38862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9pPr>
          </a:lstStyle>
          <a:p>
            <a:pPr marL="0" indent="0">
              <a:lnSpc>
                <a:spcPct val="150000"/>
              </a:lnSpc>
              <a:buFont typeface="Wingdings" pitchFamily="2" charset="2"/>
              <a:buNone/>
              <a:defRPr/>
            </a:pPr>
            <a:endParaRPr lang="de-DE" sz="1800" dirty="0">
              <a:solidFill>
                <a:schemeClr val="tx1"/>
              </a:solidFill>
              <a:latin typeface="Arial" panose="020B0604020202020204" pitchFamily="34" charset="0"/>
              <a:cs typeface="Arial" panose="020B0604020202020204" pitchFamily="34" charset="0"/>
            </a:endParaRPr>
          </a:p>
          <a:p>
            <a:pPr marL="0" lvl="1" indent="0">
              <a:lnSpc>
                <a:spcPct val="150000"/>
              </a:lnSpc>
              <a:spcBef>
                <a:spcPct val="20000"/>
              </a:spcBef>
              <a:buSzPct val="100000"/>
              <a:buNone/>
              <a:defRPr/>
            </a:pPr>
            <a:r>
              <a:rPr lang="de-DE" kern="0" dirty="0">
                <a:solidFill>
                  <a:prstClr val="black"/>
                </a:solidFill>
                <a:latin typeface="Arial"/>
                <a:cs typeface="Arial"/>
              </a:rPr>
              <a:t>Projektkits mit ausführlicher Verlaufsbeschreibung helfen Ihnen, Ideen für eigene eTwinning-Projekte zu entwickeln.</a:t>
            </a:r>
            <a:endParaRPr lang="de-DE" kern="0" dirty="0">
              <a:solidFill>
                <a:srgbClr val="464646"/>
              </a:solidFill>
              <a:latin typeface="Arial"/>
              <a:cs typeface="Arial"/>
            </a:endParaRPr>
          </a:p>
          <a:p>
            <a:pPr marL="0" lvl="1" indent="0">
              <a:lnSpc>
                <a:spcPct val="150000"/>
              </a:lnSpc>
              <a:spcBef>
                <a:spcPct val="20000"/>
              </a:spcBef>
              <a:buSzPct val="100000"/>
              <a:buNone/>
              <a:defRPr/>
            </a:pPr>
            <a:endParaRPr lang="de-DE" kern="0" dirty="0">
              <a:solidFill>
                <a:srgbClr val="464646"/>
              </a:solidFill>
              <a:latin typeface="Arial"/>
              <a:cs typeface="Arial"/>
            </a:endParaRPr>
          </a:p>
          <a:p>
            <a:pPr marL="0" lvl="1" indent="0">
              <a:lnSpc>
                <a:spcPct val="150000"/>
              </a:lnSpc>
              <a:spcBef>
                <a:spcPct val="20000"/>
              </a:spcBef>
              <a:buSzPct val="100000"/>
              <a:buNone/>
              <a:defRPr/>
            </a:pPr>
            <a:r>
              <a:rPr lang="de-DE" kern="0" dirty="0">
                <a:solidFill>
                  <a:srgbClr val="464646"/>
                </a:solidFill>
                <a:latin typeface="Arial"/>
                <a:cs typeface="Arial"/>
                <a:hlinkClick r:id="rId3"/>
              </a:rPr>
              <a:t>www.eTwinning.net</a:t>
            </a:r>
            <a:r>
              <a:rPr lang="de-DE" kern="0" dirty="0">
                <a:solidFill>
                  <a:srgbClr val="464646"/>
                </a:solidFill>
                <a:latin typeface="Arial"/>
                <a:cs typeface="Arial"/>
              </a:rPr>
              <a:t> </a:t>
            </a:r>
            <a:r>
              <a:rPr lang="de-DE" kern="0" dirty="0">
                <a:solidFill>
                  <a:prstClr val="black"/>
                </a:solidFill>
                <a:latin typeface="Arial"/>
                <a:cs typeface="Arial"/>
              </a:rPr>
              <a:t>&gt;&gt; Inspiration</a:t>
            </a:r>
          </a:p>
        </p:txBody>
      </p:sp>
      <p:pic>
        <p:nvPicPr>
          <p:cNvPr id="6" name="Bildplatzhalter 4" descr="Project - Internet Explorer bereitgestellt von KMK"/>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5375081" y="4937760"/>
            <a:ext cx="2345635" cy="1263813"/>
          </a:xfrm>
          <a:prstGeom prst="rect">
            <a:avLst/>
          </a:prstGeom>
        </p:spPr>
      </p:pic>
      <p:pic>
        <p:nvPicPr>
          <p:cNvPr id="7" name="Bildplatzhalter 4"/>
          <p:cNvPicPr>
            <a:picLocks noChangeAspect="1"/>
          </p:cNvPicPr>
          <p:nvPr/>
        </p:nvPicPr>
        <p:blipFill>
          <a:blip r:embed="rId5"/>
          <a:stretch>
            <a:fillRect/>
          </a:stretch>
        </p:blipFill>
        <p:spPr>
          <a:xfrm>
            <a:off x="4637323" y="2047422"/>
            <a:ext cx="3969396" cy="28903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506414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Projekte planen: Themen des Europäischen Wettbewerbs nutzen</a:t>
            </a:r>
          </a:p>
        </p:txBody>
      </p:sp>
      <p:sp>
        <p:nvSpPr>
          <p:cNvPr id="3" name="Inhaltsplatzhalter 2"/>
          <p:cNvSpPr>
            <a:spLocks noGrp="1"/>
          </p:cNvSpPr>
          <p:nvPr>
            <p:ph sz="quarter" idx="12"/>
          </p:nvPr>
        </p:nvSpPr>
        <p:spPr>
          <a:xfrm>
            <a:off x="602586" y="2359128"/>
            <a:ext cx="4804920" cy="4027416"/>
          </a:xfrm>
        </p:spPr>
        <p:txBody>
          <a:bodyPr/>
          <a:lstStyle/>
          <a:p>
            <a:pPr marL="0" indent="0"/>
            <a:r>
              <a:rPr lang="de-DE" sz="1800" dirty="0">
                <a:solidFill>
                  <a:schemeClr val="tx1"/>
                </a:solidFill>
                <a:latin typeface="Arial" panose="020B0604020202020204" pitchFamily="34" charset="0"/>
                <a:cs typeface="Arial" panose="020B0604020202020204" pitchFamily="34" charset="0"/>
              </a:rPr>
              <a:t>Motto: “</a:t>
            </a:r>
            <a:r>
              <a:rPr lang="de-DE" sz="1800" dirty="0" err="1">
                <a:solidFill>
                  <a:schemeClr val="tx1"/>
                </a:solidFill>
                <a:latin typeface="Arial" panose="020B0604020202020204" pitchFamily="34" charset="0"/>
                <a:cs typeface="Arial" panose="020B0604020202020204" pitchFamily="34" charset="0"/>
              </a:rPr>
              <a:t>EUnited</a:t>
            </a:r>
            <a:r>
              <a:rPr lang="de-DE" sz="1800" dirty="0">
                <a:solidFill>
                  <a:schemeClr val="tx1"/>
                </a:solidFill>
                <a:latin typeface="Arial" panose="020B0604020202020204" pitchFamily="34" charset="0"/>
                <a:cs typeface="Arial" panose="020B0604020202020204" pitchFamily="34" charset="0"/>
              </a:rPr>
              <a:t> – Europa verbindet“</a:t>
            </a:r>
          </a:p>
          <a:p>
            <a:pPr marL="0" indent="0"/>
            <a:endParaRPr lang="de-DE" sz="1800" dirty="0">
              <a:solidFill>
                <a:schemeClr val="tx1"/>
              </a:solidFill>
              <a:latin typeface="Arial" panose="020B0604020202020204" pitchFamily="34" charset="0"/>
              <a:cs typeface="Arial" panose="020B0604020202020204" pitchFamily="34" charset="0"/>
            </a:endParaRPr>
          </a:p>
          <a:p>
            <a:pPr marL="0" indent="0"/>
            <a:r>
              <a:rPr lang="de-DE" sz="1800" dirty="0">
                <a:solidFill>
                  <a:schemeClr val="tx1"/>
                </a:solidFill>
                <a:latin typeface="Arial" panose="020B0604020202020204" pitchFamily="34" charset="0"/>
                <a:cs typeface="Arial" panose="020B0604020202020204" pitchFamily="34" charset="0"/>
              </a:rPr>
              <a:t>Die </a:t>
            </a:r>
            <a:r>
              <a:rPr lang="de-DE" sz="1800" dirty="0">
                <a:solidFill>
                  <a:schemeClr val="tx1"/>
                </a:solidFill>
                <a:latin typeface="Arial" panose="020B0604020202020204" pitchFamily="34" charset="0"/>
                <a:cs typeface="Arial" panose="020B0604020202020204" pitchFamily="34" charset="0"/>
                <a:hlinkClick r:id="rId2"/>
              </a:rPr>
              <a:t>Themen </a:t>
            </a:r>
            <a:r>
              <a:rPr lang="de-DE" sz="1800" dirty="0">
                <a:solidFill>
                  <a:schemeClr val="tx1"/>
                </a:solidFill>
                <a:latin typeface="Arial" panose="020B0604020202020204" pitchFamily="34" charset="0"/>
                <a:cs typeface="Arial" panose="020B0604020202020204" pitchFamily="34" charset="0"/>
              </a:rPr>
              <a:t>des Europäischen Wettbewerbs bieten zahlreiche Ideen für Projektaktivitäten.</a:t>
            </a:r>
          </a:p>
          <a:p>
            <a:endParaRPr lang="de-DE" sz="1800" dirty="0">
              <a:solidFill>
                <a:schemeClr val="tx1"/>
              </a:solidFill>
              <a:latin typeface="Arial" panose="020B0604020202020204" pitchFamily="34" charset="0"/>
              <a:cs typeface="Arial" panose="020B0604020202020204" pitchFamily="34" charset="0"/>
            </a:endParaRPr>
          </a:p>
          <a:p>
            <a:pPr marL="0" indent="0"/>
            <a:r>
              <a:rPr lang="de-DE" sz="1800" dirty="0">
                <a:solidFill>
                  <a:schemeClr val="tx1"/>
                </a:solidFill>
                <a:latin typeface="Arial" panose="020B0604020202020204" pitchFamily="34" charset="0"/>
                <a:cs typeface="Arial" panose="020B0604020202020204" pitchFamily="34" charset="0"/>
              </a:rPr>
              <a:t>Partnerschulen können aus insgesamt 13 Wettbewerbsthemen wählen und ihre Beiträge bis 1. März 2020 einreichen.</a:t>
            </a:r>
          </a:p>
          <a:p>
            <a:pPr marL="0" indent="0"/>
            <a:endParaRPr lang="de-DE" sz="1800" dirty="0">
              <a:solidFill>
                <a:schemeClr val="tx1"/>
              </a:solidFill>
              <a:latin typeface="Arial" panose="020B0604020202020204" pitchFamily="34" charset="0"/>
              <a:cs typeface="Arial" panose="020B0604020202020204" pitchFamily="34" charset="0"/>
            </a:endParaRPr>
          </a:p>
          <a:p>
            <a:pPr marL="0" indent="0">
              <a:tabLst>
                <a:tab pos="0" algn="l"/>
              </a:tabLst>
            </a:pPr>
            <a:r>
              <a:rPr lang="de-DE" sz="1800" dirty="0">
                <a:solidFill>
                  <a:schemeClr val="tx1"/>
                </a:solidFill>
                <a:latin typeface="Arial" panose="020B0604020202020204" pitchFamily="34" charset="0"/>
                <a:cs typeface="Arial" panose="020B0604020202020204" pitchFamily="34" charset="0"/>
              </a:rPr>
              <a:t>Preise im Gesamtwert von 10.000 € </a:t>
            </a:r>
          </a:p>
        </p:txBody>
      </p:sp>
      <p:pic>
        <p:nvPicPr>
          <p:cNvPr id="5" name="Grafik 4">
            <a:extLst>
              <a:ext uri="{FF2B5EF4-FFF2-40B4-BE49-F238E27FC236}">
                <a16:creationId xmlns:a16="http://schemas.microsoft.com/office/drawing/2014/main" id="{9B955B91-EE20-425E-A75B-A20DDF96B162}"/>
              </a:ext>
            </a:extLst>
          </p:cNvPr>
          <p:cNvPicPr>
            <a:picLocks noChangeAspect="1"/>
          </p:cNvPicPr>
          <p:nvPr/>
        </p:nvPicPr>
        <p:blipFill>
          <a:blip r:embed="rId3"/>
          <a:stretch>
            <a:fillRect/>
          </a:stretch>
        </p:blipFill>
        <p:spPr>
          <a:xfrm>
            <a:off x="5595831" y="2218294"/>
            <a:ext cx="3008169" cy="3008169"/>
          </a:xfrm>
          <a:prstGeom prst="rect">
            <a:avLst/>
          </a:prstGeom>
        </p:spPr>
      </p:pic>
    </p:spTree>
    <p:extLst>
      <p:ext uri="{BB962C8B-B14F-4D97-AF65-F5344CB8AC3E}">
        <p14:creationId xmlns:p14="http://schemas.microsoft.com/office/powerpoint/2010/main" val="11461050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Und …</a:t>
            </a:r>
          </a:p>
        </p:txBody>
      </p:sp>
      <p:sp>
        <p:nvSpPr>
          <p:cNvPr id="3" name="Inhaltsplatzhalter 2"/>
          <p:cNvSpPr>
            <a:spLocks noGrp="1"/>
          </p:cNvSpPr>
          <p:nvPr>
            <p:ph idx="1"/>
          </p:nvPr>
        </p:nvSpPr>
        <p:spPr>
          <a:xfrm>
            <a:off x="540001" y="1681076"/>
            <a:ext cx="4032000" cy="4394242"/>
          </a:xfrm>
        </p:spPr>
        <p:txBody>
          <a:bodyPr/>
          <a:lstStyle/>
          <a:p>
            <a:pPr marL="447675" indent="-447675" eaLnBrk="1" hangingPunct="1">
              <a:lnSpc>
                <a:spcPct val="100000"/>
              </a:lnSpc>
            </a:pPr>
            <a:endParaRPr lang="de-DE" altLang="de-DE" sz="1800" dirty="0"/>
          </a:p>
          <a:p>
            <a:pPr marL="271463" lvl="1" indent="-271463" fontAlgn="base">
              <a:lnSpc>
                <a:spcPct val="150000"/>
              </a:lnSpc>
              <a:spcAft>
                <a:spcPct val="50000"/>
              </a:spcAft>
              <a:buClr>
                <a:srgbClr val="055B8B"/>
              </a:buClr>
              <a:buSzPct val="100000"/>
              <a:buBlip>
                <a:blip r:embed="rId3"/>
              </a:buBlip>
              <a:defRPr/>
            </a:pPr>
            <a:r>
              <a:rPr lang="de-DE" altLang="de-DE" sz="1800" kern="0" dirty="0">
                <a:solidFill>
                  <a:prstClr val="black"/>
                </a:solidFill>
                <a:latin typeface="Arial"/>
                <a:cs typeface="Arial"/>
              </a:rPr>
              <a:t>die Kreativität der Schülerinnen und Schüler aufgreifen</a:t>
            </a:r>
          </a:p>
          <a:p>
            <a:pPr marL="271463" lvl="1" indent="-271463" fontAlgn="base">
              <a:lnSpc>
                <a:spcPct val="150000"/>
              </a:lnSpc>
              <a:spcAft>
                <a:spcPct val="50000"/>
              </a:spcAft>
              <a:buClr>
                <a:srgbClr val="055B8B"/>
              </a:buClr>
              <a:buSzPct val="100000"/>
              <a:buBlip>
                <a:blip r:embed="rId3"/>
              </a:buBlip>
              <a:defRPr/>
            </a:pPr>
            <a:r>
              <a:rPr lang="de-DE" altLang="de-DE" sz="1800" kern="0" dirty="0">
                <a:solidFill>
                  <a:prstClr val="black"/>
                </a:solidFill>
                <a:latin typeface="Arial"/>
                <a:cs typeface="Arial"/>
              </a:rPr>
              <a:t>engagierte Kolleginnen und Kollegen einbeziehen</a:t>
            </a:r>
          </a:p>
          <a:p>
            <a:pPr marL="271463" lvl="1" indent="-271463" fontAlgn="base">
              <a:lnSpc>
                <a:spcPct val="150000"/>
              </a:lnSpc>
              <a:spcAft>
                <a:spcPct val="50000"/>
              </a:spcAft>
              <a:buClr>
                <a:srgbClr val="055B8B"/>
              </a:buClr>
              <a:buSzPct val="100000"/>
              <a:buBlip>
                <a:blip r:embed="rId3"/>
              </a:buBlip>
              <a:defRPr/>
            </a:pPr>
            <a:r>
              <a:rPr lang="de-DE" altLang="de-DE" sz="1800" kern="0" dirty="0">
                <a:solidFill>
                  <a:prstClr val="black"/>
                </a:solidFill>
                <a:latin typeface="Arial"/>
                <a:cs typeface="Arial"/>
              </a:rPr>
              <a:t>an bestehende Projekte anknüpfen</a:t>
            </a:r>
          </a:p>
          <a:p>
            <a:endParaRPr lang="de-DE" sz="1800" dirty="0"/>
          </a:p>
        </p:txBody>
      </p:sp>
      <p:pic>
        <p:nvPicPr>
          <p:cNvPr id="5" name="Grafik 4">
            <a:extLst>
              <a:ext uri="{FF2B5EF4-FFF2-40B4-BE49-F238E27FC236}">
                <a16:creationId xmlns:a16="http://schemas.microsoft.com/office/drawing/2014/main" id="{CE8032AF-710A-4F26-B1BA-14BD19EAC706}"/>
              </a:ext>
            </a:extLst>
          </p:cNvPr>
          <p:cNvPicPr>
            <a:picLocks noChangeAspect="1"/>
          </p:cNvPicPr>
          <p:nvPr/>
        </p:nvPicPr>
        <p:blipFill>
          <a:blip r:embed="rId4"/>
          <a:stretch>
            <a:fillRect/>
          </a:stretch>
        </p:blipFill>
        <p:spPr>
          <a:xfrm>
            <a:off x="4912107" y="2091193"/>
            <a:ext cx="3691893" cy="24612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478639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37322" y="1169999"/>
            <a:ext cx="8166678" cy="360000"/>
          </a:xfrm>
        </p:spPr>
        <p:txBody>
          <a:bodyPr/>
          <a:lstStyle/>
          <a:p>
            <a:r>
              <a:rPr lang="de-DE" dirty="0">
                <a:solidFill>
                  <a:srgbClr val="DECA36"/>
                </a:solidFill>
              </a:rPr>
              <a:t>„Goldene Regeln“  </a:t>
            </a:r>
            <a:r>
              <a:rPr lang="de-DE" dirty="0"/>
              <a:t>für die Projektplanung</a:t>
            </a:r>
          </a:p>
        </p:txBody>
      </p:sp>
      <p:sp>
        <p:nvSpPr>
          <p:cNvPr id="3" name="Inhaltsplatzhalter 2"/>
          <p:cNvSpPr>
            <a:spLocks noGrp="1"/>
          </p:cNvSpPr>
          <p:nvPr>
            <p:ph idx="1"/>
          </p:nvPr>
        </p:nvSpPr>
        <p:spPr/>
        <p:txBody>
          <a:bodyPr/>
          <a:lstStyle/>
          <a:p>
            <a:pPr eaLnBrk="1" hangingPunct="1">
              <a:lnSpc>
                <a:spcPct val="100000"/>
              </a:lnSpc>
              <a:spcBef>
                <a:spcPct val="50000"/>
              </a:spcBef>
              <a:spcAft>
                <a:spcPct val="0"/>
              </a:spcAft>
              <a:buClrTx/>
              <a:buFontTx/>
              <a:buNone/>
            </a:pPr>
            <a:endParaRPr lang="de-DE" altLang="de-DE" sz="1800" b="1" dirty="0">
              <a:solidFill>
                <a:srgbClr val="666666"/>
              </a:solidFill>
            </a:endParaRPr>
          </a:p>
          <a:p>
            <a:pPr eaLnBrk="1" hangingPunct="1">
              <a:lnSpc>
                <a:spcPct val="150000"/>
              </a:lnSpc>
              <a:spcBef>
                <a:spcPct val="50000"/>
              </a:spcBef>
              <a:spcAft>
                <a:spcPct val="0"/>
              </a:spcAft>
              <a:buClrTx/>
              <a:buFontTx/>
              <a:buNone/>
            </a:pPr>
            <a:r>
              <a:rPr lang="de-DE" altLang="de-DE" dirty="0"/>
              <a:t>S   Spezifisch		Sind die Ziele klar, eindeutig und konkret?</a:t>
            </a:r>
          </a:p>
          <a:p>
            <a:pPr eaLnBrk="1" hangingPunct="1">
              <a:lnSpc>
                <a:spcPct val="150000"/>
              </a:lnSpc>
              <a:spcBef>
                <a:spcPct val="50000"/>
              </a:spcBef>
              <a:spcAft>
                <a:spcPct val="0"/>
              </a:spcAft>
              <a:buClrTx/>
              <a:buFontTx/>
              <a:buNone/>
            </a:pPr>
            <a:r>
              <a:rPr lang="de-DE" altLang="de-DE" dirty="0"/>
              <a:t>M   Messbar			Ist der Erfolg des Projekts überprüfbar?</a:t>
            </a:r>
          </a:p>
          <a:p>
            <a:pPr eaLnBrk="1" hangingPunct="1">
              <a:lnSpc>
                <a:spcPct val="150000"/>
              </a:lnSpc>
              <a:spcBef>
                <a:spcPct val="50000"/>
              </a:spcBef>
              <a:spcAft>
                <a:spcPct val="0"/>
              </a:spcAft>
              <a:buClrTx/>
              <a:buFontTx/>
              <a:buNone/>
            </a:pPr>
            <a:r>
              <a:rPr lang="de-DE" altLang="de-DE" dirty="0"/>
              <a:t>A   Aktionsorientiert 	Können die Ziele in konkrete Handlungsschritte 							überführt werden?</a:t>
            </a:r>
          </a:p>
          <a:p>
            <a:pPr eaLnBrk="1" hangingPunct="1">
              <a:lnSpc>
                <a:spcPct val="150000"/>
              </a:lnSpc>
              <a:spcBef>
                <a:spcPct val="50000"/>
              </a:spcBef>
              <a:spcAft>
                <a:spcPct val="0"/>
              </a:spcAft>
              <a:buClrTx/>
              <a:buFontTx/>
              <a:buNone/>
            </a:pPr>
            <a:r>
              <a:rPr lang="de-DE" altLang="de-DE" dirty="0"/>
              <a:t>R   Realistisch		Sind sie unter den gegebenen 											Rahmenbedingungen erreichbar?</a:t>
            </a:r>
          </a:p>
          <a:p>
            <a:pPr eaLnBrk="1" hangingPunct="1">
              <a:lnSpc>
                <a:spcPct val="150000"/>
              </a:lnSpc>
              <a:spcBef>
                <a:spcPct val="50000"/>
              </a:spcBef>
              <a:spcAft>
                <a:spcPct val="0"/>
              </a:spcAft>
              <a:buClrTx/>
              <a:buFontTx/>
              <a:buNone/>
            </a:pPr>
            <a:r>
              <a:rPr lang="de-DE" altLang="de-DE" dirty="0"/>
              <a:t>T   Terminiert			Haben Sie eine klare Zeitvorgabe?</a:t>
            </a:r>
          </a:p>
          <a:p>
            <a:endParaRPr lang="de-DE" sz="1800" dirty="0"/>
          </a:p>
          <a:p>
            <a:endParaRPr lang="de-DE" sz="1800" dirty="0"/>
          </a:p>
        </p:txBody>
      </p:sp>
    </p:spTree>
    <p:extLst>
      <p:ext uri="{BB962C8B-B14F-4D97-AF65-F5344CB8AC3E}">
        <p14:creationId xmlns:p14="http://schemas.microsoft.com/office/powerpoint/2010/main" val="40758716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C5A7436-8D7C-491A-B332-01FCBE381947}"/>
              </a:ext>
            </a:extLst>
          </p:cNvPr>
          <p:cNvSpPr>
            <a:spLocks noGrp="1"/>
          </p:cNvSpPr>
          <p:nvPr>
            <p:ph type="body" sz="quarter" idx="14"/>
          </p:nvPr>
        </p:nvSpPr>
        <p:spPr/>
        <p:txBody>
          <a:bodyPr anchor="ctr"/>
          <a:lstStyle/>
          <a:p>
            <a:r>
              <a:rPr lang="de-DE" dirty="0"/>
              <a:t>Ein Projekt anmelden – so geht‘s </a:t>
            </a:r>
          </a:p>
        </p:txBody>
      </p:sp>
      <p:pic>
        <p:nvPicPr>
          <p:cNvPr id="3" name="Inhaltsplatzhalter 2"/>
          <p:cNvPicPr>
            <a:picLocks noGrp="1"/>
          </p:cNvPicPr>
          <p:nvPr>
            <p:ph sz="quarter" idx="15"/>
          </p:nvPr>
        </p:nvPicPr>
        <p:blipFill>
          <a:blip r:embed="rId3">
            <a:extLst>
              <a:ext uri="{28A0092B-C50C-407E-A947-70E740481C1C}">
                <a14:useLocalDpi xmlns:a14="http://schemas.microsoft.com/office/drawing/2010/main" val="0"/>
              </a:ext>
            </a:extLst>
          </a:blip>
          <a:srcRect l="2363" r="2363"/>
          <a:stretch>
            <a:fillRect/>
          </a:stretch>
        </p:blipFill>
        <p:spPr>
          <a:effectLst>
            <a:outerShdw blurRad="63500" sx="102000" sy="102000" algn="ctr" rotWithShape="0">
              <a:prstClr val="black">
                <a:alpha val="40000"/>
              </a:prstClr>
            </a:outerShdw>
          </a:effectLst>
        </p:spPr>
      </p:pic>
      <p:sp>
        <p:nvSpPr>
          <p:cNvPr id="6" name="Inhaltsplatzhalter 5">
            <a:extLst>
              <a:ext uri="{FF2B5EF4-FFF2-40B4-BE49-F238E27FC236}">
                <a16:creationId xmlns:a16="http://schemas.microsoft.com/office/drawing/2014/main" id="{D463529B-9178-4258-AE90-0B77735E80E3}"/>
              </a:ext>
            </a:extLst>
          </p:cNvPr>
          <p:cNvSpPr>
            <a:spLocks noGrp="1"/>
          </p:cNvSpPr>
          <p:nvPr>
            <p:ph sz="quarter" idx="16"/>
          </p:nvPr>
        </p:nvSpPr>
        <p:spPr>
          <a:xfrm>
            <a:off x="4773376" y="2268000"/>
            <a:ext cx="4094398" cy="3879412"/>
          </a:xfrm>
        </p:spPr>
        <p:txBody>
          <a:bodyPr/>
          <a:lstStyle/>
          <a:p>
            <a:pPr marL="0" indent="0">
              <a:lnSpc>
                <a:spcPct val="150000"/>
              </a:lnSpc>
              <a:buNone/>
            </a:pPr>
            <a:r>
              <a:rPr lang="de-DE" sz="1800" dirty="0"/>
              <a:t>Am Anfang stehen immer zwei Gründungspartner:</a:t>
            </a:r>
          </a:p>
          <a:p>
            <a:pPr>
              <a:buClr>
                <a:srgbClr val="78B635"/>
              </a:buClr>
            </a:pPr>
            <a:r>
              <a:rPr lang="de-DE" sz="1600" dirty="0"/>
              <a:t>Projektpartner finden und als Kontakt bestätigen</a:t>
            </a:r>
          </a:p>
          <a:p>
            <a:pPr>
              <a:buClr>
                <a:srgbClr val="78B635"/>
              </a:buClr>
            </a:pPr>
            <a:r>
              <a:rPr lang="de-DE" sz="1600" dirty="0"/>
              <a:t>Projektplan aufstellen</a:t>
            </a:r>
          </a:p>
          <a:p>
            <a:pPr>
              <a:buClr>
                <a:srgbClr val="78B635"/>
              </a:buClr>
            </a:pPr>
            <a:r>
              <a:rPr lang="de-DE" sz="1600" dirty="0"/>
              <a:t>Gründer meldet Projekt an, Mitgründer akzeptiert die Anmeldung</a:t>
            </a:r>
          </a:p>
          <a:p>
            <a:pPr>
              <a:buClr>
                <a:srgbClr val="78B635"/>
              </a:buClr>
            </a:pPr>
            <a:r>
              <a:rPr lang="de-DE" sz="1600" dirty="0"/>
              <a:t>Koordinierungsstellen prüfen die Angaben und schalten den Projekt-TwinSpace frei</a:t>
            </a:r>
          </a:p>
          <a:p>
            <a:pPr>
              <a:buClr>
                <a:srgbClr val="78B635"/>
              </a:buClr>
            </a:pPr>
            <a:r>
              <a:rPr lang="de-DE" sz="1600" dirty="0"/>
              <a:t>Weitere Partner können teilnehmen</a:t>
            </a:r>
          </a:p>
          <a:p>
            <a:endParaRPr lang="de-DE" dirty="0"/>
          </a:p>
          <a:p>
            <a:endParaRPr lang="de-DE" dirty="0"/>
          </a:p>
          <a:p>
            <a:endParaRPr lang="de-DE" dirty="0"/>
          </a:p>
        </p:txBody>
      </p:sp>
    </p:spTree>
    <p:extLst>
      <p:ext uri="{BB962C8B-B14F-4D97-AF65-F5344CB8AC3E}">
        <p14:creationId xmlns:p14="http://schemas.microsoft.com/office/powerpoint/2010/main" val="16950449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p:cNvSpPr>
            <a:spLocks noGrp="1"/>
          </p:cNvSpPr>
          <p:nvPr>
            <p:ph type="title"/>
          </p:nvPr>
        </p:nvSpPr>
        <p:spPr/>
        <p:txBody>
          <a:bodyPr/>
          <a:lstStyle/>
          <a:p>
            <a:pPr eaLnBrk="1" hangingPunct="1"/>
            <a:r>
              <a:rPr lang="de-DE" altLang="de-DE" dirty="0"/>
              <a:t>Ziele und Ablauf des eTwinning-Workshops</a:t>
            </a:r>
          </a:p>
        </p:txBody>
      </p:sp>
      <p:sp>
        <p:nvSpPr>
          <p:cNvPr id="3" name="Inhaltsplatzhalter 2"/>
          <p:cNvSpPr>
            <a:spLocks noGrp="1"/>
          </p:cNvSpPr>
          <p:nvPr>
            <p:ph idx="1"/>
          </p:nvPr>
        </p:nvSpPr>
        <p:spPr>
          <a:xfrm>
            <a:off x="540000" y="1530001"/>
            <a:ext cx="6624288" cy="4394242"/>
          </a:xfrm>
        </p:spPr>
        <p:txBody>
          <a:bodyPr/>
          <a:lstStyle/>
          <a:p>
            <a:pPr eaLnBrk="1" hangingPunct="1">
              <a:defRPr/>
            </a:pPr>
            <a:endParaRPr lang="de-DE" sz="1800" dirty="0"/>
          </a:p>
          <a:p>
            <a:pPr marL="271463" indent="-271463">
              <a:lnSpc>
                <a:spcPct val="150000"/>
              </a:lnSpc>
              <a:buSzPct val="100000"/>
              <a:buBlip>
                <a:blip r:embed="rId3"/>
              </a:buBlip>
              <a:defRPr/>
            </a:pPr>
            <a:r>
              <a:rPr lang="de-DE" kern="0" dirty="0">
                <a:solidFill>
                  <a:prstClr val="black"/>
                </a:solidFill>
              </a:rPr>
              <a:t>Potentiale von eTwinning erkennen</a:t>
            </a:r>
          </a:p>
          <a:p>
            <a:pPr marL="271463" indent="-271463">
              <a:lnSpc>
                <a:spcPct val="150000"/>
              </a:lnSpc>
              <a:buSzPct val="100000"/>
              <a:buBlip>
                <a:blip r:embed="rId3"/>
              </a:buBlip>
              <a:defRPr/>
            </a:pPr>
            <a:r>
              <a:rPr lang="de-DE" kern="0" dirty="0">
                <a:solidFill>
                  <a:prstClr val="black"/>
                </a:solidFill>
              </a:rPr>
              <a:t>Ideen für ein eigenes eTwinning-Projekt entwickeln</a:t>
            </a:r>
          </a:p>
          <a:p>
            <a:pPr marL="271463" indent="-271463">
              <a:lnSpc>
                <a:spcPct val="150000"/>
              </a:lnSpc>
              <a:buSzPct val="100000"/>
              <a:buBlip>
                <a:blip r:embed="rId3"/>
              </a:buBlip>
              <a:defRPr/>
            </a:pPr>
            <a:r>
              <a:rPr lang="de-DE" kern="0" dirty="0">
                <a:solidFill>
                  <a:prstClr val="black"/>
                </a:solidFill>
              </a:rPr>
              <a:t>Die Werkzeuge des eTwinning-Portals ausprobieren</a:t>
            </a:r>
          </a:p>
          <a:p>
            <a:pPr marL="271463" indent="-271463">
              <a:lnSpc>
                <a:spcPct val="150000"/>
              </a:lnSpc>
              <a:buSzPct val="100000"/>
              <a:buBlip>
                <a:blip r:embed="rId3"/>
              </a:buBlip>
              <a:defRPr/>
            </a:pPr>
            <a:r>
              <a:rPr lang="de-DE" kern="0" dirty="0">
                <a:solidFill>
                  <a:prstClr val="black"/>
                </a:solidFill>
              </a:rPr>
              <a:t>Die Unterstützungsleistungen der Nationalen Koordinierungsstelle kennenlernen</a:t>
            </a:r>
          </a:p>
          <a:p>
            <a:pPr marL="0" indent="0" eaLnBrk="1" hangingPunct="1">
              <a:buFont typeface="Wingdings" pitchFamily="2" charset="2"/>
              <a:buNone/>
              <a:defRPr/>
            </a:pPr>
            <a:endParaRPr lang="de-DE" dirty="0"/>
          </a:p>
        </p:txBody>
      </p:sp>
    </p:spTree>
    <p:extLst>
      <p:ext uri="{BB962C8B-B14F-4D97-AF65-F5344CB8AC3E}">
        <p14:creationId xmlns:p14="http://schemas.microsoft.com/office/powerpoint/2010/main" val="3779165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C5A7436-8D7C-491A-B332-01FCBE381947}"/>
              </a:ext>
            </a:extLst>
          </p:cNvPr>
          <p:cNvSpPr>
            <a:spLocks noGrp="1"/>
          </p:cNvSpPr>
          <p:nvPr>
            <p:ph type="body" sz="quarter" idx="14"/>
          </p:nvPr>
        </p:nvSpPr>
        <p:spPr/>
        <p:txBody>
          <a:bodyPr anchor="ctr"/>
          <a:lstStyle/>
          <a:p>
            <a:r>
              <a:rPr lang="de-DE" dirty="0"/>
              <a:t>Der Projektraum TwinSpace</a:t>
            </a:r>
          </a:p>
        </p:txBody>
      </p:sp>
      <p:pic>
        <p:nvPicPr>
          <p:cNvPr id="3" name="Inhaltsplatzhalter 2"/>
          <p:cNvPicPr>
            <a:picLocks noGrp="1"/>
          </p:cNvPicPr>
          <p:nvPr>
            <p:ph sz="quarter" idx="15"/>
          </p:nvPr>
        </p:nvPicPr>
        <p:blipFill rotWithShape="1">
          <a:blip r:embed="rId3"/>
          <a:srcRect b="6861"/>
          <a:stretch/>
        </p:blipFill>
        <p:spPr>
          <a:xfrm>
            <a:off x="447578" y="3006000"/>
            <a:ext cx="3798131" cy="3685696"/>
          </a:xfrm>
          <a:effectLst>
            <a:outerShdw blurRad="63500" sx="102000" sy="102000" algn="ctr" rotWithShape="0">
              <a:prstClr val="black">
                <a:alpha val="40000"/>
              </a:prstClr>
            </a:outerShdw>
          </a:effectLst>
        </p:spPr>
      </p:pic>
      <p:sp>
        <p:nvSpPr>
          <p:cNvPr id="6" name="Inhaltsplatzhalter 5">
            <a:extLst>
              <a:ext uri="{FF2B5EF4-FFF2-40B4-BE49-F238E27FC236}">
                <a16:creationId xmlns:a16="http://schemas.microsoft.com/office/drawing/2014/main" id="{D463529B-9178-4258-AE90-0B77735E80E3}"/>
              </a:ext>
            </a:extLst>
          </p:cNvPr>
          <p:cNvSpPr>
            <a:spLocks noGrp="1"/>
          </p:cNvSpPr>
          <p:nvPr>
            <p:ph sz="quarter" idx="16"/>
          </p:nvPr>
        </p:nvSpPr>
        <p:spPr>
          <a:xfrm>
            <a:off x="4773375" y="3006000"/>
            <a:ext cx="4205371" cy="2943950"/>
          </a:xfrm>
        </p:spPr>
        <p:txBody>
          <a:bodyPr/>
          <a:lstStyle/>
          <a:p>
            <a:pPr>
              <a:lnSpc>
                <a:spcPct val="150000"/>
              </a:lnSpc>
              <a:buClr>
                <a:srgbClr val="78B635"/>
              </a:buClr>
            </a:pPr>
            <a:r>
              <a:rPr lang="de-DE" sz="1800" dirty="0">
                <a:latin typeface="Arial" panose="020B0604020202020204" pitchFamily="34" charset="0"/>
                <a:cs typeface="Arial" panose="020B0604020202020204" pitchFamily="34" charset="0"/>
              </a:rPr>
              <a:t>Projektraum</a:t>
            </a:r>
          </a:p>
          <a:p>
            <a:pPr>
              <a:lnSpc>
                <a:spcPct val="150000"/>
              </a:lnSpc>
              <a:buClr>
                <a:srgbClr val="78B635"/>
              </a:buClr>
            </a:pPr>
            <a:r>
              <a:rPr lang="de-DE" sz="1800" dirty="0">
                <a:latin typeface="Arial" panose="020B0604020202020204" pitchFamily="34" charset="0"/>
                <a:cs typeface="Arial" panose="020B0604020202020204" pitchFamily="34" charset="0"/>
              </a:rPr>
              <a:t>Individuell für jedes Projekt für:</a:t>
            </a:r>
          </a:p>
          <a:p>
            <a:pPr lvl="1">
              <a:buClr>
                <a:srgbClr val="78B635"/>
              </a:buClr>
            </a:pPr>
            <a:r>
              <a:rPr lang="de-DE" dirty="0">
                <a:latin typeface="Arial" panose="020B0604020202020204" pitchFamily="34" charset="0"/>
                <a:cs typeface="Arial" panose="020B0604020202020204" pitchFamily="34" charset="0"/>
              </a:rPr>
              <a:t>die Zusammenarbeit und den Austausch mit anderen Schulen (inkl. Schüler/-innen)</a:t>
            </a:r>
          </a:p>
          <a:p>
            <a:pPr lvl="1">
              <a:lnSpc>
                <a:spcPct val="150000"/>
              </a:lnSpc>
              <a:buClr>
                <a:srgbClr val="78B635"/>
              </a:buClr>
            </a:pPr>
            <a:r>
              <a:rPr lang="de-DE" dirty="0">
                <a:latin typeface="Arial" panose="020B0604020202020204" pitchFamily="34" charset="0"/>
                <a:cs typeface="Arial" panose="020B0604020202020204" pitchFamily="34" charset="0"/>
              </a:rPr>
              <a:t>die Projektdokumentation</a:t>
            </a:r>
          </a:p>
          <a:p>
            <a:endParaRPr lang="de-DE" dirty="0"/>
          </a:p>
        </p:txBody>
      </p:sp>
      <p:sp>
        <p:nvSpPr>
          <p:cNvPr id="7" name="Textplatzhalter 6">
            <a:extLst>
              <a:ext uri="{FF2B5EF4-FFF2-40B4-BE49-F238E27FC236}">
                <a16:creationId xmlns:a16="http://schemas.microsoft.com/office/drawing/2014/main" id="{AEB37B24-D7AF-4FFF-BC36-CE9CE7F96504}"/>
              </a:ext>
            </a:extLst>
          </p:cNvPr>
          <p:cNvSpPr>
            <a:spLocks noGrp="1"/>
          </p:cNvSpPr>
          <p:nvPr>
            <p:ph type="body" sz="quarter" idx="17"/>
          </p:nvPr>
        </p:nvSpPr>
        <p:spPr>
          <a:xfrm>
            <a:off x="338138" y="2268000"/>
            <a:ext cx="4032262" cy="360000"/>
          </a:xfrm>
          <a:solidFill>
            <a:schemeClr val="accent1">
              <a:lumMod val="20000"/>
              <a:lumOff val="80000"/>
            </a:schemeClr>
          </a:solidFill>
        </p:spPr>
        <p:txBody>
          <a:bodyPr anchor="ctr"/>
          <a:lstStyle/>
          <a:p>
            <a:pPr algn="ctr"/>
            <a:r>
              <a:rPr lang="de-DE" dirty="0" err="1"/>
              <a:t>TwinSpace</a:t>
            </a:r>
            <a:endParaRPr lang="de-DE" dirty="0"/>
          </a:p>
        </p:txBody>
      </p:sp>
      <p:sp>
        <p:nvSpPr>
          <p:cNvPr id="8" name="Textplatzhalter 7">
            <a:extLst>
              <a:ext uri="{FF2B5EF4-FFF2-40B4-BE49-F238E27FC236}">
                <a16:creationId xmlns:a16="http://schemas.microsoft.com/office/drawing/2014/main" id="{040CB20B-8A3C-4F9C-9EA4-BE675B4360AA}"/>
              </a:ext>
            </a:extLst>
          </p:cNvPr>
          <p:cNvSpPr>
            <a:spLocks noGrp="1"/>
          </p:cNvSpPr>
          <p:nvPr>
            <p:ph type="body" sz="quarter" idx="18"/>
          </p:nvPr>
        </p:nvSpPr>
        <p:spPr>
          <a:xfrm>
            <a:off x="4773376" y="2268000"/>
            <a:ext cx="4094398" cy="360000"/>
          </a:xfrm>
          <a:solidFill>
            <a:schemeClr val="accent1">
              <a:lumMod val="20000"/>
              <a:lumOff val="80000"/>
            </a:schemeClr>
          </a:solidFill>
        </p:spPr>
        <p:txBody>
          <a:bodyPr anchor="ctr"/>
          <a:lstStyle/>
          <a:p>
            <a:pPr algn="ctr"/>
            <a:r>
              <a:rPr lang="de-DE" dirty="0"/>
              <a:t>Projekt-Klassenzimmer</a:t>
            </a:r>
          </a:p>
        </p:txBody>
      </p:sp>
    </p:spTree>
    <p:extLst>
      <p:ext uri="{BB962C8B-B14F-4D97-AF65-F5344CB8AC3E}">
        <p14:creationId xmlns:p14="http://schemas.microsoft.com/office/powerpoint/2010/main" val="19558438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C5A7436-8D7C-491A-B332-01FCBE381947}"/>
              </a:ext>
            </a:extLst>
          </p:cNvPr>
          <p:cNvSpPr>
            <a:spLocks noGrp="1"/>
          </p:cNvSpPr>
          <p:nvPr>
            <p:ph type="body" sz="quarter" idx="14"/>
          </p:nvPr>
        </p:nvSpPr>
        <p:spPr/>
        <p:txBody>
          <a:bodyPr anchor="ctr"/>
          <a:lstStyle/>
          <a:p>
            <a:r>
              <a:rPr lang="de-DE" dirty="0"/>
              <a:t>Der Projektraum TwinSpace: Werkzeuge</a:t>
            </a:r>
          </a:p>
        </p:txBody>
      </p:sp>
      <p:sp>
        <p:nvSpPr>
          <p:cNvPr id="5" name="Inhaltsplatzhalter 4"/>
          <p:cNvSpPr>
            <a:spLocks noGrp="1"/>
          </p:cNvSpPr>
          <p:nvPr>
            <p:ph sz="quarter" idx="15"/>
          </p:nvPr>
        </p:nvSpPr>
        <p:spPr>
          <a:xfrm>
            <a:off x="338400" y="2268000"/>
            <a:ext cx="4868600" cy="3681950"/>
          </a:xfrm>
        </p:spPr>
        <p:txBody>
          <a:bodyPr/>
          <a:lstStyle/>
          <a:p>
            <a:pPr>
              <a:buClr>
                <a:srgbClr val="78B635"/>
              </a:buClr>
            </a:pPr>
            <a:r>
              <a:rPr lang="de-DE" dirty="0">
                <a:solidFill>
                  <a:schemeClr val="tx2"/>
                </a:solidFill>
              </a:rPr>
              <a:t>Kommunikation</a:t>
            </a:r>
            <a:r>
              <a:rPr lang="de-DE" dirty="0"/>
              <a:t> </a:t>
            </a:r>
            <a:br>
              <a:rPr lang="de-DE" dirty="0"/>
            </a:br>
            <a:r>
              <a:rPr lang="de-DE" sz="1800" dirty="0"/>
              <a:t>(E-Mail, Foren, </a:t>
            </a:r>
            <a:r>
              <a:rPr lang="de-DE" sz="1800" dirty="0" err="1"/>
              <a:t>TwinBoard</a:t>
            </a:r>
            <a:r>
              <a:rPr lang="de-DE" sz="1800" dirty="0"/>
              <a:t>, </a:t>
            </a:r>
            <a:br>
              <a:rPr lang="de-DE" sz="1800" dirty="0"/>
            </a:br>
            <a:r>
              <a:rPr lang="de-DE" sz="1800" dirty="0"/>
              <a:t>Chat und Videokonferenz)</a:t>
            </a:r>
            <a:endParaRPr lang="de-DE" dirty="0"/>
          </a:p>
          <a:p>
            <a:pPr>
              <a:spcBef>
                <a:spcPts val="1800"/>
              </a:spcBef>
              <a:buClr>
                <a:srgbClr val="78B635"/>
              </a:buClr>
            </a:pPr>
            <a:r>
              <a:rPr lang="de-DE" dirty="0">
                <a:solidFill>
                  <a:schemeClr val="tx2"/>
                </a:solidFill>
              </a:rPr>
              <a:t>Organisation </a:t>
            </a:r>
            <a:br>
              <a:rPr lang="de-DE" dirty="0"/>
            </a:br>
            <a:r>
              <a:rPr lang="de-DE" sz="1800" dirty="0"/>
              <a:t>(Materialspeicher, Archiv, Pinnwand, differenzierte Mitgliederverwaltung)</a:t>
            </a:r>
          </a:p>
          <a:p>
            <a:pPr>
              <a:spcBef>
                <a:spcPts val="1800"/>
              </a:spcBef>
              <a:buClr>
                <a:srgbClr val="78B635"/>
              </a:buClr>
            </a:pPr>
            <a:r>
              <a:rPr lang="de-DE" dirty="0">
                <a:solidFill>
                  <a:schemeClr val="tx2"/>
                </a:solidFill>
              </a:rPr>
              <a:t>Dokumentation</a:t>
            </a:r>
            <a:r>
              <a:rPr lang="de-DE" dirty="0"/>
              <a:t> </a:t>
            </a:r>
            <a:br>
              <a:rPr lang="de-DE" dirty="0"/>
            </a:br>
            <a:r>
              <a:rPr lang="de-DE" sz="1800" dirty="0"/>
              <a:t>(Projektblog, Seiten)</a:t>
            </a:r>
          </a:p>
          <a:p>
            <a:pPr>
              <a:spcBef>
                <a:spcPts val="1800"/>
              </a:spcBef>
              <a:buClr>
                <a:srgbClr val="78B635"/>
              </a:buClr>
            </a:pPr>
            <a:r>
              <a:rPr lang="de-DE" dirty="0">
                <a:solidFill>
                  <a:schemeClr val="tx2"/>
                </a:solidFill>
              </a:rPr>
              <a:t>Zusammenarbeit</a:t>
            </a:r>
            <a:br>
              <a:rPr lang="de-DE" sz="1800" dirty="0"/>
            </a:br>
            <a:r>
              <a:rPr lang="de-DE" sz="1800" dirty="0"/>
              <a:t>(Seiten mit differenzierten Bearbeitungs-rechten und Schnittstellen für Web-Tools)</a:t>
            </a:r>
          </a:p>
          <a:p>
            <a:endParaRPr lang="de-DE" sz="1800" dirty="0"/>
          </a:p>
        </p:txBody>
      </p:sp>
      <p:pic>
        <p:nvPicPr>
          <p:cNvPr id="4" name="Inhaltsplatzhalter 3"/>
          <p:cNvPicPr>
            <a:picLocks noGrp="1" noChangeAspect="1"/>
          </p:cNvPicPr>
          <p:nvPr>
            <p:ph sz="quarter" idx="16"/>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73613" y="2268000"/>
            <a:ext cx="4094162" cy="3036503"/>
          </a:xfrm>
        </p:spPr>
      </p:pic>
    </p:spTree>
    <p:extLst>
      <p:ext uri="{BB962C8B-B14F-4D97-AF65-F5344CB8AC3E}">
        <p14:creationId xmlns:p14="http://schemas.microsoft.com/office/powerpoint/2010/main" val="2958467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platzhalter 8"/>
          <p:cNvSpPr>
            <a:spLocks noGrp="1"/>
          </p:cNvSpPr>
          <p:nvPr>
            <p:ph type="body" sz="quarter" idx="14"/>
          </p:nvPr>
        </p:nvSpPr>
        <p:spPr/>
        <p:txBody>
          <a:bodyPr anchor="ctr"/>
          <a:lstStyle/>
          <a:p>
            <a:r>
              <a:rPr lang="de-DE" dirty="0"/>
              <a:t>Der Projektraum </a:t>
            </a:r>
            <a:r>
              <a:rPr lang="de-DE" dirty="0" err="1"/>
              <a:t>TwinSpace</a:t>
            </a:r>
            <a:r>
              <a:rPr lang="de-DE" dirty="0"/>
              <a:t>: </a:t>
            </a:r>
            <a:r>
              <a:rPr lang="de-DE" dirty="0" err="1"/>
              <a:t>Safety</a:t>
            </a:r>
            <a:r>
              <a:rPr lang="de-DE" dirty="0"/>
              <a:t> </a:t>
            </a:r>
            <a:r>
              <a:rPr lang="de-DE" dirty="0" err="1"/>
              <a:t>first</a:t>
            </a:r>
            <a:endParaRPr lang="de-DE" dirty="0"/>
          </a:p>
        </p:txBody>
      </p:sp>
      <p:sp>
        <p:nvSpPr>
          <p:cNvPr id="12" name="Textplatzhalter 11"/>
          <p:cNvSpPr>
            <a:spLocks noGrp="1"/>
          </p:cNvSpPr>
          <p:nvPr>
            <p:ph sz="quarter" idx="15"/>
          </p:nvPr>
        </p:nvSpPr>
        <p:spPr>
          <a:xfrm>
            <a:off x="338400" y="2268000"/>
            <a:ext cx="5644800" cy="3681950"/>
          </a:xfrm>
        </p:spPr>
        <p:txBody>
          <a:bodyPr/>
          <a:lstStyle/>
          <a:p>
            <a:pPr>
              <a:buClr>
                <a:srgbClr val="78B635"/>
              </a:buClr>
            </a:pPr>
            <a:r>
              <a:rPr lang="de-DE" dirty="0"/>
              <a:t>Voreinstellung des TwinSpace: geschlossen</a:t>
            </a:r>
            <a:br>
              <a:rPr lang="de-DE" dirty="0"/>
            </a:br>
            <a:r>
              <a:rPr lang="de-DE" sz="1800" dirty="0"/>
              <a:t>(d.h. auf die Projektgruppe beschränkt)</a:t>
            </a:r>
          </a:p>
          <a:p>
            <a:pPr>
              <a:spcBef>
                <a:spcPts val="1200"/>
              </a:spcBef>
              <a:buClr>
                <a:srgbClr val="78B635"/>
              </a:buClr>
            </a:pPr>
            <a:r>
              <a:rPr lang="de-DE" dirty="0"/>
              <a:t>Lehrkräfte können aber gezielt</a:t>
            </a:r>
          </a:p>
          <a:p>
            <a:pPr lvl="1">
              <a:buClr>
                <a:srgbClr val="78B635"/>
              </a:buClr>
            </a:pPr>
            <a:r>
              <a:rPr lang="de-DE" dirty="0">
                <a:latin typeface="Arial" panose="020B0604020202020204" pitchFamily="34" charset="0"/>
                <a:cs typeface="Arial" panose="020B0604020202020204" pitchFamily="34" charset="0"/>
              </a:rPr>
              <a:t>einzelne Bereiche veröffentlichen und </a:t>
            </a:r>
          </a:p>
          <a:p>
            <a:pPr lvl="1">
              <a:buClr>
                <a:srgbClr val="78B635"/>
              </a:buClr>
            </a:pPr>
            <a:r>
              <a:rPr lang="de-DE" dirty="0">
                <a:latin typeface="Arial" panose="020B0604020202020204" pitchFamily="34" charset="0"/>
                <a:cs typeface="Arial" panose="020B0604020202020204" pitchFamily="34" charset="0"/>
              </a:rPr>
              <a:t>den Zugang zum Projektraum erlauben für Schüler/-innen, Partnerlehrkräfte </a:t>
            </a:r>
            <a:br>
              <a:rPr lang="de-DE" dirty="0">
                <a:latin typeface="Arial" panose="020B0604020202020204" pitchFamily="34" charset="0"/>
                <a:cs typeface="Arial" panose="020B0604020202020204" pitchFamily="34" charset="0"/>
              </a:rPr>
            </a:br>
            <a:r>
              <a:rPr lang="de-DE" dirty="0">
                <a:latin typeface="Arial" panose="020B0604020202020204" pitchFamily="34" charset="0"/>
                <a:cs typeface="Arial" panose="020B0604020202020204" pitchFamily="34" charset="0"/>
              </a:rPr>
              <a:t>(Programmstaaten als auch außerhalb) und Gäste (z.B. Eltern).</a:t>
            </a:r>
          </a:p>
          <a:p>
            <a:pPr>
              <a:spcBef>
                <a:spcPts val="1200"/>
              </a:spcBef>
              <a:buClr>
                <a:srgbClr val="78B635"/>
              </a:buClr>
            </a:pPr>
            <a:r>
              <a:rPr lang="de-DE" dirty="0"/>
              <a:t>Für den Gastzugang wird keine Mailadresse benötigt: </a:t>
            </a:r>
          </a:p>
          <a:p>
            <a:pPr lvl="1">
              <a:buClr>
                <a:srgbClr val="78B635"/>
              </a:buClr>
            </a:pPr>
            <a:r>
              <a:rPr lang="de-DE" dirty="0">
                <a:latin typeface="Arial" panose="020B0604020202020204" pitchFamily="34" charset="0"/>
                <a:cs typeface="Arial" panose="020B0604020202020204" pitchFamily="34" charset="0"/>
              </a:rPr>
              <a:t>Er wird individuell erstellt und besteht </a:t>
            </a:r>
            <a:r>
              <a:rPr lang="de-DE" u="sng" dirty="0">
                <a:latin typeface="Arial" panose="020B0604020202020204" pitchFamily="34" charset="0"/>
                <a:cs typeface="Arial" panose="020B0604020202020204" pitchFamily="34" charset="0"/>
              </a:rPr>
              <a:t>immer</a:t>
            </a:r>
            <a:r>
              <a:rPr lang="de-DE" dirty="0">
                <a:latin typeface="Arial" panose="020B0604020202020204" pitchFamily="34" charset="0"/>
                <a:cs typeface="Arial" panose="020B0604020202020204" pitchFamily="34" charset="0"/>
              </a:rPr>
              <a:t> aus einem Benutzernamen und Kennwort.</a:t>
            </a:r>
          </a:p>
          <a:p>
            <a:endParaRPr lang="de-DE" dirty="0"/>
          </a:p>
        </p:txBody>
      </p:sp>
      <p:pic>
        <p:nvPicPr>
          <p:cNvPr id="4" name="Inhaltsplatzhalter 3"/>
          <p:cNvPicPr>
            <a:picLocks noGrp="1" noChangeAspect="1"/>
          </p:cNvPicPr>
          <p:nvPr>
            <p:ph sz="quarter" idx="16"/>
          </p:nvPr>
        </p:nvPicPr>
        <p:blipFill>
          <a:blip r:embed="rId3">
            <a:extLst>
              <a:ext uri="{28A0092B-C50C-407E-A947-70E740481C1C}">
                <a14:useLocalDpi xmlns:a14="http://schemas.microsoft.com/office/drawing/2010/main" val="0"/>
              </a:ext>
            </a:extLst>
          </a:blip>
          <a:stretch>
            <a:fillRect/>
          </a:stretch>
        </p:blipFill>
        <p:spPr>
          <a:xfrm>
            <a:off x="6423025" y="1825200"/>
            <a:ext cx="2444750" cy="2794000"/>
          </a:xfrm>
        </p:spPr>
      </p:pic>
    </p:spTree>
    <p:extLst>
      <p:ext uri="{BB962C8B-B14F-4D97-AF65-F5344CB8AC3E}">
        <p14:creationId xmlns:p14="http://schemas.microsoft.com/office/powerpoint/2010/main" val="33337997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platzhalter 8"/>
          <p:cNvSpPr>
            <a:spLocks noGrp="1"/>
          </p:cNvSpPr>
          <p:nvPr>
            <p:ph type="body" sz="quarter" idx="14"/>
          </p:nvPr>
        </p:nvSpPr>
        <p:spPr/>
        <p:txBody>
          <a:bodyPr anchor="ctr"/>
          <a:lstStyle/>
          <a:p>
            <a:r>
              <a:rPr lang="de-DE" dirty="0"/>
              <a:t>Zusammenarbeit im TwinSpace </a:t>
            </a:r>
          </a:p>
        </p:txBody>
      </p:sp>
      <p:sp>
        <p:nvSpPr>
          <p:cNvPr id="12" name="Textplatzhalter 11"/>
          <p:cNvSpPr>
            <a:spLocks noGrp="1"/>
          </p:cNvSpPr>
          <p:nvPr>
            <p:ph sz="quarter" idx="15"/>
          </p:nvPr>
        </p:nvSpPr>
        <p:spPr>
          <a:xfrm>
            <a:off x="338400" y="2268000"/>
            <a:ext cx="8373800" cy="3681950"/>
          </a:xfrm>
        </p:spPr>
        <p:txBody>
          <a:bodyPr/>
          <a:lstStyle/>
          <a:p>
            <a:pPr>
              <a:buClr>
                <a:srgbClr val="78B635"/>
              </a:buClr>
            </a:pPr>
            <a:r>
              <a:rPr lang="de-DE" dirty="0"/>
              <a:t>Nur das Projektteam entscheidet über die Laufzeit und Gestaltung, d.h.</a:t>
            </a:r>
          </a:p>
          <a:p>
            <a:pPr lvl="1">
              <a:buClr>
                <a:srgbClr val="78B635"/>
              </a:buClr>
            </a:pPr>
            <a:r>
              <a:rPr lang="de-DE" sz="1600" dirty="0">
                <a:latin typeface="Arial" panose="020B0604020202020204" pitchFamily="34" charset="0"/>
                <a:cs typeface="Arial" panose="020B0604020202020204" pitchFamily="34" charset="0"/>
              </a:rPr>
              <a:t>alle Themen sind möglich und variabel kombinierbar </a:t>
            </a:r>
          </a:p>
          <a:p>
            <a:pPr lvl="1">
              <a:buClr>
                <a:srgbClr val="78B635"/>
              </a:buClr>
            </a:pPr>
            <a:r>
              <a:rPr lang="de-DE" sz="1600" dirty="0">
                <a:latin typeface="Arial" panose="020B0604020202020204" pitchFamily="34" charset="0"/>
                <a:cs typeface="Arial" panose="020B0604020202020204" pitchFamily="34" charset="0"/>
              </a:rPr>
              <a:t>die Zusammenarbeit sowohl länderübergreifend als auch national möglich (z.B. für Grundschulen und Kitas ideal)</a:t>
            </a:r>
            <a:br>
              <a:rPr lang="de-DE" sz="1600" dirty="0"/>
            </a:br>
            <a:endParaRPr lang="de-DE" sz="1600" dirty="0"/>
          </a:p>
          <a:p>
            <a:pPr>
              <a:spcBef>
                <a:spcPts val="432"/>
              </a:spcBef>
              <a:buClr>
                <a:srgbClr val="78B635"/>
              </a:buClr>
            </a:pPr>
            <a:r>
              <a:rPr lang="de-DE" dirty="0"/>
              <a:t>Flexibilität von eTwinning-Projekten bietet viel Potenzial für:</a:t>
            </a:r>
          </a:p>
          <a:p>
            <a:pPr lvl="1">
              <a:buClr>
                <a:srgbClr val="78B635"/>
              </a:buClr>
            </a:pPr>
            <a:r>
              <a:rPr lang="de-DE" sz="1600" dirty="0">
                <a:latin typeface="Arial" panose="020B0604020202020204" pitchFamily="34" charset="0"/>
                <a:cs typeface="Arial" panose="020B0604020202020204" pitchFamily="34" charset="0"/>
              </a:rPr>
              <a:t>die Einbeziehung aktueller Themen</a:t>
            </a:r>
          </a:p>
          <a:p>
            <a:pPr lvl="1">
              <a:buClr>
                <a:srgbClr val="78B635"/>
              </a:buClr>
            </a:pPr>
            <a:r>
              <a:rPr lang="de-DE" sz="1600" dirty="0">
                <a:latin typeface="Arial" panose="020B0604020202020204" pitchFamily="34" charset="0"/>
                <a:cs typeface="Arial" panose="020B0604020202020204" pitchFamily="34" charset="0"/>
              </a:rPr>
              <a:t>den authentischen interkulturellen Austausch</a:t>
            </a:r>
          </a:p>
          <a:p>
            <a:pPr lvl="1">
              <a:buClr>
                <a:srgbClr val="78B635"/>
              </a:buClr>
            </a:pPr>
            <a:r>
              <a:rPr lang="de-DE" sz="1600" dirty="0">
                <a:latin typeface="Arial" panose="020B0604020202020204" pitchFamily="34" charset="0"/>
                <a:cs typeface="Arial" panose="020B0604020202020204" pitchFamily="34" charset="0"/>
              </a:rPr>
              <a:t>die sinnvolle und kreative Medienarbeit</a:t>
            </a:r>
          </a:p>
          <a:p>
            <a:pPr lvl="1">
              <a:buClr>
                <a:srgbClr val="78B635"/>
              </a:buClr>
            </a:pPr>
            <a:r>
              <a:rPr lang="de-DE" sz="1600" dirty="0">
                <a:latin typeface="Arial" panose="020B0604020202020204" pitchFamily="34" charset="0"/>
                <a:cs typeface="Arial" panose="020B0604020202020204" pitchFamily="34" charset="0"/>
              </a:rPr>
              <a:t>die Verbindung von Schlüsselkompetenzen </a:t>
            </a:r>
            <a:br>
              <a:rPr lang="de-DE" sz="1600" dirty="0">
                <a:latin typeface="Arial" panose="020B0604020202020204" pitchFamily="34" charset="0"/>
                <a:cs typeface="Arial" panose="020B0604020202020204" pitchFamily="34" charset="0"/>
              </a:rPr>
            </a:br>
            <a:r>
              <a:rPr lang="de-DE" sz="1600" dirty="0">
                <a:latin typeface="Arial" panose="020B0604020202020204" pitchFamily="34" charset="0"/>
                <a:cs typeface="Arial" panose="020B0604020202020204" pitchFamily="34" charset="0"/>
              </a:rPr>
              <a:t>in der Projektarbeit</a:t>
            </a:r>
          </a:p>
        </p:txBody>
      </p:sp>
      <p:pic>
        <p:nvPicPr>
          <p:cNvPr id="4" name="Inhaltsplatzhalter 3"/>
          <p:cNvPicPr>
            <a:picLocks noGrp="1" noChangeAspect="1"/>
          </p:cNvPicPr>
          <p:nvPr>
            <p:ph sz="quarter" idx="16"/>
          </p:nvPr>
        </p:nvPicPr>
        <p:blipFill>
          <a:blip r:embed="rId3">
            <a:clrChange>
              <a:clrFrom>
                <a:srgbClr val="C7D6EE"/>
              </a:clrFrom>
              <a:clrTo>
                <a:srgbClr val="C7D6EE">
                  <a:alpha val="0"/>
                </a:srgbClr>
              </a:clrTo>
            </a:clrChange>
            <a:extLst>
              <a:ext uri="{28A0092B-C50C-407E-A947-70E740481C1C}">
                <a14:useLocalDpi xmlns:a14="http://schemas.microsoft.com/office/drawing/2010/main" val="0"/>
              </a:ext>
            </a:extLst>
          </a:blip>
          <a:stretch>
            <a:fillRect/>
          </a:stretch>
        </p:blipFill>
        <p:spPr>
          <a:xfrm>
            <a:off x="3492500" y="4057666"/>
            <a:ext cx="5730875" cy="2859600"/>
          </a:xfrm>
        </p:spPr>
      </p:pic>
    </p:spTree>
    <p:extLst>
      <p:ext uri="{BB962C8B-B14F-4D97-AF65-F5344CB8AC3E}">
        <p14:creationId xmlns:p14="http://schemas.microsoft.com/office/powerpoint/2010/main" val="5738229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Startseite</a:t>
            </a:r>
          </a:p>
        </p:txBody>
      </p:sp>
      <p:sp>
        <p:nvSpPr>
          <p:cNvPr id="3" name="Inhaltsplatzhalter 2"/>
          <p:cNvSpPr>
            <a:spLocks noGrp="1"/>
          </p:cNvSpPr>
          <p:nvPr>
            <p:ph idx="1"/>
          </p:nvPr>
        </p:nvSpPr>
        <p:spPr>
          <a:xfrm>
            <a:off x="143123" y="2301240"/>
            <a:ext cx="3538331" cy="4208048"/>
          </a:xfrm>
        </p:spPr>
        <p:txBody>
          <a:bodyPr/>
          <a:lstStyle/>
          <a:p>
            <a:pPr marL="671513" lvl="2"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Übersicht Aktualisierungen</a:t>
            </a:r>
          </a:p>
          <a:p>
            <a:pPr marL="671513" lvl="2"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Projektblog –öffentlich!</a:t>
            </a:r>
          </a:p>
          <a:p>
            <a:pPr marL="671513" lvl="2"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Pinnwand für Lehrkräfte</a:t>
            </a:r>
          </a:p>
          <a:p>
            <a:pPr marL="671513" lvl="2"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Wer ist gerade online?</a:t>
            </a:r>
          </a:p>
          <a:p>
            <a:pPr marL="400050" lvl="2" indent="0" fontAlgn="base">
              <a:spcBef>
                <a:spcPts val="600"/>
              </a:spcBef>
              <a:spcAft>
                <a:spcPct val="50000"/>
              </a:spcAft>
              <a:buClr>
                <a:srgbClr val="055B8B"/>
              </a:buClr>
              <a:buSzPct val="100000"/>
              <a:buNone/>
              <a:defRPr/>
            </a:pPr>
            <a:endParaRPr lang="de-DE" sz="1800" kern="0" dirty="0">
              <a:solidFill>
                <a:prstClr val="black"/>
              </a:solidFill>
              <a:latin typeface="Arial"/>
              <a:cs typeface="Arial"/>
            </a:endParaRPr>
          </a:p>
          <a:p>
            <a:pPr marL="857250" lvl="3" indent="0" fontAlgn="base">
              <a:spcBef>
                <a:spcPts val="600"/>
              </a:spcBef>
              <a:spcAft>
                <a:spcPct val="50000"/>
              </a:spcAft>
              <a:buClr>
                <a:srgbClr val="055B8B"/>
              </a:buClr>
              <a:buSzPct val="100000"/>
              <a:buNone/>
              <a:defRPr/>
            </a:pPr>
            <a:r>
              <a:rPr lang="de-DE" sz="1800" kern="0" dirty="0">
                <a:solidFill>
                  <a:prstClr val="black"/>
                </a:solidFill>
                <a:latin typeface="Arial"/>
                <a:cs typeface="Arial"/>
              </a:rPr>
              <a:t>Design ändern</a:t>
            </a:r>
          </a:p>
        </p:txBody>
      </p:sp>
      <p:pic>
        <p:nvPicPr>
          <p:cNvPr id="5" name="Grafik 4">
            <a:extLst>
              <a:ext uri="{FF2B5EF4-FFF2-40B4-BE49-F238E27FC236}">
                <a16:creationId xmlns:a16="http://schemas.microsoft.com/office/drawing/2014/main" id="{7197E831-B0E0-43A0-847D-E5C0EF6F9BD6}"/>
              </a:ext>
            </a:extLst>
          </p:cNvPr>
          <p:cNvPicPr>
            <a:picLocks noChangeAspect="1"/>
          </p:cNvPicPr>
          <p:nvPr/>
        </p:nvPicPr>
        <p:blipFill>
          <a:blip r:embed="rId3"/>
          <a:stretch>
            <a:fillRect/>
          </a:stretch>
        </p:blipFill>
        <p:spPr>
          <a:xfrm>
            <a:off x="4468633" y="1616291"/>
            <a:ext cx="4013120" cy="3940224"/>
          </a:xfrm>
          <a:prstGeom prst="rect">
            <a:avLst/>
          </a:prstGeom>
          <a:ln>
            <a:noFill/>
          </a:ln>
          <a:effectLst>
            <a:outerShdw blurRad="292100" dist="139700" dir="2700000" algn="tl" rotWithShape="0">
              <a:srgbClr val="333333">
                <a:alpha val="65000"/>
              </a:srgbClr>
            </a:outerShdw>
          </a:effectLst>
        </p:spPr>
      </p:pic>
      <p:pic>
        <p:nvPicPr>
          <p:cNvPr id="4" name="Grafik 3">
            <a:extLst>
              <a:ext uri="{FF2B5EF4-FFF2-40B4-BE49-F238E27FC236}">
                <a16:creationId xmlns:a16="http://schemas.microsoft.com/office/drawing/2014/main" id="{8FD7F77F-0804-4DAF-B1DE-3B12F58C5D08}"/>
              </a:ext>
            </a:extLst>
          </p:cNvPr>
          <p:cNvPicPr>
            <a:picLocks noChangeAspect="1"/>
          </p:cNvPicPr>
          <p:nvPr/>
        </p:nvPicPr>
        <p:blipFill>
          <a:blip r:embed="rId4"/>
          <a:stretch>
            <a:fillRect/>
          </a:stretch>
        </p:blipFill>
        <p:spPr>
          <a:xfrm>
            <a:off x="540000" y="4910133"/>
            <a:ext cx="419158" cy="447737"/>
          </a:xfrm>
          <a:prstGeom prst="rect">
            <a:avLst/>
          </a:prstGeom>
        </p:spPr>
      </p:pic>
    </p:spTree>
    <p:extLst>
      <p:ext uri="{BB962C8B-B14F-4D97-AF65-F5344CB8AC3E}">
        <p14:creationId xmlns:p14="http://schemas.microsoft.com/office/powerpoint/2010/main" val="25640225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ildplatzhalter 4"/>
          <p:cNvPicPr>
            <a:picLocks noChangeAspect="1"/>
          </p:cNvPicPr>
          <p:nvPr/>
        </p:nvPicPr>
        <p:blipFill>
          <a:blip r:embed="rId3"/>
          <a:stretch>
            <a:fillRect/>
          </a:stretch>
        </p:blipFill>
        <p:spPr>
          <a:xfrm>
            <a:off x="779996" y="4117732"/>
            <a:ext cx="6985289" cy="1035058"/>
          </a:xfrm>
          <a:prstGeom prst="rect">
            <a:avLst/>
          </a:prstGeom>
          <a:ln>
            <a:noFill/>
          </a:ln>
          <a:effectLst>
            <a:outerShdw blurRad="292100" dist="139700" dir="2700000" algn="tl" rotWithShape="0">
              <a:srgbClr val="333333">
                <a:alpha val="65000"/>
              </a:srgbClr>
            </a:outerShdw>
          </a:effectLst>
        </p:spPr>
      </p:pic>
      <p:sp>
        <p:nvSpPr>
          <p:cNvPr id="2" name="Titel 1"/>
          <p:cNvSpPr>
            <a:spLocks noGrp="1"/>
          </p:cNvSpPr>
          <p:nvPr>
            <p:ph type="title"/>
          </p:nvPr>
        </p:nvSpPr>
        <p:spPr/>
        <p:txBody>
          <a:bodyPr/>
          <a:lstStyle/>
          <a:p>
            <a:r>
              <a:rPr lang="de-DE" sz="2400" dirty="0"/>
              <a:t>Aufbau des TwinSpace</a:t>
            </a:r>
          </a:p>
        </p:txBody>
      </p:sp>
      <p:sp>
        <p:nvSpPr>
          <p:cNvPr id="3" name="Inhaltsplatzhalter 2"/>
          <p:cNvSpPr>
            <a:spLocks noGrp="1"/>
          </p:cNvSpPr>
          <p:nvPr>
            <p:ph idx="1"/>
          </p:nvPr>
        </p:nvSpPr>
        <p:spPr>
          <a:xfrm>
            <a:off x="539552" y="1668041"/>
            <a:ext cx="3877648" cy="2449691"/>
          </a:xfrm>
          <a:noFill/>
        </p:spPr>
        <p:txBody>
          <a:bodyPr/>
          <a:lstStyle/>
          <a:p>
            <a:pPr marL="0" indent="0">
              <a:buNone/>
            </a:pPr>
            <a:endParaRPr lang="de-DE" sz="1800" dirty="0"/>
          </a:p>
          <a:p>
            <a:pPr marL="271463" lvl="1" indent="-271463" fontAlgn="base">
              <a:spcAft>
                <a:spcPct val="50000"/>
              </a:spcAft>
              <a:buClr>
                <a:srgbClr val="055B8B"/>
              </a:buClr>
              <a:buSzPct val="100000"/>
              <a:buBlip>
                <a:blip r:embed="rId4"/>
              </a:buBlip>
              <a:defRPr/>
            </a:pPr>
            <a:r>
              <a:rPr lang="de-DE" sz="1800" kern="0" dirty="0">
                <a:solidFill>
                  <a:prstClr val="black"/>
                </a:solidFill>
                <a:latin typeface="Arial"/>
                <a:cs typeface="Arial"/>
              </a:rPr>
              <a:t>Materialien zur Sammlung von Inhalten</a:t>
            </a:r>
          </a:p>
          <a:p>
            <a:pPr marL="271463" lvl="1" indent="-271463" fontAlgn="base">
              <a:spcAft>
                <a:spcPct val="50000"/>
              </a:spcAft>
              <a:buClr>
                <a:srgbClr val="055B8B"/>
              </a:buClr>
              <a:buSzPct val="100000"/>
              <a:buBlip>
                <a:blip r:embed="rId4"/>
              </a:buBlip>
              <a:defRPr/>
            </a:pPr>
            <a:r>
              <a:rPr lang="de-DE" sz="1800" kern="0" dirty="0">
                <a:solidFill>
                  <a:prstClr val="black"/>
                </a:solidFill>
                <a:latin typeface="Arial"/>
                <a:cs typeface="Arial"/>
              </a:rPr>
              <a:t>Seiten zur Strukturierung des Projekts </a:t>
            </a:r>
          </a:p>
          <a:p>
            <a:pPr marL="457200" lvl="1" indent="0">
              <a:buNone/>
            </a:pPr>
            <a:br>
              <a:rPr lang="de-DE" sz="1600" dirty="0">
                <a:solidFill>
                  <a:srgbClr val="055B8B"/>
                </a:solidFill>
              </a:rPr>
            </a:br>
            <a:endParaRPr lang="de-DE" sz="1600" dirty="0">
              <a:solidFill>
                <a:srgbClr val="055B8B"/>
              </a:solidFill>
            </a:endParaRPr>
          </a:p>
        </p:txBody>
      </p:sp>
      <p:sp>
        <p:nvSpPr>
          <p:cNvPr id="9" name="Inhaltsplatzhalter 2"/>
          <p:cNvSpPr txBox="1">
            <a:spLocks/>
          </p:cNvSpPr>
          <p:nvPr/>
        </p:nvSpPr>
        <p:spPr bwMode="auto">
          <a:xfrm>
            <a:off x="4218998" y="1621452"/>
            <a:ext cx="3960000" cy="2449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110000"/>
              </a:lnSpc>
              <a:spcBef>
                <a:spcPct val="0"/>
              </a:spcBef>
              <a:spcAft>
                <a:spcPct val="50000"/>
              </a:spcAft>
              <a:buClr>
                <a:srgbClr val="055B8B"/>
              </a:buClr>
              <a:buFont typeface="Wingdings" pitchFamily="2" charset="2"/>
              <a:buChar char="§"/>
              <a:defRPr sz="2000">
                <a:solidFill>
                  <a:srgbClr val="464646"/>
                </a:solidFill>
                <a:latin typeface="+mn-lt"/>
                <a:ea typeface="+mn-ea"/>
                <a:cs typeface="+mn-cs"/>
              </a:defRPr>
            </a:lvl1pPr>
            <a:lvl2pPr marL="742950" indent="-285750" algn="l" rtl="0" eaLnBrk="0" fontAlgn="base" hangingPunct="0">
              <a:lnSpc>
                <a:spcPct val="110000"/>
              </a:lnSpc>
              <a:spcBef>
                <a:spcPct val="0"/>
              </a:spcBef>
              <a:spcAft>
                <a:spcPct val="50000"/>
              </a:spcAft>
              <a:buClr>
                <a:srgbClr val="055B8B"/>
              </a:buClr>
              <a:buFont typeface="Wingdings" pitchFamily="2" charset="2"/>
              <a:buChar char="§"/>
              <a:defRPr>
                <a:solidFill>
                  <a:srgbClr val="055B8B"/>
                </a:solidFill>
                <a:latin typeface="+mn-lt"/>
                <a:cs typeface="+mn-cs"/>
              </a:defRPr>
            </a:lvl2pPr>
            <a:lvl3pPr marL="1143000" indent="-228600" algn="l" rtl="0" eaLnBrk="0" fontAlgn="base" hangingPunct="0">
              <a:lnSpc>
                <a:spcPct val="110000"/>
              </a:lnSpc>
              <a:spcBef>
                <a:spcPct val="0"/>
              </a:spcBef>
              <a:spcAft>
                <a:spcPct val="50000"/>
              </a:spcAft>
              <a:buFont typeface="Wingdings" pitchFamily="2" charset="2"/>
              <a:buChar char="§"/>
              <a:defRPr sz="1600">
                <a:solidFill>
                  <a:srgbClr val="464646"/>
                </a:solidFill>
                <a:latin typeface="+mn-lt"/>
                <a:cs typeface="+mn-cs"/>
              </a:defRPr>
            </a:lvl3pPr>
            <a:lvl4pPr marL="1600200" indent="-228600" algn="l" rtl="0" eaLnBrk="0" fontAlgn="base" hangingPunct="0">
              <a:lnSpc>
                <a:spcPct val="110000"/>
              </a:lnSpc>
              <a:spcBef>
                <a:spcPct val="0"/>
              </a:spcBef>
              <a:spcAft>
                <a:spcPct val="50000"/>
              </a:spcAft>
              <a:buFont typeface="Wingdings" pitchFamily="2" charset="2"/>
              <a:buChar char="§"/>
              <a:defRPr sz="1400">
                <a:solidFill>
                  <a:srgbClr val="464646"/>
                </a:solidFill>
                <a:latin typeface="+mn-lt"/>
                <a:cs typeface="+mn-cs"/>
              </a:defRPr>
            </a:lvl4pPr>
            <a:lvl5pPr marL="2057400" indent="-228600" algn="l" rtl="0" eaLnBrk="0" fontAlgn="base" hangingPunct="0">
              <a:lnSpc>
                <a:spcPct val="110000"/>
              </a:lnSpc>
              <a:spcBef>
                <a:spcPct val="0"/>
              </a:spcBef>
              <a:spcAft>
                <a:spcPct val="50000"/>
              </a:spcAft>
              <a:buFont typeface="Wingdings" pitchFamily="2" charset="2"/>
              <a:buChar char="§"/>
              <a:defRPr sz="1400">
                <a:solidFill>
                  <a:srgbClr val="464646"/>
                </a:solidFill>
                <a:latin typeface="+mn-lt"/>
                <a:cs typeface="+mn-cs"/>
              </a:defRPr>
            </a:lvl5pPr>
            <a:lvl6pPr marL="25146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6pPr>
            <a:lvl7pPr marL="29718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7pPr>
            <a:lvl8pPr marL="34290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8pPr>
            <a:lvl9pPr marL="38862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9pPr>
          </a:lstStyle>
          <a:p>
            <a:pPr lvl="1"/>
            <a:endParaRPr lang="de-DE" sz="1600" kern="0" dirty="0">
              <a:solidFill>
                <a:srgbClr val="464646"/>
              </a:solidFill>
            </a:endParaRPr>
          </a:p>
          <a:p>
            <a:pPr marL="271463" lvl="1" indent="-271463" eaLnBrk="1" hangingPunct="1">
              <a:lnSpc>
                <a:spcPct val="100000"/>
              </a:lnSpc>
              <a:spcBef>
                <a:spcPct val="20000"/>
              </a:spcBef>
              <a:buSzPct val="100000"/>
              <a:buBlip>
                <a:blip r:embed="rId4"/>
              </a:buBlip>
              <a:defRPr/>
            </a:pPr>
            <a:r>
              <a:rPr lang="de-DE" kern="0" dirty="0">
                <a:solidFill>
                  <a:prstClr val="black"/>
                </a:solidFill>
                <a:latin typeface="Arial"/>
                <a:cs typeface="Arial"/>
              </a:rPr>
              <a:t>Foren, Live- Chat und Videokonferenz zur Kommunikation im Projekt</a:t>
            </a:r>
          </a:p>
          <a:p>
            <a:pPr marL="271463" lvl="1" indent="-271463" eaLnBrk="1" hangingPunct="1">
              <a:lnSpc>
                <a:spcPct val="100000"/>
              </a:lnSpc>
              <a:spcBef>
                <a:spcPct val="20000"/>
              </a:spcBef>
              <a:buSzPct val="100000"/>
              <a:buBlip>
                <a:blip r:embed="rId4"/>
              </a:buBlip>
              <a:defRPr/>
            </a:pPr>
            <a:r>
              <a:rPr lang="de-DE" kern="0" dirty="0">
                <a:solidFill>
                  <a:prstClr val="black"/>
                </a:solidFill>
                <a:latin typeface="Arial"/>
                <a:cs typeface="Arial"/>
              </a:rPr>
              <a:t>Mitglieder zur Einbindung von </a:t>
            </a:r>
            <a:r>
              <a:rPr lang="de-DE" kern="0" dirty="0" err="1">
                <a:solidFill>
                  <a:prstClr val="black"/>
                </a:solidFill>
                <a:latin typeface="Arial"/>
                <a:cs typeface="Arial"/>
              </a:rPr>
              <a:t>SuS</a:t>
            </a:r>
            <a:r>
              <a:rPr lang="de-DE" kern="0" dirty="0">
                <a:solidFill>
                  <a:prstClr val="black"/>
                </a:solidFill>
                <a:latin typeface="Arial"/>
                <a:cs typeface="Arial"/>
              </a:rPr>
              <a:t> und Gästen</a:t>
            </a:r>
          </a:p>
        </p:txBody>
      </p:sp>
      <p:sp>
        <p:nvSpPr>
          <p:cNvPr id="16" name="Rechteck 15"/>
          <p:cNvSpPr/>
          <p:nvPr/>
        </p:nvSpPr>
        <p:spPr>
          <a:xfrm>
            <a:off x="2178058" y="4643562"/>
            <a:ext cx="5551690" cy="3101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77494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Projektteilnehmer/innen einbinden </a:t>
            </a:r>
          </a:p>
        </p:txBody>
      </p:sp>
      <p:grpSp>
        <p:nvGrpSpPr>
          <p:cNvPr id="6" name="Gruppieren 5"/>
          <p:cNvGrpSpPr/>
          <p:nvPr/>
        </p:nvGrpSpPr>
        <p:grpSpPr>
          <a:xfrm>
            <a:off x="6513895" y="1327868"/>
            <a:ext cx="1660045" cy="782993"/>
            <a:chOff x="5976891" y="2059531"/>
            <a:chExt cx="1577219" cy="821156"/>
          </a:xfrm>
        </p:grpSpPr>
        <p:pic>
          <p:nvPicPr>
            <p:cNvPr id="7" name="Bildplatzhalter 5"/>
            <p:cNvPicPr>
              <a:picLocks noChangeAspect="1"/>
            </p:cNvPicPr>
            <p:nvPr/>
          </p:nvPicPr>
          <p:blipFill>
            <a:blip r:embed="rId3"/>
            <a:stretch>
              <a:fillRect/>
            </a:stretch>
          </p:blipFill>
          <p:spPr bwMode="auto">
            <a:xfrm>
              <a:off x="5976891" y="2059531"/>
              <a:ext cx="1577219" cy="821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Abgerundetes Rechteck 7"/>
            <p:cNvSpPr/>
            <p:nvPr/>
          </p:nvSpPr>
          <p:spPr>
            <a:xfrm>
              <a:off x="6117428" y="2254084"/>
              <a:ext cx="1296144" cy="43204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9" name="Inhaltsplatzhalter 2"/>
          <p:cNvSpPr txBox="1">
            <a:spLocks/>
          </p:cNvSpPr>
          <p:nvPr/>
        </p:nvSpPr>
        <p:spPr>
          <a:xfrm>
            <a:off x="578220" y="1880925"/>
            <a:ext cx="6846567" cy="4267200"/>
          </a:xfrm>
          <a:prstGeom prst="rect">
            <a:avLst/>
          </a:prstGeom>
          <a:noFill/>
        </p:spPr>
        <p:txBody>
          <a:bodyPr/>
          <a:lstStyle>
            <a:lvl1pPr marL="342900" indent="-342900" algn="l" defTabSz="457200" rtl="0" eaLnBrk="1" latinLnBrk="0" hangingPunct="1">
              <a:spcBef>
                <a:spcPct val="20000"/>
              </a:spcBef>
              <a:buFont typeface="Arial"/>
              <a:buNone/>
              <a:defRPr sz="180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50000"/>
              </a:spcAft>
              <a:buClr>
                <a:srgbClr val="055B8B"/>
              </a:buClr>
              <a:buFont typeface="Wingdings" pitchFamily="2" charset="2"/>
              <a:buNone/>
            </a:pPr>
            <a:r>
              <a:rPr lang="de-DE" b="1" dirty="0">
                <a:solidFill>
                  <a:srgbClr val="055B8B"/>
                </a:solidFill>
                <a:latin typeface="Arial" panose="020B0604020202020204" pitchFamily="34" charset="0"/>
                <a:cs typeface="Arial" panose="020B0604020202020204" pitchFamily="34" charset="0"/>
              </a:rPr>
              <a:t>Differenzierte Ansicht</a:t>
            </a:r>
          </a:p>
          <a:p>
            <a:pPr marL="671513" lvl="2" indent="-271463" fontAlgn="base">
              <a:spcBef>
                <a:spcPts val="0"/>
              </a:spcBef>
              <a:spcAft>
                <a:spcPct val="50000"/>
              </a:spcAft>
              <a:buClr>
                <a:srgbClr val="055B8B"/>
              </a:buClr>
              <a:buSzPct val="100000"/>
              <a:buBlip>
                <a:blip r:embed="rId4"/>
              </a:buBlip>
              <a:defRPr/>
            </a:pPr>
            <a:r>
              <a:rPr lang="de-DE" sz="1800" b="1" dirty="0">
                <a:solidFill>
                  <a:srgbClr val="055B8B"/>
                </a:solidFill>
                <a:latin typeface="Arial" panose="020B0604020202020204" pitchFamily="34" charset="0"/>
                <a:cs typeface="Arial" panose="020B0604020202020204" pitchFamily="34" charset="0"/>
              </a:rPr>
              <a:t>Lehrkräfte aus Nicht-eTwinning-Ländern </a:t>
            </a:r>
            <a:r>
              <a:rPr lang="de-DE" sz="1800" dirty="0">
                <a:latin typeface="Arial" panose="020B0604020202020204" pitchFamily="34" charset="0"/>
                <a:cs typeface="Arial" panose="020B0604020202020204" pitchFamily="34" charset="0"/>
              </a:rPr>
              <a:t>werden unter Angabe Ihrer E-Mailadresse in den TwinSpace eingeladen.</a:t>
            </a:r>
          </a:p>
          <a:p>
            <a:pPr marL="671513" lvl="2" indent="-271463" fontAlgn="base">
              <a:spcBef>
                <a:spcPts val="0"/>
              </a:spcBef>
              <a:spcAft>
                <a:spcPct val="50000"/>
              </a:spcAft>
              <a:buClr>
                <a:srgbClr val="055B8B"/>
              </a:buClr>
              <a:buSzPct val="100000"/>
              <a:buBlip>
                <a:blip r:embed="rId4"/>
              </a:buBlip>
              <a:defRPr/>
            </a:pPr>
            <a:r>
              <a:rPr lang="de-DE" sz="1800" b="1" dirty="0">
                <a:solidFill>
                  <a:srgbClr val="055B8B"/>
                </a:solidFill>
                <a:latin typeface="Arial" panose="020B0604020202020204" pitchFamily="34" charset="0"/>
                <a:cs typeface="Arial" panose="020B0604020202020204" pitchFamily="34" charset="0"/>
              </a:rPr>
              <a:t>Lehrkräfte aus eTwinning-Ländern </a:t>
            </a:r>
            <a:br>
              <a:rPr lang="de-DE" sz="1800" b="1" dirty="0">
                <a:solidFill>
                  <a:srgbClr val="055B8B"/>
                </a:solidFill>
                <a:latin typeface="Arial" panose="020B0604020202020204" pitchFamily="34" charset="0"/>
                <a:cs typeface="Arial" panose="020B0604020202020204" pitchFamily="34" charset="0"/>
              </a:rPr>
            </a:br>
            <a:r>
              <a:rPr lang="de-DE" sz="1800" dirty="0">
                <a:latin typeface="Arial" panose="020B0604020202020204" pitchFamily="34" charset="0"/>
                <a:cs typeface="Arial" panose="020B0604020202020204" pitchFamily="34" charset="0"/>
              </a:rPr>
              <a:t>müssen sich für die Teilnahme bei eTwinning registrieren und werden über die Projektverwaltung in eTwinning-Live in den TwinSpace eingeladen.</a:t>
            </a:r>
          </a:p>
          <a:p>
            <a:pPr marL="671513" lvl="2" indent="-271463" fontAlgn="base">
              <a:spcBef>
                <a:spcPts val="0"/>
              </a:spcBef>
              <a:spcAft>
                <a:spcPct val="50000"/>
              </a:spcAft>
              <a:buClr>
                <a:srgbClr val="055B8B"/>
              </a:buClr>
              <a:buSzPct val="100000"/>
              <a:buBlip>
                <a:blip r:embed="rId4"/>
              </a:buBlip>
              <a:defRPr/>
            </a:pPr>
            <a:r>
              <a:rPr lang="de-DE" sz="1800" b="1" dirty="0">
                <a:solidFill>
                  <a:srgbClr val="055B8B"/>
                </a:solidFill>
                <a:latin typeface="Arial" panose="020B0604020202020204" pitchFamily="34" charset="0"/>
                <a:cs typeface="Arial" panose="020B0604020202020204" pitchFamily="34" charset="0"/>
              </a:rPr>
              <a:t>Gäste</a:t>
            </a:r>
            <a:r>
              <a:rPr lang="de-DE" sz="1800" dirty="0">
                <a:latin typeface="Arial" panose="020B0604020202020204" pitchFamily="34" charset="0"/>
                <a:cs typeface="Arial" panose="020B0604020202020204" pitchFamily="34" charset="0"/>
              </a:rPr>
              <a:t> </a:t>
            </a:r>
            <a:r>
              <a:rPr lang="de-DE" sz="1800" b="1" dirty="0">
                <a:solidFill>
                  <a:srgbClr val="055B8B"/>
                </a:solidFill>
                <a:latin typeface="Arial" panose="020B0604020202020204" pitchFamily="34" charset="0"/>
                <a:cs typeface="Arial" panose="020B0604020202020204" pitchFamily="34" charset="0"/>
              </a:rPr>
              <a:t>(z.B. Eltern)</a:t>
            </a:r>
            <a:r>
              <a:rPr lang="de-DE" sz="1800" dirty="0">
                <a:latin typeface="Arial" panose="020B0604020202020204" pitchFamily="34" charset="0"/>
                <a:cs typeface="Arial" panose="020B0604020202020204" pitchFamily="34" charset="0"/>
              </a:rPr>
              <a:t> </a:t>
            </a:r>
            <a:br>
              <a:rPr lang="de-DE" sz="1800" dirty="0">
                <a:latin typeface="Arial" panose="020B0604020202020204" pitchFamily="34" charset="0"/>
                <a:cs typeface="Arial" panose="020B0604020202020204" pitchFamily="34" charset="0"/>
              </a:rPr>
            </a:br>
            <a:r>
              <a:rPr lang="de-DE" sz="1800" dirty="0">
                <a:latin typeface="Arial" panose="020B0604020202020204" pitchFamily="34" charset="0"/>
                <a:cs typeface="Arial" panose="020B0604020202020204" pitchFamily="34" charset="0"/>
              </a:rPr>
              <a:t>können ebenfalls unter Angabe Ihrer E-Mailadresse in den TwinSpace eingeladen werden </a:t>
            </a:r>
          </a:p>
          <a:p>
            <a:pPr marL="671513" lvl="2" indent="-271463" fontAlgn="base">
              <a:spcBef>
                <a:spcPts val="0"/>
              </a:spcBef>
              <a:spcAft>
                <a:spcPct val="50000"/>
              </a:spcAft>
              <a:buClr>
                <a:srgbClr val="055B8B"/>
              </a:buClr>
              <a:buSzPct val="100000"/>
              <a:buBlip>
                <a:blip r:embed="rId4"/>
              </a:buBlip>
              <a:defRPr/>
            </a:pPr>
            <a:r>
              <a:rPr lang="de-DE" sz="1800" b="1" dirty="0">
                <a:solidFill>
                  <a:srgbClr val="055B8B"/>
                </a:solidFill>
                <a:latin typeface="Arial" panose="020B0604020202020204" pitchFamily="34" charset="0"/>
                <a:cs typeface="Arial" panose="020B0604020202020204" pitchFamily="34" charset="0"/>
              </a:rPr>
              <a:t>Schüler/innen</a:t>
            </a:r>
            <a:r>
              <a:rPr lang="de-DE" sz="1800" dirty="0">
                <a:latin typeface="Arial" panose="020B0604020202020204" pitchFamily="34" charset="0"/>
                <a:cs typeface="Arial" panose="020B0604020202020204" pitchFamily="34" charset="0"/>
              </a:rPr>
              <a:t> </a:t>
            </a:r>
            <a:br>
              <a:rPr lang="de-DE" sz="1800" dirty="0">
                <a:latin typeface="Arial" panose="020B0604020202020204" pitchFamily="34" charset="0"/>
                <a:cs typeface="Arial" panose="020B0604020202020204" pitchFamily="34" charset="0"/>
              </a:rPr>
            </a:br>
            <a:r>
              <a:rPr lang="de-DE" sz="1800" dirty="0">
                <a:latin typeface="Arial" panose="020B0604020202020204" pitchFamily="34" charset="0"/>
                <a:cs typeface="Arial" panose="020B0604020202020204" pitchFamily="34" charset="0"/>
              </a:rPr>
              <a:t>erhalten Benutzerkonten, die ohne E-Mailadressen auskommen</a:t>
            </a:r>
            <a:endParaRPr lang="de-DE" sz="1600" dirty="0">
              <a:solidFill>
                <a:srgbClr val="055B8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62631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Beispiel Schüler/-innen einladen</a:t>
            </a:r>
          </a:p>
        </p:txBody>
      </p:sp>
      <p:grpSp>
        <p:nvGrpSpPr>
          <p:cNvPr id="14" name="Gruppieren 13"/>
          <p:cNvGrpSpPr/>
          <p:nvPr/>
        </p:nvGrpSpPr>
        <p:grpSpPr>
          <a:xfrm>
            <a:off x="539552" y="2132856"/>
            <a:ext cx="3996000" cy="2038444"/>
            <a:chOff x="539552" y="2132856"/>
            <a:chExt cx="3996000" cy="2038444"/>
          </a:xfrm>
        </p:grpSpPr>
        <p:sp>
          <p:nvSpPr>
            <p:cNvPr id="13" name="Pfeil nach unten 12"/>
            <p:cNvSpPr/>
            <p:nvPr/>
          </p:nvSpPr>
          <p:spPr>
            <a:xfrm>
              <a:off x="1855416" y="3369600"/>
              <a:ext cx="432048" cy="801700"/>
            </a:xfrm>
            <a:prstGeom prst="downArrow">
              <a:avLst/>
            </a:prstGeom>
            <a:solidFill>
              <a:srgbClr val="055B8B"/>
            </a:solidFill>
            <a:ln>
              <a:solidFill>
                <a:srgbClr val="055B8B"/>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sp>
          <p:nvSpPr>
            <p:cNvPr id="7" name="Abgerundetes Rechteck 6"/>
            <p:cNvSpPr/>
            <p:nvPr/>
          </p:nvSpPr>
          <p:spPr>
            <a:xfrm>
              <a:off x="539552" y="2132856"/>
              <a:ext cx="3996000" cy="1296144"/>
            </a:xfrm>
            <a:prstGeom prst="roundRect">
              <a:avLst>
                <a:gd name="adj" fmla="val 6869"/>
              </a:avLst>
            </a:prstGeom>
            <a:solidFill>
              <a:schemeClr val="bg1"/>
            </a:solidFill>
            <a:ln>
              <a:solidFill>
                <a:srgbClr val="055B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rgbClr val="055B8B"/>
                  </a:solidFill>
                </a:rPr>
                <a:t>Schüler/innen, die bereits in </a:t>
              </a:r>
              <a:r>
                <a:rPr lang="de-DE" sz="1600" dirty="0" err="1">
                  <a:solidFill>
                    <a:srgbClr val="055B8B"/>
                  </a:solidFill>
                </a:rPr>
                <a:t>TwinSpaces</a:t>
              </a:r>
              <a:r>
                <a:rPr lang="de-DE" sz="1600" dirty="0">
                  <a:solidFill>
                    <a:srgbClr val="055B8B"/>
                  </a:solidFill>
                </a:rPr>
                <a:t> aktiv waren, können auf ihr vorhandenes Benutzerkonto zurückgreifen</a:t>
              </a:r>
              <a:r>
                <a:rPr lang="de-DE" sz="2000" dirty="0">
                  <a:solidFill>
                    <a:srgbClr val="055B8B"/>
                  </a:solidFill>
                </a:rPr>
                <a:t>. </a:t>
              </a:r>
            </a:p>
          </p:txBody>
        </p:sp>
      </p:grpSp>
      <p:grpSp>
        <p:nvGrpSpPr>
          <p:cNvPr id="15" name="Gruppieren 14"/>
          <p:cNvGrpSpPr/>
          <p:nvPr/>
        </p:nvGrpSpPr>
        <p:grpSpPr>
          <a:xfrm>
            <a:off x="4583048" y="2132856"/>
            <a:ext cx="3996000" cy="2038444"/>
            <a:chOff x="4583048" y="2132856"/>
            <a:chExt cx="3996000" cy="2038444"/>
          </a:xfrm>
        </p:grpSpPr>
        <p:sp>
          <p:nvSpPr>
            <p:cNvPr id="11" name="Pfeil nach unten 10"/>
            <p:cNvSpPr/>
            <p:nvPr/>
          </p:nvSpPr>
          <p:spPr>
            <a:xfrm>
              <a:off x="6365024" y="3369600"/>
              <a:ext cx="432048" cy="801700"/>
            </a:xfrm>
            <a:prstGeom prst="downArrow">
              <a:avLst/>
            </a:prstGeom>
            <a:solidFill>
              <a:srgbClr val="055B8B"/>
            </a:solidFill>
            <a:ln>
              <a:solidFill>
                <a:srgbClr val="055B8B"/>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sp>
          <p:nvSpPr>
            <p:cNvPr id="12" name="Pfeil nach unten 11"/>
            <p:cNvSpPr/>
            <p:nvPr/>
          </p:nvSpPr>
          <p:spPr>
            <a:xfrm>
              <a:off x="5076056" y="3368092"/>
              <a:ext cx="432048" cy="801700"/>
            </a:xfrm>
            <a:prstGeom prst="downArrow">
              <a:avLst/>
            </a:prstGeom>
            <a:solidFill>
              <a:srgbClr val="055B8B"/>
            </a:solidFill>
            <a:ln>
              <a:solidFill>
                <a:srgbClr val="055B8B"/>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sp>
          <p:nvSpPr>
            <p:cNvPr id="8" name="Abgerundetes Rechteck 7"/>
            <p:cNvSpPr/>
            <p:nvPr/>
          </p:nvSpPr>
          <p:spPr>
            <a:xfrm>
              <a:off x="4583048" y="2132856"/>
              <a:ext cx="3996000" cy="1296144"/>
            </a:xfrm>
            <a:prstGeom prst="roundRect">
              <a:avLst>
                <a:gd name="adj" fmla="val 6869"/>
              </a:avLst>
            </a:prstGeom>
            <a:solidFill>
              <a:schemeClr val="bg1"/>
            </a:solidFill>
            <a:ln>
              <a:solidFill>
                <a:srgbClr val="055B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rgbClr val="055B8B"/>
                  </a:solidFill>
                </a:rPr>
                <a:t>Für Schüler/innen ohne eTwinning-Erfahrung wird mit Vor- und Nachname ein Benutzerkonto erstellt.</a:t>
              </a:r>
            </a:p>
          </p:txBody>
        </p:sp>
      </p:grpSp>
      <p:pic>
        <p:nvPicPr>
          <p:cNvPr id="16" name="Bildplatzhalter 5" descr="TwinSpac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1535" y="4188501"/>
            <a:ext cx="8250253" cy="1684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844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Materialsammlung</a:t>
            </a:r>
          </a:p>
        </p:txBody>
      </p:sp>
      <p:sp>
        <p:nvSpPr>
          <p:cNvPr id="3" name="Inhaltsplatzhalter 2"/>
          <p:cNvSpPr>
            <a:spLocks noGrp="1"/>
          </p:cNvSpPr>
          <p:nvPr>
            <p:ph idx="1"/>
          </p:nvPr>
        </p:nvSpPr>
        <p:spPr>
          <a:xfrm>
            <a:off x="659958" y="2878372"/>
            <a:ext cx="6561490" cy="3038250"/>
          </a:xfrm>
        </p:spPr>
        <p:txBody>
          <a:bodyPr/>
          <a:lstStyle/>
          <a:p>
            <a:pPr marL="271463" lvl="1" indent="-271463" fontAlgn="base">
              <a:lnSpc>
                <a:spcPct val="150000"/>
              </a:lnSpc>
              <a:spcAft>
                <a:spcPct val="50000"/>
              </a:spcAft>
              <a:buClr>
                <a:srgbClr val="055B8B"/>
              </a:buClr>
              <a:buSzPct val="100000"/>
              <a:buBlip>
                <a:blip r:embed="rId3"/>
              </a:buBlip>
              <a:defRPr/>
            </a:pPr>
            <a:r>
              <a:rPr lang="de-DE" sz="1800" kern="0" dirty="0">
                <a:solidFill>
                  <a:prstClr val="black"/>
                </a:solidFill>
                <a:latin typeface="Arial"/>
                <a:cs typeface="Arial"/>
              </a:rPr>
              <a:t>Zentrale Sammlung und Verwaltung aller Materialen </a:t>
            </a:r>
          </a:p>
          <a:p>
            <a:pPr marL="271463" lvl="1" indent="-271463" fontAlgn="base">
              <a:lnSpc>
                <a:spcPct val="150000"/>
              </a:lnSpc>
              <a:spcAft>
                <a:spcPct val="50000"/>
              </a:spcAft>
              <a:buClr>
                <a:srgbClr val="055B8B"/>
              </a:buClr>
              <a:buSzPct val="100000"/>
              <a:buBlip>
                <a:blip r:embed="rId3"/>
              </a:buBlip>
              <a:defRPr/>
            </a:pPr>
            <a:r>
              <a:rPr lang="de-DE" sz="1800" kern="0" dirty="0">
                <a:solidFill>
                  <a:prstClr val="black"/>
                </a:solidFill>
                <a:latin typeface="Arial"/>
                <a:cs typeface="Arial"/>
              </a:rPr>
              <a:t>Bilder, Dateien und Videos können in Ordnern und Alben zusammengestellt  und in Projektseiten eingebunden werden.</a:t>
            </a:r>
          </a:p>
          <a:p>
            <a:pPr marL="271463" lvl="1" indent="-271463" fontAlgn="base">
              <a:lnSpc>
                <a:spcPct val="150000"/>
              </a:lnSpc>
              <a:spcAft>
                <a:spcPct val="50000"/>
              </a:spcAft>
              <a:buClr>
                <a:srgbClr val="055B8B"/>
              </a:buClr>
              <a:buSzPct val="100000"/>
              <a:buBlip>
                <a:blip r:embed="rId3"/>
              </a:buBlip>
              <a:defRPr/>
            </a:pPr>
            <a:r>
              <a:rPr lang="de-DE" sz="1800" kern="0" dirty="0">
                <a:solidFill>
                  <a:prstClr val="black"/>
                </a:solidFill>
                <a:latin typeface="Arial"/>
                <a:cs typeface="Arial"/>
              </a:rPr>
              <a:t>Vorteil: Neustrukturierungen sind ohne erneute Uploads möglich.</a:t>
            </a:r>
          </a:p>
          <a:p>
            <a:endParaRPr lang="de-DE" dirty="0"/>
          </a:p>
          <a:p>
            <a:endParaRPr lang="de-DE" dirty="0"/>
          </a:p>
          <a:p>
            <a:endParaRPr lang="de-DE" dirty="0"/>
          </a:p>
        </p:txBody>
      </p:sp>
      <p:pic>
        <p:nvPicPr>
          <p:cNvPr id="8" name="Picture 2"/>
          <p:cNvPicPr>
            <a:picLocks noChangeAspect="1" noChangeArrowheads="1"/>
          </p:cNvPicPr>
          <p:nvPr/>
        </p:nvPicPr>
        <p:blipFill>
          <a:blip r:embed="rId4"/>
          <a:stretch>
            <a:fillRect/>
          </a:stretch>
        </p:blipFill>
        <p:spPr bwMode="auto">
          <a:xfrm>
            <a:off x="374948" y="2018944"/>
            <a:ext cx="8087072" cy="5334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Abgerundetes Rechteck 7">
            <a:extLst>
              <a:ext uri="{FF2B5EF4-FFF2-40B4-BE49-F238E27FC236}">
                <a16:creationId xmlns:a16="http://schemas.microsoft.com/office/drawing/2014/main" id="{4C8F68DA-A3C3-405D-AF60-319BBC966C44}"/>
              </a:ext>
            </a:extLst>
          </p:cNvPr>
          <p:cNvSpPr/>
          <p:nvPr/>
        </p:nvSpPr>
        <p:spPr>
          <a:xfrm>
            <a:off x="2940602" y="2079683"/>
            <a:ext cx="1364210" cy="41197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32009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Material strukturieren</a:t>
            </a:r>
          </a:p>
        </p:txBody>
      </p:sp>
      <p:pic>
        <p:nvPicPr>
          <p:cNvPr id="5" name="Inhaltsplatzhalt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83968" y="2348880"/>
            <a:ext cx="4212307" cy="3182737"/>
          </a:xfrm>
          <a:prstGeom prst="rect">
            <a:avLst/>
          </a:prstGeom>
          <a:ln>
            <a:noFill/>
          </a:ln>
          <a:effectLst>
            <a:outerShdw blurRad="292100" dist="139700" dir="2700000" algn="tl" rotWithShape="0">
              <a:srgbClr val="333333">
                <a:alpha val="65000"/>
              </a:srgbClr>
            </a:outerShdw>
          </a:effectLst>
        </p:spPr>
      </p:pic>
      <p:sp>
        <p:nvSpPr>
          <p:cNvPr id="6" name="Rechteck 5"/>
          <p:cNvSpPr/>
          <p:nvPr/>
        </p:nvSpPr>
        <p:spPr>
          <a:xfrm>
            <a:off x="455737" y="2463471"/>
            <a:ext cx="3672408" cy="4081117"/>
          </a:xfrm>
          <a:prstGeom prst="rect">
            <a:avLst/>
          </a:prstGeom>
        </p:spPr>
        <p:txBody>
          <a:bodyPr wrap="square">
            <a:spAutoFit/>
          </a:bodyPr>
          <a:lstStyle/>
          <a:p>
            <a:pPr marL="271463" lvl="1" indent="-271463" fontAlgn="base">
              <a:lnSpc>
                <a:spcPct val="150000"/>
              </a:lnSpc>
              <a:spcBef>
                <a:spcPct val="20000"/>
              </a:spcBef>
              <a:spcAft>
                <a:spcPct val="50000"/>
              </a:spcAft>
              <a:buClr>
                <a:srgbClr val="055B8B"/>
              </a:buClr>
              <a:buSzPct val="100000"/>
              <a:buBlip>
                <a:blip r:embed="rId4"/>
              </a:buBlip>
              <a:defRPr/>
            </a:pPr>
            <a:r>
              <a:rPr lang="de-DE" kern="0" dirty="0">
                <a:solidFill>
                  <a:prstClr val="black"/>
                </a:solidFill>
                <a:latin typeface="Arial"/>
                <a:cs typeface="Arial"/>
              </a:rPr>
              <a:t>Gliederung in Materialtypen</a:t>
            </a:r>
            <a:br>
              <a:rPr lang="de-DE" kern="0" dirty="0">
                <a:solidFill>
                  <a:prstClr val="black"/>
                </a:solidFill>
                <a:latin typeface="Arial"/>
                <a:cs typeface="Arial"/>
              </a:rPr>
            </a:br>
            <a:r>
              <a:rPr lang="de-DE" kern="0" dirty="0">
                <a:solidFill>
                  <a:prstClr val="black"/>
                </a:solidFill>
                <a:latin typeface="Arial"/>
                <a:cs typeface="Arial"/>
              </a:rPr>
              <a:t>(Dateien, Bilder, Videos)</a:t>
            </a:r>
          </a:p>
          <a:p>
            <a:pPr marL="271463" lvl="1" indent="-271463" fontAlgn="base">
              <a:lnSpc>
                <a:spcPct val="150000"/>
              </a:lnSpc>
              <a:spcBef>
                <a:spcPct val="20000"/>
              </a:spcBef>
              <a:spcAft>
                <a:spcPct val="50000"/>
              </a:spcAft>
              <a:buClr>
                <a:srgbClr val="055B8B"/>
              </a:buClr>
              <a:buSzPct val="100000"/>
              <a:buBlip>
                <a:blip r:embed="rId4"/>
              </a:buBlip>
              <a:defRPr/>
            </a:pPr>
            <a:r>
              <a:rPr lang="de-DE" kern="0" dirty="0">
                <a:solidFill>
                  <a:prstClr val="black"/>
                </a:solidFill>
                <a:latin typeface="Arial"/>
                <a:cs typeface="Arial"/>
              </a:rPr>
              <a:t>Organisation in thematischen Ordnern</a:t>
            </a:r>
          </a:p>
          <a:p>
            <a:pPr marL="271463" lvl="1" indent="-271463" fontAlgn="base">
              <a:lnSpc>
                <a:spcPct val="150000"/>
              </a:lnSpc>
              <a:spcBef>
                <a:spcPct val="20000"/>
              </a:spcBef>
              <a:spcAft>
                <a:spcPct val="50000"/>
              </a:spcAft>
              <a:buClr>
                <a:srgbClr val="055B8B"/>
              </a:buClr>
              <a:buSzPct val="100000"/>
              <a:buBlip>
                <a:blip r:embed="rId4"/>
              </a:buBlip>
              <a:defRPr/>
            </a:pPr>
            <a:r>
              <a:rPr lang="de-DE" kern="0" dirty="0">
                <a:solidFill>
                  <a:prstClr val="black"/>
                </a:solidFill>
                <a:latin typeface="Arial"/>
                <a:cs typeface="Arial"/>
              </a:rPr>
              <a:t>Einfache Einbindung: Mit nur einem Klick auf Inhaltsseiten platzierbar</a:t>
            </a:r>
          </a:p>
          <a:p>
            <a:pPr marL="285750" indent="-285750">
              <a:buFont typeface="Arial" panose="020B0604020202020204" pitchFamily="34" charset="0"/>
              <a:buChar char="•"/>
            </a:pPr>
            <a:endParaRPr lang="de-DE" sz="1800" dirty="0">
              <a:solidFill>
                <a:srgbClr val="464646"/>
              </a:solidFill>
              <a:latin typeface="+mn-lt"/>
              <a:cs typeface="+mn-cs"/>
            </a:endParaRPr>
          </a:p>
          <a:p>
            <a:pPr marL="285750" indent="-285750">
              <a:buFont typeface="Arial" panose="020B0604020202020204" pitchFamily="34" charset="0"/>
              <a:buChar char="•"/>
            </a:pPr>
            <a:endParaRPr lang="de-DE" sz="1800" dirty="0">
              <a:solidFill>
                <a:srgbClr val="464646"/>
              </a:solidFill>
              <a:latin typeface="+mn-lt"/>
              <a:cs typeface="+mn-cs"/>
            </a:endParaRPr>
          </a:p>
        </p:txBody>
      </p:sp>
      <p:sp>
        <p:nvSpPr>
          <p:cNvPr id="7" name="Inhaltsplatzhalter 2"/>
          <p:cNvSpPr txBox="1">
            <a:spLocks/>
          </p:cNvSpPr>
          <p:nvPr/>
        </p:nvSpPr>
        <p:spPr bwMode="auto">
          <a:xfrm>
            <a:off x="533400" y="1828800"/>
            <a:ext cx="8077200" cy="36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110000"/>
              </a:lnSpc>
              <a:spcBef>
                <a:spcPct val="0"/>
              </a:spcBef>
              <a:spcAft>
                <a:spcPct val="50000"/>
              </a:spcAft>
              <a:buClr>
                <a:srgbClr val="055B8B"/>
              </a:buClr>
              <a:buFont typeface="Wingdings" pitchFamily="2" charset="2"/>
              <a:buChar char="§"/>
              <a:defRPr sz="2000">
                <a:solidFill>
                  <a:srgbClr val="464646"/>
                </a:solidFill>
                <a:latin typeface="+mn-lt"/>
                <a:ea typeface="+mn-ea"/>
                <a:cs typeface="+mn-cs"/>
              </a:defRPr>
            </a:lvl1pPr>
            <a:lvl2pPr marL="742950" indent="-285750" algn="l" rtl="0" eaLnBrk="0" fontAlgn="base" hangingPunct="0">
              <a:lnSpc>
                <a:spcPct val="110000"/>
              </a:lnSpc>
              <a:spcBef>
                <a:spcPct val="0"/>
              </a:spcBef>
              <a:spcAft>
                <a:spcPct val="50000"/>
              </a:spcAft>
              <a:buClr>
                <a:srgbClr val="055B8B"/>
              </a:buClr>
              <a:buFont typeface="Wingdings" pitchFamily="2" charset="2"/>
              <a:buChar char="§"/>
              <a:defRPr>
                <a:solidFill>
                  <a:srgbClr val="055B8B"/>
                </a:solidFill>
                <a:latin typeface="+mn-lt"/>
                <a:cs typeface="+mn-cs"/>
              </a:defRPr>
            </a:lvl2pPr>
            <a:lvl3pPr marL="1143000" indent="-228600" algn="l" rtl="0" eaLnBrk="0" fontAlgn="base" hangingPunct="0">
              <a:lnSpc>
                <a:spcPct val="110000"/>
              </a:lnSpc>
              <a:spcBef>
                <a:spcPct val="0"/>
              </a:spcBef>
              <a:spcAft>
                <a:spcPct val="50000"/>
              </a:spcAft>
              <a:buFont typeface="Wingdings" pitchFamily="2" charset="2"/>
              <a:buChar char="§"/>
              <a:defRPr sz="1600">
                <a:solidFill>
                  <a:srgbClr val="464646"/>
                </a:solidFill>
                <a:latin typeface="+mn-lt"/>
                <a:cs typeface="+mn-cs"/>
              </a:defRPr>
            </a:lvl3pPr>
            <a:lvl4pPr marL="1600200" indent="-228600" algn="l" rtl="0" eaLnBrk="0" fontAlgn="base" hangingPunct="0">
              <a:lnSpc>
                <a:spcPct val="110000"/>
              </a:lnSpc>
              <a:spcBef>
                <a:spcPct val="0"/>
              </a:spcBef>
              <a:spcAft>
                <a:spcPct val="50000"/>
              </a:spcAft>
              <a:buFont typeface="Wingdings" pitchFamily="2" charset="2"/>
              <a:buChar char="§"/>
              <a:defRPr sz="1400">
                <a:solidFill>
                  <a:srgbClr val="464646"/>
                </a:solidFill>
                <a:latin typeface="+mn-lt"/>
                <a:cs typeface="+mn-cs"/>
              </a:defRPr>
            </a:lvl4pPr>
            <a:lvl5pPr marL="2057400" indent="-228600" algn="l" rtl="0" eaLnBrk="0" fontAlgn="base" hangingPunct="0">
              <a:lnSpc>
                <a:spcPct val="110000"/>
              </a:lnSpc>
              <a:spcBef>
                <a:spcPct val="0"/>
              </a:spcBef>
              <a:spcAft>
                <a:spcPct val="50000"/>
              </a:spcAft>
              <a:buFont typeface="Wingdings" pitchFamily="2" charset="2"/>
              <a:buChar char="§"/>
              <a:defRPr sz="1400">
                <a:solidFill>
                  <a:srgbClr val="464646"/>
                </a:solidFill>
                <a:latin typeface="+mn-lt"/>
                <a:cs typeface="+mn-cs"/>
              </a:defRPr>
            </a:lvl5pPr>
            <a:lvl6pPr marL="25146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6pPr>
            <a:lvl7pPr marL="29718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7pPr>
            <a:lvl8pPr marL="34290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8pPr>
            <a:lvl9pPr marL="38862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9pPr>
          </a:lstStyle>
          <a:p>
            <a:pPr marL="0" indent="0">
              <a:buNone/>
            </a:pPr>
            <a:r>
              <a:rPr lang="de-DE" sz="1800" dirty="0">
                <a:solidFill>
                  <a:srgbClr val="055B8B"/>
                </a:solidFill>
                <a:latin typeface="Arial"/>
                <a:cs typeface="Arial"/>
              </a:rPr>
              <a:t>Grundprinzip: Sammeln und Verteilen</a:t>
            </a:r>
          </a:p>
        </p:txBody>
      </p:sp>
    </p:spTree>
    <p:extLst>
      <p:ext uri="{BB962C8B-B14F-4D97-AF65-F5344CB8AC3E}">
        <p14:creationId xmlns:p14="http://schemas.microsoft.com/office/powerpoint/2010/main" val="3903975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4"/>
          </p:nvPr>
        </p:nvSpPr>
        <p:spPr/>
        <p:txBody>
          <a:bodyPr anchor="ctr"/>
          <a:lstStyle/>
          <a:p>
            <a:r>
              <a:rPr lang="de-DE" dirty="0"/>
              <a:t>Was ist eTwinning?</a:t>
            </a:r>
          </a:p>
        </p:txBody>
      </p:sp>
      <p:sp>
        <p:nvSpPr>
          <p:cNvPr id="3" name="Inhaltsplatzhalter 2"/>
          <p:cNvSpPr>
            <a:spLocks noGrp="1"/>
          </p:cNvSpPr>
          <p:nvPr>
            <p:ph sz="quarter" idx="15"/>
          </p:nvPr>
        </p:nvSpPr>
        <p:spPr>
          <a:xfrm>
            <a:off x="338400" y="2268000"/>
            <a:ext cx="8297600" cy="4285200"/>
          </a:xfrm>
        </p:spPr>
        <p:txBody>
          <a:bodyPr/>
          <a:lstStyle/>
          <a:p>
            <a:pPr marL="0" lvl="1" indent="0">
              <a:lnSpc>
                <a:spcPct val="114000"/>
              </a:lnSpc>
              <a:buClr>
                <a:srgbClr val="76B82A"/>
              </a:buClr>
              <a:buNone/>
            </a:pPr>
            <a:r>
              <a:rPr lang="de-DE" dirty="0">
                <a:latin typeface="Arial" panose="020B0604020202020204" pitchFamily="34" charset="0"/>
                <a:cs typeface="Arial" panose="020B0604020202020204" pitchFamily="34" charset="0"/>
              </a:rPr>
              <a:t>eTwinning ist ein Netzwerk schulischer </a:t>
            </a:r>
            <a:br>
              <a:rPr lang="de-DE" dirty="0">
                <a:latin typeface="Arial" panose="020B0604020202020204" pitchFamily="34" charset="0"/>
                <a:cs typeface="Arial" panose="020B0604020202020204" pitchFamily="34" charset="0"/>
              </a:rPr>
            </a:br>
            <a:r>
              <a:rPr lang="de-DE" dirty="0">
                <a:latin typeface="Arial" panose="020B0604020202020204" pitchFamily="34" charset="0"/>
                <a:cs typeface="Arial" panose="020B0604020202020204" pitchFamily="34" charset="0"/>
              </a:rPr>
              <a:t>und vorschulischer Einrichtungen in Europa </a:t>
            </a:r>
            <a:br>
              <a:rPr lang="de-DE" dirty="0">
                <a:latin typeface="Arial" panose="020B0604020202020204" pitchFamily="34" charset="0"/>
                <a:cs typeface="Arial" panose="020B0604020202020204" pitchFamily="34" charset="0"/>
              </a:rPr>
            </a:br>
            <a:endParaRPr lang="de-DE" sz="800" dirty="0">
              <a:latin typeface="Arial" panose="020B0604020202020204" pitchFamily="34" charset="0"/>
              <a:cs typeface="Arial" panose="020B0604020202020204" pitchFamily="34" charset="0"/>
            </a:endParaRPr>
          </a:p>
          <a:p>
            <a:pPr marL="765150" lvl="2" indent="-361950">
              <a:buClr>
                <a:srgbClr val="76B82A"/>
              </a:buClr>
              <a:buFont typeface="Wingdings 3" panose="05040102010807070707" pitchFamily="18" charset="2"/>
              <a:buChar char=""/>
            </a:pPr>
            <a:r>
              <a:rPr lang="de-DE" dirty="0">
                <a:latin typeface="Arial" panose="020B0604020202020204" pitchFamily="34" charset="0"/>
                <a:cs typeface="Arial" panose="020B0604020202020204" pitchFamily="34" charset="0"/>
              </a:rPr>
              <a:t>in 28 EU-Mitgliedstaaten</a:t>
            </a:r>
          </a:p>
          <a:p>
            <a:pPr marL="765150" lvl="2" indent="-361950">
              <a:buClr>
                <a:srgbClr val="76B82A"/>
              </a:buClr>
              <a:buFont typeface="Wingdings 3" panose="05040102010807070707" pitchFamily="18" charset="2"/>
              <a:buChar char=""/>
            </a:pPr>
            <a:r>
              <a:rPr lang="de-DE" dirty="0">
                <a:latin typeface="Arial" panose="020B0604020202020204" pitchFamily="34" charset="0"/>
                <a:cs typeface="Arial" panose="020B0604020202020204" pitchFamily="34" charset="0"/>
              </a:rPr>
              <a:t>in 9 Ländern der EU-Nachbarschaft</a:t>
            </a:r>
          </a:p>
          <a:p>
            <a:pPr marL="765150" lvl="2" indent="-361950">
              <a:buClr>
                <a:srgbClr val="76B82A"/>
              </a:buClr>
              <a:buFont typeface="Wingdings 3" panose="05040102010807070707" pitchFamily="18" charset="2"/>
              <a:buChar char=""/>
            </a:pPr>
            <a:r>
              <a:rPr lang="de-DE" dirty="0">
                <a:latin typeface="Arial" panose="020B0604020202020204" pitchFamily="34" charset="0"/>
                <a:cs typeface="Arial" panose="020B0604020202020204" pitchFamily="34" charset="0"/>
              </a:rPr>
              <a:t>in 7 assoziierten Ländern</a:t>
            </a:r>
          </a:p>
          <a:p>
            <a:pPr marL="765150" lvl="2" indent="-361950">
              <a:buClr>
                <a:srgbClr val="76B82A"/>
              </a:buClr>
              <a:buFont typeface="Wingdings 3" panose="05040102010807070707" pitchFamily="18" charset="2"/>
              <a:buChar char=""/>
            </a:pPr>
            <a:endParaRPr lang="de-DE" sz="800" dirty="0">
              <a:latin typeface="Arial" panose="020B0604020202020204" pitchFamily="34" charset="0"/>
              <a:cs typeface="Arial" panose="020B0604020202020204" pitchFamily="34" charset="0"/>
            </a:endParaRPr>
          </a:p>
          <a:p>
            <a:pPr marL="0" lvl="1" indent="0">
              <a:buClr>
                <a:srgbClr val="76B82A"/>
              </a:buClr>
              <a:buNone/>
            </a:pPr>
            <a:endParaRPr lang="de-DE" sz="800" dirty="0">
              <a:latin typeface="Arial" panose="020B0604020202020204" pitchFamily="34" charset="0"/>
              <a:cs typeface="Arial" panose="020B0604020202020204" pitchFamily="34" charset="0"/>
            </a:endParaRPr>
          </a:p>
          <a:p>
            <a:pPr marL="0" lvl="1" indent="0">
              <a:spcAft>
                <a:spcPts val="800"/>
              </a:spcAft>
              <a:buClr>
                <a:srgbClr val="76B82A"/>
              </a:buClr>
              <a:buNone/>
            </a:pPr>
            <a:r>
              <a:rPr lang="de-DE" dirty="0">
                <a:latin typeface="Arial" panose="020B0604020202020204" pitchFamily="34" charset="0"/>
                <a:cs typeface="Arial" panose="020B0604020202020204" pitchFamily="34" charset="0"/>
              </a:rPr>
              <a:t>eTwinning ergänzt die Förderangebote für Schulpartnerschaften im Rahmen von Erasmus+ um ein umfassendes Online-Angebot – </a:t>
            </a:r>
            <a:r>
              <a:rPr lang="de-DE" u="sng" dirty="0">
                <a:latin typeface="Arial" panose="020B0604020202020204" pitchFamily="34" charset="0"/>
                <a:cs typeface="Arial" panose="020B0604020202020204" pitchFamily="34" charset="0"/>
              </a:rPr>
              <a:t>kostenfrei</a:t>
            </a:r>
            <a:r>
              <a:rPr lang="de-DE" dirty="0">
                <a:latin typeface="Arial" panose="020B0604020202020204" pitchFamily="34" charset="0"/>
                <a:cs typeface="Arial" panose="020B0604020202020204" pitchFamily="34" charset="0"/>
              </a:rPr>
              <a:t>.</a:t>
            </a:r>
          </a:p>
          <a:p>
            <a:pPr marL="0" lvl="1" indent="0">
              <a:spcBef>
                <a:spcPts val="800"/>
              </a:spcBef>
              <a:buClr>
                <a:srgbClr val="76B82A"/>
              </a:buClr>
              <a:buNone/>
            </a:pPr>
            <a:r>
              <a:rPr lang="de-DE" dirty="0">
                <a:latin typeface="Arial" panose="020B0604020202020204" pitchFamily="34" charset="0"/>
                <a:cs typeface="Arial" panose="020B0604020202020204" pitchFamily="34" charset="0"/>
              </a:rPr>
              <a:t>Daher der Programmname: </a:t>
            </a:r>
            <a:r>
              <a:rPr lang="de-DE" u="sng" dirty="0">
                <a:latin typeface="Arial" panose="020B0604020202020204" pitchFamily="34" charset="0"/>
                <a:cs typeface="Arial" panose="020B0604020202020204" pitchFamily="34" charset="0"/>
              </a:rPr>
              <a:t>e</a:t>
            </a:r>
            <a:r>
              <a:rPr lang="de-DE" dirty="0">
                <a:latin typeface="Arial" panose="020B0604020202020204" pitchFamily="34" charset="0"/>
                <a:cs typeface="Arial" panose="020B0604020202020204" pitchFamily="34" charset="0"/>
              </a:rPr>
              <a:t> = elektronisch &amp; </a:t>
            </a:r>
            <a:r>
              <a:rPr lang="de-DE" u="sng" dirty="0" err="1">
                <a:latin typeface="Arial" panose="020B0604020202020204" pitchFamily="34" charset="0"/>
                <a:cs typeface="Arial" panose="020B0604020202020204" pitchFamily="34" charset="0"/>
              </a:rPr>
              <a:t>Twinning</a:t>
            </a:r>
            <a:r>
              <a:rPr lang="de-DE" dirty="0">
                <a:latin typeface="Arial" panose="020B0604020202020204" pitchFamily="34" charset="0"/>
                <a:cs typeface="Arial" panose="020B0604020202020204" pitchFamily="34" charset="0"/>
              </a:rPr>
              <a:t> = Partnerschaft</a:t>
            </a:r>
          </a:p>
          <a:p>
            <a:pPr marL="0" lvl="1" indent="0">
              <a:buClr>
                <a:srgbClr val="76B82A"/>
              </a:buClr>
              <a:buNone/>
            </a:pPr>
            <a:endParaRPr lang="de-DE" dirty="0">
              <a:latin typeface="Arial" panose="020B0604020202020204" pitchFamily="34" charset="0"/>
              <a:cs typeface="Arial" panose="020B0604020202020204" pitchFamily="34" charset="0"/>
            </a:endParaRPr>
          </a:p>
          <a:p>
            <a:pPr marL="0" lvl="1" indent="0">
              <a:buClr>
                <a:srgbClr val="76B82A"/>
              </a:buClr>
              <a:buNone/>
            </a:pPr>
            <a:endParaRPr lang="de-DE" dirty="0">
              <a:latin typeface="Arial" panose="020B0604020202020204" pitchFamily="34" charset="0"/>
              <a:cs typeface="Arial" panose="020B0604020202020204" pitchFamily="34" charset="0"/>
            </a:endParaRPr>
          </a:p>
          <a:p>
            <a:pPr marL="0" lvl="1" indent="0">
              <a:buClr>
                <a:srgbClr val="76B82A"/>
              </a:buClr>
              <a:buNone/>
            </a:pPr>
            <a:endParaRPr lang="de-DE" dirty="0">
              <a:latin typeface="Arial" panose="020B0604020202020204" pitchFamily="34" charset="0"/>
              <a:cs typeface="Arial" panose="020B0604020202020204" pitchFamily="34" charset="0"/>
            </a:endParaRPr>
          </a:p>
          <a:p>
            <a:pPr marL="765150" lvl="2" indent="-361950">
              <a:buClr>
                <a:srgbClr val="76B82A"/>
              </a:buClr>
              <a:buFont typeface="Wingdings 3" panose="05040102010807070707" pitchFamily="18" charset="2"/>
              <a:buChar char=""/>
            </a:pPr>
            <a:endParaRPr lang="de-DE" dirty="0">
              <a:latin typeface="Arial" panose="020B0604020202020204" pitchFamily="34" charset="0"/>
              <a:cs typeface="Arial" panose="020B0604020202020204" pitchFamily="34" charset="0"/>
            </a:endParaRPr>
          </a:p>
          <a:p>
            <a:pPr marL="765150" lvl="2" indent="-361950">
              <a:buClr>
                <a:srgbClr val="76B82A"/>
              </a:buClr>
              <a:buFont typeface="Wingdings 3" panose="05040102010807070707" pitchFamily="18" charset="2"/>
              <a:buChar char=""/>
            </a:pPr>
            <a:endParaRPr lang="de-DE" dirty="0">
              <a:latin typeface="Arial" panose="020B0604020202020204" pitchFamily="34" charset="0"/>
              <a:cs typeface="Arial" panose="020B0604020202020204" pitchFamily="34" charset="0"/>
            </a:endParaRPr>
          </a:p>
          <a:p>
            <a:endParaRPr lang="de-DE" dirty="0">
              <a:latin typeface="Arial" panose="020B0604020202020204" pitchFamily="34" charset="0"/>
              <a:cs typeface="Arial" panose="020B0604020202020204" pitchFamily="34" charset="0"/>
            </a:endParaRPr>
          </a:p>
        </p:txBody>
      </p:sp>
      <p:sp>
        <p:nvSpPr>
          <p:cNvPr id="9" name="Rechteck 8"/>
          <p:cNvSpPr/>
          <p:nvPr/>
        </p:nvSpPr>
        <p:spPr>
          <a:xfrm>
            <a:off x="5114125" y="1494844"/>
            <a:ext cx="3457381" cy="281985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693"/>
              <a:gd name="connsiteY0" fmla="*/ 5974 h 10000"/>
              <a:gd name="connsiteX1" fmla="*/ 10693 w 10693"/>
              <a:gd name="connsiteY1" fmla="*/ 0 h 10000"/>
              <a:gd name="connsiteX2" fmla="*/ 10693 w 10693"/>
              <a:gd name="connsiteY2" fmla="*/ 10000 h 10000"/>
              <a:gd name="connsiteX3" fmla="*/ 693 w 10693"/>
              <a:gd name="connsiteY3" fmla="*/ 10000 h 10000"/>
              <a:gd name="connsiteX4" fmla="*/ 0 w 10693"/>
              <a:gd name="connsiteY4" fmla="*/ 5974 h 10000"/>
              <a:gd name="connsiteX0" fmla="*/ 0 w 10693"/>
              <a:gd name="connsiteY0" fmla="*/ 5974 h 10000"/>
              <a:gd name="connsiteX1" fmla="*/ 4111 w 10693"/>
              <a:gd name="connsiteY1" fmla="*/ 3636 h 10000"/>
              <a:gd name="connsiteX2" fmla="*/ 10693 w 10693"/>
              <a:gd name="connsiteY2" fmla="*/ 0 h 10000"/>
              <a:gd name="connsiteX3" fmla="*/ 10693 w 10693"/>
              <a:gd name="connsiteY3" fmla="*/ 10000 h 10000"/>
              <a:gd name="connsiteX4" fmla="*/ 693 w 10693"/>
              <a:gd name="connsiteY4" fmla="*/ 10000 h 10000"/>
              <a:gd name="connsiteX5" fmla="*/ 0 w 10693"/>
              <a:gd name="connsiteY5" fmla="*/ 5974 h 10000"/>
              <a:gd name="connsiteX0" fmla="*/ 0 w 10693"/>
              <a:gd name="connsiteY0" fmla="*/ 5974 h 10000"/>
              <a:gd name="connsiteX1" fmla="*/ 2399 w 10693"/>
              <a:gd name="connsiteY1" fmla="*/ 2155 h 10000"/>
              <a:gd name="connsiteX2" fmla="*/ 10693 w 10693"/>
              <a:gd name="connsiteY2" fmla="*/ 0 h 10000"/>
              <a:gd name="connsiteX3" fmla="*/ 10693 w 10693"/>
              <a:gd name="connsiteY3" fmla="*/ 10000 h 10000"/>
              <a:gd name="connsiteX4" fmla="*/ 693 w 10693"/>
              <a:gd name="connsiteY4" fmla="*/ 10000 h 10000"/>
              <a:gd name="connsiteX5" fmla="*/ 0 w 10693"/>
              <a:gd name="connsiteY5" fmla="*/ 5974 h 10000"/>
              <a:gd name="connsiteX0" fmla="*/ 0 w 10693"/>
              <a:gd name="connsiteY0" fmla="*/ 5974 h 10000"/>
              <a:gd name="connsiteX1" fmla="*/ 2399 w 10693"/>
              <a:gd name="connsiteY1" fmla="*/ 2155 h 10000"/>
              <a:gd name="connsiteX2" fmla="*/ 5578 w 10693"/>
              <a:gd name="connsiteY2" fmla="*/ 1325 h 10000"/>
              <a:gd name="connsiteX3" fmla="*/ 10693 w 10693"/>
              <a:gd name="connsiteY3" fmla="*/ 0 h 10000"/>
              <a:gd name="connsiteX4" fmla="*/ 10693 w 10693"/>
              <a:gd name="connsiteY4" fmla="*/ 10000 h 10000"/>
              <a:gd name="connsiteX5" fmla="*/ 693 w 10693"/>
              <a:gd name="connsiteY5" fmla="*/ 10000 h 10000"/>
              <a:gd name="connsiteX6" fmla="*/ 0 w 10693"/>
              <a:gd name="connsiteY6" fmla="*/ 5974 h 10000"/>
              <a:gd name="connsiteX0" fmla="*/ 0 w 10693"/>
              <a:gd name="connsiteY0" fmla="*/ 7506 h 11532"/>
              <a:gd name="connsiteX1" fmla="*/ 2399 w 10693"/>
              <a:gd name="connsiteY1" fmla="*/ 3687 h 11532"/>
              <a:gd name="connsiteX2" fmla="*/ 5374 w 10693"/>
              <a:gd name="connsiteY2" fmla="*/ 0 h 11532"/>
              <a:gd name="connsiteX3" fmla="*/ 10693 w 10693"/>
              <a:gd name="connsiteY3" fmla="*/ 1532 h 11532"/>
              <a:gd name="connsiteX4" fmla="*/ 10693 w 10693"/>
              <a:gd name="connsiteY4" fmla="*/ 11532 h 11532"/>
              <a:gd name="connsiteX5" fmla="*/ 693 w 10693"/>
              <a:gd name="connsiteY5" fmla="*/ 11532 h 11532"/>
              <a:gd name="connsiteX6" fmla="*/ 0 w 10693"/>
              <a:gd name="connsiteY6" fmla="*/ 7506 h 11532"/>
              <a:gd name="connsiteX0" fmla="*/ 0 w 10713"/>
              <a:gd name="connsiteY0" fmla="*/ 7506 h 11532"/>
              <a:gd name="connsiteX1" fmla="*/ 2399 w 10713"/>
              <a:gd name="connsiteY1" fmla="*/ 3687 h 11532"/>
              <a:gd name="connsiteX2" fmla="*/ 5374 w 10713"/>
              <a:gd name="connsiteY2" fmla="*/ 0 h 11532"/>
              <a:gd name="connsiteX3" fmla="*/ 10713 w 10713"/>
              <a:gd name="connsiteY3" fmla="*/ 675 h 11532"/>
              <a:gd name="connsiteX4" fmla="*/ 10693 w 10713"/>
              <a:gd name="connsiteY4" fmla="*/ 11532 h 11532"/>
              <a:gd name="connsiteX5" fmla="*/ 693 w 10713"/>
              <a:gd name="connsiteY5" fmla="*/ 11532 h 11532"/>
              <a:gd name="connsiteX6" fmla="*/ 0 w 10713"/>
              <a:gd name="connsiteY6" fmla="*/ 7506 h 11532"/>
              <a:gd name="connsiteX0" fmla="*/ 0 w 10713"/>
              <a:gd name="connsiteY0" fmla="*/ 7506 h 11532"/>
              <a:gd name="connsiteX1" fmla="*/ 1197 w 10713"/>
              <a:gd name="connsiteY1" fmla="*/ 5583 h 11532"/>
              <a:gd name="connsiteX2" fmla="*/ 5374 w 10713"/>
              <a:gd name="connsiteY2" fmla="*/ 0 h 11532"/>
              <a:gd name="connsiteX3" fmla="*/ 10713 w 10713"/>
              <a:gd name="connsiteY3" fmla="*/ 675 h 11532"/>
              <a:gd name="connsiteX4" fmla="*/ 10693 w 10713"/>
              <a:gd name="connsiteY4" fmla="*/ 11532 h 11532"/>
              <a:gd name="connsiteX5" fmla="*/ 693 w 10713"/>
              <a:gd name="connsiteY5" fmla="*/ 11532 h 11532"/>
              <a:gd name="connsiteX6" fmla="*/ 0 w 10713"/>
              <a:gd name="connsiteY6" fmla="*/ 7506 h 11532"/>
              <a:gd name="connsiteX0" fmla="*/ 0 w 10713"/>
              <a:gd name="connsiteY0" fmla="*/ 7506 h 11532"/>
              <a:gd name="connsiteX1" fmla="*/ 1238 w 10713"/>
              <a:gd name="connsiteY1" fmla="*/ 5609 h 11532"/>
              <a:gd name="connsiteX2" fmla="*/ 5374 w 10713"/>
              <a:gd name="connsiteY2" fmla="*/ 0 h 11532"/>
              <a:gd name="connsiteX3" fmla="*/ 10713 w 10713"/>
              <a:gd name="connsiteY3" fmla="*/ 675 h 11532"/>
              <a:gd name="connsiteX4" fmla="*/ 10693 w 10713"/>
              <a:gd name="connsiteY4" fmla="*/ 11532 h 11532"/>
              <a:gd name="connsiteX5" fmla="*/ 693 w 10713"/>
              <a:gd name="connsiteY5" fmla="*/ 11532 h 11532"/>
              <a:gd name="connsiteX6" fmla="*/ 0 w 10713"/>
              <a:gd name="connsiteY6" fmla="*/ 7506 h 11532"/>
              <a:gd name="connsiteX0" fmla="*/ 0 w 10713"/>
              <a:gd name="connsiteY0" fmla="*/ 7506 h 11532"/>
              <a:gd name="connsiteX1" fmla="*/ 1238 w 10713"/>
              <a:gd name="connsiteY1" fmla="*/ 5609 h 11532"/>
              <a:gd name="connsiteX2" fmla="*/ 2787 w 10713"/>
              <a:gd name="connsiteY2" fmla="*/ 3532 h 11532"/>
              <a:gd name="connsiteX3" fmla="*/ 5374 w 10713"/>
              <a:gd name="connsiteY3" fmla="*/ 0 h 11532"/>
              <a:gd name="connsiteX4" fmla="*/ 10713 w 10713"/>
              <a:gd name="connsiteY4" fmla="*/ 675 h 11532"/>
              <a:gd name="connsiteX5" fmla="*/ 10693 w 10713"/>
              <a:gd name="connsiteY5" fmla="*/ 11532 h 11532"/>
              <a:gd name="connsiteX6" fmla="*/ 693 w 10713"/>
              <a:gd name="connsiteY6" fmla="*/ 11532 h 11532"/>
              <a:gd name="connsiteX7" fmla="*/ 0 w 10713"/>
              <a:gd name="connsiteY7" fmla="*/ 7506 h 11532"/>
              <a:gd name="connsiteX0" fmla="*/ 0 w 10713"/>
              <a:gd name="connsiteY0" fmla="*/ 7506 h 11532"/>
              <a:gd name="connsiteX1" fmla="*/ 1238 w 10713"/>
              <a:gd name="connsiteY1" fmla="*/ 5609 h 11532"/>
              <a:gd name="connsiteX2" fmla="*/ 1646 w 10713"/>
              <a:gd name="connsiteY2" fmla="*/ 1220 h 11532"/>
              <a:gd name="connsiteX3" fmla="*/ 5374 w 10713"/>
              <a:gd name="connsiteY3" fmla="*/ 0 h 11532"/>
              <a:gd name="connsiteX4" fmla="*/ 10713 w 10713"/>
              <a:gd name="connsiteY4" fmla="*/ 675 h 11532"/>
              <a:gd name="connsiteX5" fmla="*/ 10693 w 10713"/>
              <a:gd name="connsiteY5" fmla="*/ 11532 h 11532"/>
              <a:gd name="connsiteX6" fmla="*/ 693 w 10713"/>
              <a:gd name="connsiteY6" fmla="*/ 11532 h 11532"/>
              <a:gd name="connsiteX7" fmla="*/ 0 w 10713"/>
              <a:gd name="connsiteY7" fmla="*/ 7506 h 11532"/>
              <a:gd name="connsiteX0" fmla="*/ 0 w 10713"/>
              <a:gd name="connsiteY0" fmla="*/ 7506 h 11532"/>
              <a:gd name="connsiteX1" fmla="*/ 1238 w 10713"/>
              <a:gd name="connsiteY1" fmla="*/ 5609 h 11532"/>
              <a:gd name="connsiteX2" fmla="*/ 1666 w 10713"/>
              <a:gd name="connsiteY2" fmla="*/ 2337 h 11532"/>
              <a:gd name="connsiteX3" fmla="*/ 5374 w 10713"/>
              <a:gd name="connsiteY3" fmla="*/ 0 h 11532"/>
              <a:gd name="connsiteX4" fmla="*/ 10713 w 10713"/>
              <a:gd name="connsiteY4" fmla="*/ 675 h 11532"/>
              <a:gd name="connsiteX5" fmla="*/ 10693 w 10713"/>
              <a:gd name="connsiteY5" fmla="*/ 11532 h 11532"/>
              <a:gd name="connsiteX6" fmla="*/ 693 w 10713"/>
              <a:gd name="connsiteY6" fmla="*/ 11532 h 11532"/>
              <a:gd name="connsiteX7" fmla="*/ 0 w 10713"/>
              <a:gd name="connsiteY7" fmla="*/ 7506 h 11532"/>
              <a:gd name="connsiteX0" fmla="*/ 0 w 10978"/>
              <a:gd name="connsiteY0" fmla="*/ 7168 h 11532"/>
              <a:gd name="connsiteX1" fmla="*/ 1503 w 10978"/>
              <a:gd name="connsiteY1" fmla="*/ 5609 h 11532"/>
              <a:gd name="connsiteX2" fmla="*/ 1931 w 10978"/>
              <a:gd name="connsiteY2" fmla="*/ 2337 h 11532"/>
              <a:gd name="connsiteX3" fmla="*/ 5639 w 10978"/>
              <a:gd name="connsiteY3" fmla="*/ 0 h 11532"/>
              <a:gd name="connsiteX4" fmla="*/ 10978 w 10978"/>
              <a:gd name="connsiteY4" fmla="*/ 675 h 11532"/>
              <a:gd name="connsiteX5" fmla="*/ 10958 w 10978"/>
              <a:gd name="connsiteY5" fmla="*/ 11532 h 11532"/>
              <a:gd name="connsiteX6" fmla="*/ 958 w 10978"/>
              <a:gd name="connsiteY6" fmla="*/ 11532 h 11532"/>
              <a:gd name="connsiteX7" fmla="*/ 0 w 10978"/>
              <a:gd name="connsiteY7" fmla="*/ 7168 h 11532"/>
              <a:gd name="connsiteX0" fmla="*/ 0 w 10958"/>
              <a:gd name="connsiteY0" fmla="*/ 7168 h 11532"/>
              <a:gd name="connsiteX1" fmla="*/ 1503 w 10958"/>
              <a:gd name="connsiteY1" fmla="*/ 5609 h 11532"/>
              <a:gd name="connsiteX2" fmla="*/ 1931 w 10958"/>
              <a:gd name="connsiteY2" fmla="*/ 2337 h 11532"/>
              <a:gd name="connsiteX3" fmla="*/ 5639 w 10958"/>
              <a:gd name="connsiteY3" fmla="*/ 0 h 11532"/>
              <a:gd name="connsiteX4" fmla="*/ 10856 w 10958"/>
              <a:gd name="connsiteY4" fmla="*/ 675 h 11532"/>
              <a:gd name="connsiteX5" fmla="*/ 10958 w 10958"/>
              <a:gd name="connsiteY5" fmla="*/ 11532 h 11532"/>
              <a:gd name="connsiteX6" fmla="*/ 958 w 10958"/>
              <a:gd name="connsiteY6" fmla="*/ 11532 h 11532"/>
              <a:gd name="connsiteX7" fmla="*/ 0 w 10958"/>
              <a:gd name="connsiteY7" fmla="*/ 7168 h 11532"/>
              <a:gd name="connsiteX0" fmla="*/ 0 w 10858"/>
              <a:gd name="connsiteY0" fmla="*/ 7168 h 11558"/>
              <a:gd name="connsiteX1" fmla="*/ 1503 w 10858"/>
              <a:gd name="connsiteY1" fmla="*/ 5609 h 11558"/>
              <a:gd name="connsiteX2" fmla="*/ 1931 w 10858"/>
              <a:gd name="connsiteY2" fmla="*/ 2337 h 11558"/>
              <a:gd name="connsiteX3" fmla="*/ 5639 w 10858"/>
              <a:gd name="connsiteY3" fmla="*/ 0 h 11558"/>
              <a:gd name="connsiteX4" fmla="*/ 10856 w 10858"/>
              <a:gd name="connsiteY4" fmla="*/ 675 h 11558"/>
              <a:gd name="connsiteX5" fmla="*/ 10856 w 10858"/>
              <a:gd name="connsiteY5" fmla="*/ 11558 h 11558"/>
              <a:gd name="connsiteX6" fmla="*/ 958 w 10858"/>
              <a:gd name="connsiteY6" fmla="*/ 11532 h 11558"/>
              <a:gd name="connsiteX7" fmla="*/ 0 w 10858"/>
              <a:gd name="connsiteY7" fmla="*/ 7168 h 11558"/>
              <a:gd name="connsiteX0" fmla="*/ 0 w 10897"/>
              <a:gd name="connsiteY0" fmla="*/ 7168 h 11558"/>
              <a:gd name="connsiteX1" fmla="*/ 1503 w 10897"/>
              <a:gd name="connsiteY1" fmla="*/ 5609 h 11558"/>
              <a:gd name="connsiteX2" fmla="*/ 1931 w 10897"/>
              <a:gd name="connsiteY2" fmla="*/ 2337 h 11558"/>
              <a:gd name="connsiteX3" fmla="*/ 5639 w 10897"/>
              <a:gd name="connsiteY3" fmla="*/ 0 h 11558"/>
              <a:gd name="connsiteX4" fmla="*/ 10897 w 10897"/>
              <a:gd name="connsiteY4" fmla="*/ 649 h 11558"/>
              <a:gd name="connsiteX5" fmla="*/ 10856 w 10897"/>
              <a:gd name="connsiteY5" fmla="*/ 11558 h 11558"/>
              <a:gd name="connsiteX6" fmla="*/ 958 w 10897"/>
              <a:gd name="connsiteY6" fmla="*/ 11532 h 11558"/>
              <a:gd name="connsiteX7" fmla="*/ 0 w 10897"/>
              <a:gd name="connsiteY7" fmla="*/ 7168 h 11558"/>
              <a:gd name="connsiteX0" fmla="*/ 0 w 10897"/>
              <a:gd name="connsiteY0" fmla="*/ 7168 h 11558"/>
              <a:gd name="connsiteX1" fmla="*/ 1503 w 10897"/>
              <a:gd name="connsiteY1" fmla="*/ 5609 h 11558"/>
              <a:gd name="connsiteX2" fmla="*/ 1768 w 10897"/>
              <a:gd name="connsiteY2" fmla="*/ 2259 h 11558"/>
              <a:gd name="connsiteX3" fmla="*/ 5639 w 10897"/>
              <a:gd name="connsiteY3" fmla="*/ 0 h 11558"/>
              <a:gd name="connsiteX4" fmla="*/ 10897 w 10897"/>
              <a:gd name="connsiteY4" fmla="*/ 649 h 11558"/>
              <a:gd name="connsiteX5" fmla="*/ 10856 w 10897"/>
              <a:gd name="connsiteY5" fmla="*/ 11558 h 11558"/>
              <a:gd name="connsiteX6" fmla="*/ 958 w 10897"/>
              <a:gd name="connsiteY6" fmla="*/ 11532 h 11558"/>
              <a:gd name="connsiteX7" fmla="*/ 0 w 10897"/>
              <a:gd name="connsiteY7" fmla="*/ 7168 h 11558"/>
              <a:gd name="connsiteX0" fmla="*/ 0 w 10897"/>
              <a:gd name="connsiteY0" fmla="*/ 7168 h 11558"/>
              <a:gd name="connsiteX1" fmla="*/ 1503 w 10897"/>
              <a:gd name="connsiteY1" fmla="*/ 5609 h 11558"/>
              <a:gd name="connsiteX2" fmla="*/ 1768 w 10897"/>
              <a:gd name="connsiteY2" fmla="*/ 2259 h 11558"/>
              <a:gd name="connsiteX3" fmla="*/ 5639 w 10897"/>
              <a:gd name="connsiteY3" fmla="*/ 0 h 11558"/>
              <a:gd name="connsiteX4" fmla="*/ 10897 w 10897"/>
              <a:gd name="connsiteY4" fmla="*/ 649 h 11558"/>
              <a:gd name="connsiteX5" fmla="*/ 10856 w 10897"/>
              <a:gd name="connsiteY5" fmla="*/ 11558 h 11558"/>
              <a:gd name="connsiteX6" fmla="*/ 958 w 10897"/>
              <a:gd name="connsiteY6" fmla="*/ 11532 h 11558"/>
              <a:gd name="connsiteX7" fmla="*/ 0 w 10897"/>
              <a:gd name="connsiteY7" fmla="*/ 7168 h 11558"/>
              <a:gd name="connsiteX0" fmla="*/ 0 w 10856"/>
              <a:gd name="connsiteY0" fmla="*/ 7168 h 11558"/>
              <a:gd name="connsiteX1" fmla="*/ 1503 w 10856"/>
              <a:gd name="connsiteY1" fmla="*/ 5609 h 11558"/>
              <a:gd name="connsiteX2" fmla="*/ 1768 w 10856"/>
              <a:gd name="connsiteY2" fmla="*/ 2259 h 11558"/>
              <a:gd name="connsiteX3" fmla="*/ 5639 w 10856"/>
              <a:gd name="connsiteY3" fmla="*/ 0 h 11558"/>
              <a:gd name="connsiteX4" fmla="*/ 10612 w 10856"/>
              <a:gd name="connsiteY4" fmla="*/ 597 h 11558"/>
              <a:gd name="connsiteX5" fmla="*/ 10856 w 10856"/>
              <a:gd name="connsiteY5" fmla="*/ 11558 h 11558"/>
              <a:gd name="connsiteX6" fmla="*/ 958 w 10856"/>
              <a:gd name="connsiteY6" fmla="*/ 11532 h 11558"/>
              <a:gd name="connsiteX7" fmla="*/ 0 w 10856"/>
              <a:gd name="connsiteY7" fmla="*/ 7168 h 11558"/>
              <a:gd name="connsiteX0" fmla="*/ 0 w 10856"/>
              <a:gd name="connsiteY0" fmla="*/ 7168 h 11558"/>
              <a:gd name="connsiteX1" fmla="*/ 1503 w 10856"/>
              <a:gd name="connsiteY1" fmla="*/ 5609 h 11558"/>
              <a:gd name="connsiteX2" fmla="*/ 1768 w 10856"/>
              <a:gd name="connsiteY2" fmla="*/ 2259 h 11558"/>
              <a:gd name="connsiteX3" fmla="*/ 5639 w 10856"/>
              <a:gd name="connsiteY3" fmla="*/ 0 h 11558"/>
              <a:gd name="connsiteX4" fmla="*/ 10612 w 10856"/>
              <a:gd name="connsiteY4" fmla="*/ 597 h 11558"/>
              <a:gd name="connsiteX5" fmla="*/ 10856 w 10856"/>
              <a:gd name="connsiteY5" fmla="*/ 11558 h 11558"/>
              <a:gd name="connsiteX6" fmla="*/ 958 w 10856"/>
              <a:gd name="connsiteY6" fmla="*/ 11532 h 11558"/>
              <a:gd name="connsiteX7" fmla="*/ 0 w 10856"/>
              <a:gd name="connsiteY7" fmla="*/ 7168 h 11558"/>
              <a:gd name="connsiteX0" fmla="*/ 0 w 10856"/>
              <a:gd name="connsiteY0" fmla="*/ 7168 h 11558"/>
              <a:gd name="connsiteX1" fmla="*/ 1503 w 10856"/>
              <a:gd name="connsiteY1" fmla="*/ 5609 h 11558"/>
              <a:gd name="connsiteX2" fmla="*/ 1768 w 10856"/>
              <a:gd name="connsiteY2" fmla="*/ 2259 h 11558"/>
              <a:gd name="connsiteX3" fmla="*/ 5639 w 10856"/>
              <a:gd name="connsiteY3" fmla="*/ 0 h 11558"/>
              <a:gd name="connsiteX4" fmla="*/ 10612 w 10856"/>
              <a:gd name="connsiteY4" fmla="*/ 597 h 11558"/>
              <a:gd name="connsiteX5" fmla="*/ 10856 w 10856"/>
              <a:gd name="connsiteY5" fmla="*/ 11558 h 11558"/>
              <a:gd name="connsiteX6" fmla="*/ 958 w 10856"/>
              <a:gd name="connsiteY6" fmla="*/ 11532 h 11558"/>
              <a:gd name="connsiteX7" fmla="*/ 0 w 10856"/>
              <a:gd name="connsiteY7" fmla="*/ 7168 h 11558"/>
              <a:gd name="connsiteX0" fmla="*/ 0 w 10856"/>
              <a:gd name="connsiteY0" fmla="*/ 7168 h 11558"/>
              <a:gd name="connsiteX1" fmla="*/ 1503 w 10856"/>
              <a:gd name="connsiteY1" fmla="*/ 5609 h 11558"/>
              <a:gd name="connsiteX2" fmla="*/ 1768 w 10856"/>
              <a:gd name="connsiteY2" fmla="*/ 2259 h 11558"/>
              <a:gd name="connsiteX3" fmla="*/ 5639 w 10856"/>
              <a:gd name="connsiteY3" fmla="*/ 0 h 11558"/>
              <a:gd name="connsiteX4" fmla="*/ 10612 w 10856"/>
              <a:gd name="connsiteY4" fmla="*/ 597 h 11558"/>
              <a:gd name="connsiteX5" fmla="*/ 10856 w 10856"/>
              <a:gd name="connsiteY5" fmla="*/ 11558 h 11558"/>
              <a:gd name="connsiteX6" fmla="*/ 958 w 10856"/>
              <a:gd name="connsiteY6" fmla="*/ 11532 h 11558"/>
              <a:gd name="connsiteX7" fmla="*/ 0 w 10856"/>
              <a:gd name="connsiteY7" fmla="*/ 7168 h 11558"/>
              <a:gd name="connsiteX0" fmla="*/ 0 w 10856"/>
              <a:gd name="connsiteY0" fmla="*/ 7168 h 11558"/>
              <a:gd name="connsiteX1" fmla="*/ 1503 w 10856"/>
              <a:gd name="connsiteY1" fmla="*/ 5609 h 11558"/>
              <a:gd name="connsiteX2" fmla="*/ 1768 w 10856"/>
              <a:gd name="connsiteY2" fmla="*/ 2259 h 11558"/>
              <a:gd name="connsiteX3" fmla="*/ 5639 w 10856"/>
              <a:gd name="connsiteY3" fmla="*/ 0 h 11558"/>
              <a:gd name="connsiteX4" fmla="*/ 10612 w 10856"/>
              <a:gd name="connsiteY4" fmla="*/ 597 h 11558"/>
              <a:gd name="connsiteX5" fmla="*/ 10856 w 10856"/>
              <a:gd name="connsiteY5" fmla="*/ 11558 h 11558"/>
              <a:gd name="connsiteX6" fmla="*/ 4740 w 10856"/>
              <a:gd name="connsiteY6" fmla="*/ 11533 h 11558"/>
              <a:gd name="connsiteX7" fmla="*/ 958 w 10856"/>
              <a:gd name="connsiteY7" fmla="*/ 11532 h 11558"/>
              <a:gd name="connsiteX8" fmla="*/ 0 w 10856"/>
              <a:gd name="connsiteY8" fmla="*/ 7168 h 11558"/>
              <a:gd name="connsiteX0" fmla="*/ 0 w 10856"/>
              <a:gd name="connsiteY0" fmla="*/ 7168 h 11558"/>
              <a:gd name="connsiteX1" fmla="*/ 1503 w 10856"/>
              <a:gd name="connsiteY1" fmla="*/ 5609 h 11558"/>
              <a:gd name="connsiteX2" fmla="*/ 1768 w 10856"/>
              <a:gd name="connsiteY2" fmla="*/ 2259 h 11558"/>
              <a:gd name="connsiteX3" fmla="*/ 5639 w 10856"/>
              <a:gd name="connsiteY3" fmla="*/ 0 h 11558"/>
              <a:gd name="connsiteX4" fmla="*/ 10612 w 10856"/>
              <a:gd name="connsiteY4" fmla="*/ 597 h 11558"/>
              <a:gd name="connsiteX5" fmla="*/ 10856 w 10856"/>
              <a:gd name="connsiteY5" fmla="*/ 11558 h 11558"/>
              <a:gd name="connsiteX6" fmla="*/ 4740 w 10856"/>
              <a:gd name="connsiteY6" fmla="*/ 11533 h 11558"/>
              <a:gd name="connsiteX7" fmla="*/ 638 w 10856"/>
              <a:gd name="connsiteY7" fmla="*/ 10055 h 11558"/>
              <a:gd name="connsiteX8" fmla="*/ 0 w 10856"/>
              <a:gd name="connsiteY8" fmla="*/ 7168 h 11558"/>
              <a:gd name="connsiteX0" fmla="*/ 0 w 10796"/>
              <a:gd name="connsiteY0" fmla="*/ 7168 h 11558"/>
              <a:gd name="connsiteX1" fmla="*/ 1503 w 10796"/>
              <a:gd name="connsiteY1" fmla="*/ 5609 h 11558"/>
              <a:gd name="connsiteX2" fmla="*/ 1768 w 10796"/>
              <a:gd name="connsiteY2" fmla="*/ 2259 h 11558"/>
              <a:gd name="connsiteX3" fmla="*/ 5639 w 10796"/>
              <a:gd name="connsiteY3" fmla="*/ 0 h 11558"/>
              <a:gd name="connsiteX4" fmla="*/ 10612 w 10796"/>
              <a:gd name="connsiteY4" fmla="*/ 597 h 11558"/>
              <a:gd name="connsiteX5" fmla="*/ 10796 w 10796"/>
              <a:gd name="connsiteY5" fmla="*/ 11558 h 11558"/>
              <a:gd name="connsiteX6" fmla="*/ 4740 w 10796"/>
              <a:gd name="connsiteY6" fmla="*/ 11533 h 11558"/>
              <a:gd name="connsiteX7" fmla="*/ 638 w 10796"/>
              <a:gd name="connsiteY7" fmla="*/ 10055 h 11558"/>
              <a:gd name="connsiteX8" fmla="*/ 0 w 10796"/>
              <a:gd name="connsiteY8" fmla="*/ 7168 h 11558"/>
              <a:gd name="connsiteX0" fmla="*/ 0 w 10796"/>
              <a:gd name="connsiteY0" fmla="*/ 7168 h 11558"/>
              <a:gd name="connsiteX1" fmla="*/ 1503 w 10796"/>
              <a:gd name="connsiteY1" fmla="*/ 5609 h 11558"/>
              <a:gd name="connsiteX2" fmla="*/ 1768 w 10796"/>
              <a:gd name="connsiteY2" fmla="*/ 2259 h 11558"/>
              <a:gd name="connsiteX3" fmla="*/ 5639 w 10796"/>
              <a:gd name="connsiteY3" fmla="*/ 0 h 11558"/>
              <a:gd name="connsiteX4" fmla="*/ 10612 w 10796"/>
              <a:gd name="connsiteY4" fmla="*/ 597 h 11558"/>
              <a:gd name="connsiteX5" fmla="*/ 10796 w 10796"/>
              <a:gd name="connsiteY5" fmla="*/ 11558 h 11558"/>
              <a:gd name="connsiteX6" fmla="*/ 4740 w 10796"/>
              <a:gd name="connsiteY6" fmla="*/ 11533 h 11558"/>
              <a:gd name="connsiteX7" fmla="*/ 638 w 10796"/>
              <a:gd name="connsiteY7" fmla="*/ 10055 h 11558"/>
              <a:gd name="connsiteX8" fmla="*/ 0 w 10796"/>
              <a:gd name="connsiteY8" fmla="*/ 7168 h 11558"/>
              <a:gd name="connsiteX0" fmla="*/ 0 w 10803"/>
              <a:gd name="connsiteY0" fmla="*/ 7168 h 11558"/>
              <a:gd name="connsiteX1" fmla="*/ 1503 w 10803"/>
              <a:gd name="connsiteY1" fmla="*/ 5609 h 11558"/>
              <a:gd name="connsiteX2" fmla="*/ 1768 w 10803"/>
              <a:gd name="connsiteY2" fmla="*/ 2259 h 11558"/>
              <a:gd name="connsiteX3" fmla="*/ 5639 w 10803"/>
              <a:gd name="connsiteY3" fmla="*/ 0 h 11558"/>
              <a:gd name="connsiteX4" fmla="*/ 10752 w 10803"/>
              <a:gd name="connsiteY4" fmla="*/ 572 h 11558"/>
              <a:gd name="connsiteX5" fmla="*/ 10796 w 10803"/>
              <a:gd name="connsiteY5" fmla="*/ 11558 h 11558"/>
              <a:gd name="connsiteX6" fmla="*/ 4740 w 10803"/>
              <a:gd name="connsiteY6" fmla="*/ 11533 h 11558"/>
              <a:gd name="connsiteX7" fmla="*/ 638 w 10803"/>
              <a:gd name="connsiteY7" fmla="*/ 10055 h 11558"/>
              <a:gd name="connsiteX8" fmla="*/ 0 w 10803"/>
              <a:gd name="connsiteY8" fmla="*/ 7168 h 11558"/>
              <a:gd name="connsiteX0" fmla="*/ 0 w 10813"/>
              <a:gd name="connsiteY0" fmla="*/ 7168 h 11558"/>
              <a:gd name="connsiteX1" fmla="*/ 1503 w 10813"/>
              <a:gd name="connsiteY1" fmla="*/ 5609 h 11558"/>
              <a:gd name="connsiteX2" fmla="*/ 1768 w 10813"/>
              <a:gd name="connsiteY2" fmla="*/ 2259 h 11558"/>
              <a:gd name="connsiteX3" fmla="*/ 5639 w 10813"/>
              <a:gd name="connsiteY3" fmla="*/ 0 h 11558"/>
              <a:gd name="connsiteX4" fmla="*/ 10772 w 10813"/>
              <a:gd name="connsiteY4" fmla="*/ 521 h 11558"/>
              <a:gd name="connsiteX5" fmla="*/ 10796 w 10813"/>
              <a:gd name="connsiteY5" fmla="*/ 11558 h 11558"/>
              <a:gd name="connsiteX6" fmla="*/ 4740 w 10813"/>
              <a:gd name="connsiteY6" fmla="*/ 11533 h 11558"/>
              <a:gd name="connsiteX7" fmla="*/ 638 w 10813"/>
              <a:gd name="connsiteY7" fmla="*/ 10055 h 11558"/>
              <a:gd name="connsiteX8" fmla="*/ 0 w 10813"/>
              <a:gd name="connsiteY8" fmla="*/ 7168 h 11558"/>
              <a:gd name="connsiteX0" fmla="*/ 0 w 10796"/>
              <a:gd name="connsiteY0" fmla="*/ 7168 h 11558"/>
              <a:gd name="connsiteX1" fmla="*/ 1503 w 10796"/>
              <a:gd name="connsiteY1" fmla="*/ 5609 h 11558"/>
              <a:gd name="connsiteX2" fmla="*/ 1768 w 10796"/>
              <a:gd name="connsiteY2" fmla="*/ 2259 h 11558"/>
              <a:gd name="connsiteX3" fmla="*/ 5639 w 10796"/>
              <a:gd name="connsiteY3" fmla="*/ 0 h 11558"/>
              <a:gd name="connsiteX4" fmla="*/ 10772 w 10796"/>
              <a:gd name="connsiteY4" fmla="*/ 521 h 11558"/>
              <a:gd name="connsiteX5" fmla="*/ 10796 w 10796"/>
              <a:gd name="connsiteY5" fmla="*/ 11558 h 11558"/>
              <a:gd name="connsiteX6" fmla="*/ 4740 w 10796"/>
              <a:gd name="connsiteY6" fmla="*/ 11533 h 11558"/>
              <a:gd name="connsiteX7" fmla="*/ 638 w 10796"/>
              <a:gd name="connsiteY7" fmla="*/ 10055 h 11558"/>
              <a:gd name="connsiteX8" fmla="*/ 0 w 10796"/>
              <a:gd name="connsiteY8" fmla="*/ 7168 h 11558"/>
              <a:gd name="connsiteX0" fmla="*/ 0 w 10796"/>
              <a:gd name="connsiteY0" fmla="*/ 7168 h 11558"/>
              <a:gd name="connsiteX1" fmla="*/ 1503 w 10796"/>
              <a:gd name="connsiteY1" fmla="*/ 5609 h 11558"/>
              <a:gd name="connsiteX2" fmla="*/ 1768 w 10796"/>
              <a:gd name="connsiteY2" fmla="*/ 2259 h 11558"/>
              <a:gd name="connsiteX3" fmla="*/ 5639 w 10796"/>
              <a:gd name="connsiteY3" fmla="*/ 0 h 11558"/>
              <a:gd name="connsiteX4" fmla="*/ 10772 w 10796"/>
              <a:gd name="connsiteY4" fmla="*/ 521 h 11558"/>
              <a:gd name="connsiteX5" fmla="*/ 10796 w 10796"/>
              <a:gd name="connsiteY5" fmla="*/ 11558 h 11558"/>
              <a:gd name="connsiteX6" fmla="*/ 5128 w 10796"/>
              <a:gd name="connsiteY6" fmla="*/ 11496 h 11558"/>
              <a:gd name="connsiteX7" fmla="*/ 638 w 10796"/>
              <a:gd name="connsiteY7" fmla="*/ 10055 h 11558"/>
              <a:gd name="connsiteX8" fmla="*/ 0 w 10796"/>
              <a:gd name="connsiteY8" fmla="*/ 7168 h 11558"/>
              <a:gd name="connsiteX0" fmla="*/ 0 w 10796"/>
              <a:gd name="connsiteY0" fmla="*/ 7131 h 11521"/>
              <a:gd name="connsiteX1" fmla="*/ 1503 w 10796"/>
              <a:gd name="connsiteY1" fmla="*/ 5572 h 11521"/>
              <a:gd name="connsiteX2" fmla="*/ 1768 w 10796"/>
              <a:gd name="connsiteY2" fmla="*/ 2222 h 11521"/>
              <a:gd name="connsiteX3" fmla="*/ 6027 w 10796"/>
              <a:gd name="connsiteY3" fmla="*/ 0 h 11521"/>
              <a:gd name="connsiteX4" fmla="*/ 10772 w 10796"/>
              <a:gd name="connsiteY4" fmla="*/ 484 h 11521"/>
              <a:gd name="connsiteX5" fmla="*/ 10796 w 10796"/>
              <a:gd name="connsiteY5" fmla="*/ 11521 h 11521"/>
              <a:gd name="connsiteX6" fmla="*/ 5128 w 10796"/>
              <a:gd name="connsiteY6" fmla="*/ 11459 h 11521"/>
              <a:gd name="connsiteX7" fmla="*/ 638 w 10796"/>
              <a:gd name="connsiteY7" fmla="*/ 10018 h 11521"/>
              <a:gd name="connsiteX8" fmla="*/ 0 w 10796"/>
              <a:gd name="connsiteY8" fmla="*/ 7131 h 11521"/>
              <a:gd name="connsiteX0" fmla="*/ 0 w 10796"/>
              <a:gd name="connsiteY0" fmla="*/ 7131 h 11521"/>
              <a:gd name="connsiteX1" fmla="*/ 1503 w 10796"/>
              <a:gd name="connsiteY1" fmla="*/ 5572 h 11521"/>
              <a:gd name="connsiteX2" fmla="*/ 1768 w 10796"/>
              <a:gd name="connsiteY2" fmla="*/ 2222 h 11521"/>
              <a:gd name="connsiteX3" fmla="*/ 6027 w 10796"/>
              <a:gd name="connsiteY3" fmla="*/ 0 h 11521"/>
              <a:gd name="connsiteX4" fmla="*/ 10772 w 10796"/>
              <a:gd name="connsiteY4" fmla="*/ 484 h 11521"/>
              <a:gd name="connsiteX5" fmla="*/ 10796 w 10796"/>
              <a:gd name="connsiteY5" fmla="*/ 11521 h 11521"/>
              <a:gd name="connsiteX6" fmla="*/ 5128 w 10796"/>
              <a:gd name="connsiteY6" fmla="*/ 11459 h 11521"/>
              <a:gd name="connsiteX7" fmla="*/ 638 w 10796"/>
              <a:gd name="connsiteY7" fmla="*/ 10018 h 11521"/>
              <a:gd name="connsiteX8" fmla="*/ 0 w 10796"/>
              <a:gd name="connsiteY8" fmla="*/ 7131 h 11521"/>
              <a:gd name="connsiteX0" fmla="*/ 0 w 10796"/>
              <a:gd name="connsiteY0" fmla="*/ 7131 h 11521"/>
              <a:gd name="connsiteX1" fmla="*/ 1503 w 10796"/>
              <a:gd name="connsiteY1" fmla="*/ 5572 h 11521"/>
              <a:gd name="connsiteX2" fmla="*/ 1768 w 10796"/>
              <a:gd name="connsiteY2" fmla="*/ 2222 h 11521"/>
              <a:gd name="connsiteX3" fmla="*/ 6027 w 10796"/>
              <a:gd name="connsiteY3" fmla="*/ 0 h 11521"/>
              <a:gd name="connsiteX4" fmla="*/ 10772 w 10796"/>
              <a:gd name="connsiteY4" fmla="*/ 484 h 11521"/>
              <a:gd name="connsiteX5" fmla="*/ 10796 w 10796"/>
              <a:gd name="connsiteY5" fmla="*/ 11521 h 11521"/>
              <a:gd name="connsiteX6" fmla="*/ 5128 w 10796"/>
              <a:gd name="connsiteY6" fmla="*/ 11459 h 11521"/>
              <a:gd name="connsiteX7" fmla="*/ 638 w 10796"/>
              <a:gd name="connsiteY7" fmla="*/ 10018 h 11521"/>
              <a:gd name="connsiteX8" fmla="*/ 0 w 10796"/>
              <a:gd name="connsiteY8" fmla="*/ 7131 h 11521"/>
              <a:gd name="connsiteX0" fmla="*/ 0 w 10796"/>
              <a:gd name="connsiteY0" fmla="*/ 6907 h 11297"/>
              <a:gd name="connsiteX1" fmla="*/ 1503 w 10796"/>
              <a:gd name="connsiteY1" fmla="*/ 5348 h 11297"/>
              <a:gd name="connsiteX2" fmla="*/ 1768 w 10796"/>
              <a:gd name="connsiteY2" fmla="*/ 1998 h 11297"/>
              <a:gd name="connsiteX3" fmla="*/ 5519 w 10796"/>
              <a:gd name="connsiteY3" fmla="*/ 0 h 11297"/>
              <a:gd name="connsiteX4" fmla="*/ 10772 w 10796"/>
              <a:gd name="connsiteY4" fmla="*/ 260 h 11297"/>
              <a:gd name="connsiteX5" fmla="*/ 10796 w 10796"/>
              <a:gd name="connsiteY5" fmla="*/ 11297 h 11297"/>
              <a:gd name="connsiteX6" fmla="*/ 5128 w 10796"/>
              <a:gd name="connsiteY6" fmla="*/ 11235 h 11297"/>
              <a:gd name="connsiteX7" fmla="*/ 638 w 10796"/>
              <a:gd name="connsiteY7" fmla="*/ 9794 h 11297"/>
              <a:gd name="connsiteX8" fmla="*/ 0 w 10796"/>
              <a:gd name="connsiteY8" fmla="*/ 6907 h 11297"/>
              <a:gd name="connsiteX0" fmla="*/ 0 w 10796"/>
              <a:gd name="connsiteY0" fmla="*/ 6907 h 11297"/>
              <a:gd name="connsiteX1" fmla="*/ 1503 w 10796"/>
              <a:gd name="connsiteY1" fmla="*/ 5348 h 11297"/>
              <a:gd name="connsiteX2" fmla="*/ 1768 w 10796"/>
              <a:gd name="connsiteY2" fmla="*/ 1998 h 11297"/>
              <a:gd name="connsiteX3" fmla="*/ 5519 w 10796"/>
              <a:gd name="connsiteY3" fmla="*/ 0 h 11297"/>
              <a:gd name="connsiteX4" fmla="*/ 10772 w 10796"/>
              <a:gd name="connsiteY4" fmla="*/ 260 h 11297"/>
              <a:gd name="connsiteX5" fmla="*/ 10796 w 10796"/>
              <a:gd name="connsiteY5" fmla="*/ 11297 h 11297"/>
              <a:gd name="connsiteX6" fmla="*/ 5128 w 10796"/>
              <a:gd name="connsiteY6" fmla="*/ 11235 h 11297"/>
              <a:gd name="connsiteX7" fmla="*/ 638 w 10796"/>
              <a:gd name="connsiteY7" fmla="*/ 9794 h 11297"/>
              <a:gd name="connsiteX8" fmla="*/ 0 w 10796"/>
              <a:gd name="connsiteY8" fmla="*/ 6907 h 11297"/>
              <a:gd name="connsiteX0" fmla="*/ 0 w 10796"/>
              <a:gd name="connsiteY0" fmla="*/ 6907 h 11297"/>
              <a:gd name="connsiteX1" fmla="*/ 1503 w 10796"/>
              <a:gd name="connsiteY1" fmla="*/ 5348 h 11297"/>
              <a:gd name="connsiteX2" fmla="*/ 1768 w 10796"/>
              <a:gd name="connsiteY2" fmla="*/ 1998 h 11297"/>
              <a:gd name="connsiteX3" fmla="*/ 5519 w 10796"/>
              <a:gd name="connsiteY3" fmla="*/ 0 h 11297"/>
              <a:gd name="connsiteX4" fmla="*/ 10772 w 10796"/>
              <a:gd name="connsiteY4" fmla="*/ 260 h 11297"/>
              <a:gd name="connsiteX5" fmla="*/ 10796 w 10796"/>
              <a:gd name="connsiteY5" fmla="*/ 11297 h 11297"/>
              <a:gd name="connsiteX6" fmla="*/ 5128 w 10796"/>
              <a:gd name="connsiteY6" fmla="*/ 11235 h 11297"/>
              <a:gd name="connsiteX7" fmla="*/ 778 w 10796"/>
              <a:gd name="connsiteY7" fmla="*/ 9323 h 11297"/>
              <a:gd name="connsiteX8" fmla="*/ 0 w 10796"/>
              <a:gd name="connsiteY8" fmla="*/ 6907 h 1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6" h="11297">
                <a:moveTo>
                  <a:pt x="0" y="6907"/>
                </a:moveTo>
                <a:lnTo>
                  <a:pt x="1503" y="5348"/>
                </a:lnTo>
                <a:cubicBezTo>
                  <a:pt x="1646" y="4257"/>
                  <a:pt x="1707" y="3089"/>
                  <a:pt x="1768" y="1998"/>
                </a:cubicBezTo>
                <a:cubicBezTo>
                  <a:pt x="3188" y="1257"/>
                  <a:pt x="4218" y="1264"/>
                  <a:pt x="5519" y="0"/>
                </a:cubicBezTo>
                <a:cubicBezTo>
                  <a:pt x="7190" y="49"/>
                  <a:pt x="9190" y="99"/>
                  <a:pt x="10772" y="260"/>
                </a:cubicBezTo>
                <a:cubicBezTo>
                  <a:pt x="10787" y="3879"/>
                  <a:pt x="10799" y="3236"/>
                  <a:pt x="10796" y="11297"/>
                </a:cubicBezTo>
                <a:lnTo>
                  <a:pt x="5128" y="11235"/>
                </a:lnTo>
                <a:lnTo>
                  <a:pt x="778" y="9323"/>
                </a:lnTo>
                <a:lnTo>
                  <a:pt x="0" y="6907"/>
                </a:lnTo>
                <a:close/>
              </a:path>
            </a:pathLst>
          </a:custGeom>
          <a:blipFill>
            <a:blip r:embed="rId3"/>
            <a:srcRect/>
            <a:stretch>
              <a:fillRect l="9068" r="-2967"/>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4692936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Seiten gestalten</a:t>
            </a:r>
          </a:p>
        </p:txBody>
      </p:sp>
      <p:sp>
        <p:nvSpPr>
          <p:cNvPr id="3" name="Inhaltsplatzhalter 2"/>
          <p:cNvSpPr>
            <a:spLocks noGrp="1"/>
          </p:cNvSpPr>
          <p:nvPr>
            <p:ph idx="1"/>
          </p:nvPr>
        </p:nvSpPr>
        <p:spPr>
          <a:xfrm>
            <a:off x="0" y="2011680"/>
            <a:ext cx="3713260" cy="4497608"/>
          </a:xfrm>
        </p:spPr>
        <p:txBody>
          <a:bodyPr/>
          <a:lstStyle/>
          <a:p>
            <a:endParaRPr lang="de-DE" b="1" dirty="0">
              <a:solidFill>
                <a:srgbClr val="055B8B"/>
              </a:solidFill>
              <a:latin typeface="Arial" panose="020B0604020202020204" pitchFamily="34" charset="0"/>
              <a:cs typeface="Arial" panose="020B0604020202020204" pitchFamily="34" charset="0"/>
            </a:endParaRPr>
          </a:p>
          <a:p>
            <a:pPr marL="671513" lvl="2"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Hinzufügen von Inhalten</a:t>
            </a:r>
          </a:p>
          <a:p>
            <a:pPr marL="671513" lvl="2"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Einfaches Editieren</a:t>
            </a:r>
          </a:p>
          <a:p>
            <a:pPr marL="671513" lvl="2"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Diskussionsforum einbinden</a:t>
            </a:r>
          </a:p>
          <a:p>
            <a:pPr marL="671513" lvl="2"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Umfrage anlegen</a:t>
            </a:r>
          </a:p>
          <a:p>
            <a:pPr marL="400050" lvl="2" indent="0" fontAlgn="base">
              <a:spcBef>
                <a:spcPts val="600"/>
              </a:spcBef>
              <a:spcAft>
                <a:spcPct val="50000"/>
              </a:spcAft>
              <a:buClr>
                <a:srgbClr val="055B8B"/>
              </a:buClr>
              <a:buSzPct val="100000"/>
              <a:buNone/>
              <a:defRPr/>
            </a:pPr>
            <a:endParaRPr lang="de-DE" sz="1400" kern="0" dirty="0">
              <a:solidFill>
                <a:prstClr val="black"/>
              </a:solidFill>
              <a:latin typeface="Arial"/>
              <a:cs typeface="Arial"/>
            </a:endParaRPr>
          </a:p>
        </p:txBody>
      </p:sp>
      <p:grpSp>
        <p:nvGrpSpPr>
          <p:cNvPr id="8" name="Gruppieren 7">
            <a:extLst>
              <a:ext uri="{FF2B5EF4-FFF2-40B4-BE49-F238E27FC236}">
                <a16:creationId xmlns:a16="http://schemas.microsoft.com/office/drawing/2014/main" id="{D5CA5CB0-F2E1-451E-8B62-558FA006B1AB}"/>
              </a:ext>
            </a:extLst>
          </p:cNvPr>
          <p:cNvGrpSpPr/>
          <p:nvPr/>
        </p:nvGrpSpPr>
        <p:grpSpPr>
          <a:xfrm>
            <a:off x="3550600" y="1606163"/>
            <a:ext cx="5335972" cy="4320377"/>
            <a:chOff x="3550600" y="1606163"/>
            <a:chExt cx="5335972" cy="4320377"/>
          </a:xfrm>
        </p:grpSpPr>
        <p:pic>
          <p:nvPicPr>
            <p:cNvPr id="5" name="Grafik 4">
              <a:extLst>
                <a:ext uri="{FF2B5EF4-FFF2-40B4-BE49-F238E27FC236}">
                  <a16:creationId xmlns:a16="http://schemas.microsoft.com/office/drawing/2014/main" id="{4FCE7E40-7786-4EE0-95E6-AA6094E99B50}"/>
                </a:ext>
              </a:extLst>
            </p:cNvPr>
            <p:cNvPicPr>
              <a:picLocks noChangeAspect="1"/>
            </p:cNvPicPr>
            <p:nvPr/>
          </p:nvPicPr>
          <p:blipFill>
            <a:blip r:embed="rId3"/>
            <a:stretch>
              <a:fillRect/>
            </a:stretch>
          </p:blipFill>
          <p:spPr>
            <a:xfrm>
              <a:off x="3550600" y="1606163"/>
              <a:ext cx="5335972" cy="4320377"/>
            </a:xfrm>
            <a:prstGeom prst="rect">
              <a:avLst/>
            </a:prstGeom>
            <a:ln>
              <a:noFill/>
            </a:ln>
            <a:effectLst>
              <a:outerShdw blurRad="292100" dist="139700" dir="2700000" algn="tl" rotWithShape="0">
                <a:srgbClr val="333333">
                  <a:alpha val="65000"/>
                </a:srgbClr>
              </a:outerShdw>
            </a:effectLst>
          </p:spPr>
        </p:pic>
        <p:pic>
          <p:nvPicPr>
            <p:cNvPr id="7" name="Grafik 6">
              <a:extLst>
                <a:ext uri="{FF2B5EF4-FFF2-40B4-BE49-F238E27FC236}">
                  <a16:creationId xmlns:a16="http://schemas.microsoft.com/office/drawing/2014/main" id="{385773DA-7143-439B-BC04-730CF89E9C60}"/>
                </a:ext>
              </a:extLst>
            </p:cNvPr>
            <p:cNvPicPr>
              <a:picLocks noChangeAspect="1"/>
            </p:cNvPicPr>
            <p:nvPr/>
          </p:nvPicPr>
          <p:blipFill>
            <a:blip r:embed="rId4"/>
            <a:stretch>
              <a:fillRect/>
            </a:stretch>
          </p:blipFill>
          <p:spPr>
            <a:xfrm>
              <a:off x="5718318" y="3105575"/>
              <a:ext cx="2576224" cy="2820965"/>
            </a:xfrm>
            <a:prstGeom prst="rect">
              <a:avLst/>
            </a:prstGeom>
            <a:ln>
              <a:noFill/>
            </a:ln>
            <a:effectLst>
              <a:outerShdw blurRad="292100" dist="139700" dir="2700000" algn="tl" rotWithShape="0">
                <a:srgbClr val="333333">
                  <a:alpha val="65000"/>
                </a:srgbClr>
              </a:outerShdw>
            </a:effectLst>
          </p:spPr>
        </p:pic>
      </p:grpSp>
      <p:sp>
        <p:nvSpPr>
          <p:cNvPr id="9" name="Abgerundetes Rechteck 7">
            <a:extLst>
              <a:ext uri="{FF2B5EF4-FFF2-40B4-BE49-F238E27FC236}">
                <a16:creationId xmlns:a16="http://schemas.microsoft.com/office/drawing/2014/main" id="{3DA12BDD-8880-435A-A097-63D7CEDE8EB2}"/>
              </a:ext>
            </a:extLst>
          </p:cNvPr>
          <p:cNvSpPr/>
          <p:nvPr/>
        </p:nvSpPr>
        <p:spPr>
          <a:xfrm>
            <a:off x="3713260" y="5482016"/>
            <a:ext cx="1364210" cy="41197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Abgerundetes Rechteck 7">
            <a:extLst>
              <a:ext uri="{FF2B5EF4-FFF2-40B4-BE49-F238E27FC236}">
                <a16:creationId xmlns:a16="http://schemas.microsoft.com/office/drawing/2014/main" id="{511753C5-7A39-41A6-AB68-BD70D8F4B2C2}"/>
              </a:ext>
            </a:extLst>
          </p:cNvPr>
          <p:cNvSpPr/>
          <p:nvPr/>
        </p:nvSpPr>
        <p:spPr>
          <a:xfrm>
            <a:off x="8358152" y="1569755"/>
            <a:ext cx="309459" cy="360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461192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21419" y="1169999"/>
            <a:ext cx="8182581" cy="360000"/>
          </a:xfrm>
        </p:spPr>
        <p:txBody>
          <a:bodyPr/>
          <a:lstStyle/>
          <a:p>
            <a:r>
              <a:rPr lang="de-DE" dirty="0" err="1"/>
              <a:t>TwinBoard</a:t>
            </a:r>
            <a:endParaRPr lang="de-DE" dirty="0"/>
          </a:p>
        </p:txBody>
      </p:sp>
      <p:sp>
        <p:nvSpPr>
          <p:cNvPr id="3" name="Inhaltsplatzhalter 2"/>
          <p:cNvSpPr>
            <a:spLocks noGrp="1"/>
          </p:cNvSpPr>
          <p:nvPr>
            <p:ph idx="1"/>
          </p:nvPr>
        </p:nvSpPr>
        <p:spPr>
          <a:xfrm>
            <a:off x="421419" y="2301240"/>
            <a:ext cx="2941983" cy="4208048"/>
          </a:xfrm>
        </p:spPr>
        <p:txBody>
          <a:bodyPr/>
          <a:lstStyle/>
          <a:p>
            <a:r>
              <a:rPr lang="de-DE" b="1" dirty="0">
                <a:solidFill>
                  <a:srgbClr val="055B8B"/>
                </a:solidFill>
                <a:latin typeface="Arial" panose="020B0604020202020204" pitchFamily="34" charset="0"/>
                <a:cs typeface="Arial" panose="020B0604020202020204" pitchFamily="34" charset="0"/>
              </a:rPr>
              <a:t>Eine virtuelle Pinnwand</a:t>
            </a:r>
            <a:br>
              <a:rPr lang="de-DE" b="1" dirty="0">
                <a:solidFill>
                  <a:srgbClr val="055B8B"/>
                </a:solidFill>
                <a:latin typeface="Arial" panose="020B0604020202020204" pitchFamily="34" charset="0"/>
                <a:cs typeface="Arial" panose="020B0604020202020204" pitchFamily="34" charset="0"/>
              </a:rPr>
            </a:br>
            <a:endParaRPr lang="de-DE" b="1" dirty="0">
              <a:solidFill>
                <a:srgbClr val="055B8B"/>
              </a:solidFill>
              <a:latin typeface="Arial" panose="020B0604020202020204" pitchFamily="34" charset="0"/>
              <a:cs typeface="Arial" panose="020B0604020202020204" pitchFamily="34" charset="0"/>
            </a:endParaRPr>
          </a:p>
          <a:p>
            <a:pPr marL="271463" lvl="1"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Auf den Seiten</a:t>
            </a:r>
          </a:p>
          <a:p>
            <a:pPr marL="271463" lvl="1"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In den Foren</a:t>
            </a:r>
          </a:p>
          <a:p>
            <a:pPr marL="400050" lvl="2" indent="0" fontAlgn="base">
              <a:spcBef>
                <a:spcPts val="600"/>
              </a:spcBef>
              <a:spcAft>
                <a:spcPct val="50000"/>
              </a:spcAft>
              <a:buClr>
                <a:srgbClr val="055B8B"/>
              </a:buClr>
              <a:buSzPct val="100000"/>
              <a:buNone/>
              <a:defRPr/>
            </a:pPr>
            <a:endParaRPr lang="de-DE" sz="1400" kern="0" dirty="0">
              <a:solidFill>
                <a:prstClr val="black"/>
              </a:solidFill>
              <a:latin typeface="Arial"/>
              <a:cs typeface="Arial"/>
            </a:endParaRPr>
          </a:p>
        </p:txBody>
      </p:sp>
      <p:pic>
        <p:nvPicPr>
          <p:cNvPr id="4" name="Grafik 3">
            <a:extLst>
              <a:ext uri="{FF2B5EF4-FFF2-40B4-BE49-F238E27FC236}">
                <a16:creationId xmlns:a16="http://schemas.microsoft.com/office/drawing/2014/main" id="{AED98DE3-D6D6-4DE6-9B3B-1360E7A6EC1B}"/>
              </a:ext>
            </a:extLst>
          </p:cNvPr>
          <p:cNvPicPr>
            <a:picLocks noChangeAspect="1"/>
          </p:cNvPicPr>
          <p:nvPr/>
        </p:nvPicPr>
        <p:blipFill>
          <a:blip r:embed="rId3"/>
          <a:stretch>
            <a:fillRect/>
          </a:stretch>
        </p:blipFill>
        <p:spPr>
          <a:xfrm>
            <a:off x="3716208" y="2301240"/>
            <a:ext cx="5006373" cy="26930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014407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Umfragen</a:t>
            </a:r>
          </a:p>
        </p:txBody>
      </p:sp>
      <p:sp>
        <p:nvSpPr>
          <p:cNvPr id="3" name="Inhaltsplatzhalter 2"/>
          <p:cNvSpPr>
            <a:spLocks noGrp="1"/>
          </p:cNvSpPr>
          <p:nvPr>
            <p:ph idx="1"/>
          </p:nvPr>
        </p:nvSpPr>
        <p:spPr>
          <a:xfrm>
            <a:off x="579119" y="2301240"/>
            <a:ext cx="2760429" cy="4208048"/>
          </a:xfrm>
        </p:spPr>
        <p:txBody>
          <a:bodyPr/>
          <a:lstStyle/>
          <a:p>
            <a:r>
              <a:rPr lang="de-DE" b="1" dirty="0">
                <a:solidFill>
                  <a:srgbClr val="055B8B"/>
                </a:solidFill>
                <a:latin typeface="Arial" panose="020B0604020202020204" pitchFamily="34" charset="0"/>
                <a:cs typeface="Arial" panose="020B0604020202020204" pitchFamily="34" charset="0"/>
              </a:rPr>
              <a:t>Auf Seiten:</a:t>
            </a:r>
          </a:p>
          <a:p>
            <a:endParaRPr lang="de-DE" b="1" dirty="0">
              <a:solidFill>
                <a:srgbClr val="055B8B"/>
              </a:solidFill>
              <a:latin typeface="Arial" panose="020B0604020202020204" pitchFamily="34" charset="0"/>
              <a:cs typeface="Arial" panose="020B0604020202020204" pitchFamily="34" charset="0"/>
            </a:endParaRPr>
          </a:p>
          <a:p>
            <a:pPr marL="271463" lvl="1"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Einfaches Erstellen </a:t>
            </a:r>
          </a:p>
          <a:p>
            <a:pPr marL="271463" lvl="1"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Sofortige Auswertung</a:t>
            </a:r>
          </a:p>
        </p:txBody>
      </p:sp>
      <p:pic>
        <p:nvPicPr>
          <p:cNvPr id="4" name="Grafik 3">
            <a:extLst>
              <a:ext uri="{FF2B5EF4-FFF2-40B4-BE49-F238E27FC236}">
                <a16:creationId xmlns:a16="http://schemas.microsoft.com/office/drawing/2014/main" id="{6E069F71-FF8E-4D24-91D5-01D4293A0893}"/>
              </a:ext>
            </a:extLst>
          </p:cNvPr>
          <p:cNvPicPr>
            <a:picLocks noChangeAspect="1"/>
          </p:cNvPicPr>
          <p:nvPr/>
        </p:nvPicPr>
        <p:blipFill>
          <a:blip r:embed="rId3"/>
          <a:stretch>
            <a:fillRect/>
          </a:stretch>
        </p:blipFill>
        <p:spPr>
          <a:xfrm>
            <a:off x="3518989" y="2017326"/>
            <a:ext cx="4702298" cy="29038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626727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Seiten bearbeiten</a:t>
            </a:r>
          </a:p>
        </p:txBody>
      </p:sp>
      <p:sp>
        <p:nvSpPr>
          <p:cNvPr id="3" name="Inhaltsplatzhalter 2"/>
          <p:cNvSpPr>
            <a:spLocks noGrp="1"/>
          </p:cNvSpPr>
          <p:nvPr>
            <p:ph idx="1"/>
          </p:nvPr>
        </p:nvSpPr>
        <p:spPr>
          <a:xfrm>
            <a:off x="533400" y="1947689"/>
            <a:ext cx="3960000" cy="4267200"/>
          </a:xfrm>
          <a:noFill/>
        </p:spPr>
        <p:txBody>
          <a:bodyPr/>
          <a:lstStyle/>
          <a:p>
            <a:pPr fontAlgn="base">
              <a:spcAft>
                <a:spcPct val="50000"/>
              </a:spcAft>
              <a:buClr>
                <a:srgbClr val="055B8B"/>
              </a:buClr>
              <a:buFont typeface="Wingdings" pitchFamily="2" charset="2"/>
            </a:pPr>
            <a:r>
              <a:rPr lang="de-DE" b="1" dirty="0">
                <a:solidFill>
                  <a:srgbClr val="055B8B"/>
                </a:solidFill>
              </a:rPr>
              <a:t>Differenzierte Ansicht</a:t>
            </a:r>
          </a:p>
          <a:p>
            <a:pPr marL="671513" lvl="2" indent="-271463" fontAlgn="base">
              <a:spcBef>
                <a:spcPts val="0"/>
              </a:spcBef>
              <a:spcAft>
                <a:spcPct val="50000"/>
              </a:spcAft>
              <a:buClr>
                <a:srgbClr val="055B8B"/>
              </a:buClr>
              <a:buSzPct val="100000"/>
              <a:buBlip>
                <a:blip r:embed="rId3"/>
              </a:buBlip>
              <a:defRPr/>
            </a:pPr>
            <a:r>
              <a:rPr lang="de-DE" sz="1800" kern="0" dirty="0">
                <a:solidFill>
                  <a:prstClr val="black"/>
                </a:solidFill>
                <a:latin typeface="Arial"/>
                <a:cs typeface="Arial"/>
              </a:rPr>
              <a:t>Freigabe für Schüler/-innen,</a:t>
            </a:r>
          </a:p>
          <a:p>
            <a:pPr marL="671513" lvl="2" indent="-271463" fontAlgn="base">
              <a:spcBef>
                <a:spcPts val="0"/>
              </a:spcBef>
              <a:spcAft>
                <a:spcPct val="50000"/>
              </a:spcAft>
              <a:buClr>
                <a:srgbClr val="055B8B"/>
              </a:buClr>
              <a:buSzPct val="100000"/>
              <a:buBlip>
                <a:blip r:embed="rId3"/>
              </a:buBlip>
              <a:defRPr/>
            </a:pPr>
            <a:r>
              <a:rPr lang="de-DE" sz="1800" kern="0" dirty="0">
                <a:solidFill>
                  <a:prstClr val="black"/>
                </a:solidFill>
                <a:latin typeface="Arial"/>
                <a:cs typeface="Arial"/>
              </a:rPr>
              <a:t>ausschließlich für Lehrkräfte oder</a:t>
            </a:r>
          </a:p>
          <a:p>
            <a:pPr marL="671513" lvl="2" indent="-271463" fontAlgn="base">
              <a:spcBef>
                <a:spcPts val="0"/>
              </a:spcBef>
              <a:spcAft>
                <a:spcPct val="50000"/>
              </a:spcAft>
              <a:buClr>
                <a:srgbClr val="055B8B"/>
              </a:buClr>
              <a:buSzPct val="100000"/>
              <a:buFont typeface="Wingdings" pitchFamily="2" charset="2"/>
              <a:buBlip>
                <a:blip r:embed="rId3"/>
              </a:buBlip>
              <a:defRPr/>
            </a:pPr>
            <a:r>
              <a:rPr lang="de-DE" sz="1800" kern="0" dirty="0">
                <a:solidFill>
                  <a:prstClr val="black"/>
                </a:solidFill>
                <a:latin typeface="Arial"/>
                <a:cs typeface="Arial"/>
              </a:rPr>
              <a:t>die Netzöffentlichkeit</a:t>
            </a:r>
          </a:p>
          <a:p>
            <a:pPr marL="0" indent="0">
              <a:lnSpc>
                <a:spcPct val="200000"/>
              </a:lnSpc>
            </a:pPr>
            <a:r>
              <a:rPr lang="de-DE" b="1" dirty="0">
                <a:solidFill>
                  <a:srgbClr val="055B8B"/>
                </a:solidFill>
              </a:rPr>
              <a:t>Differenzierte Bearbeitung</a:t>
            </a:r>
          </a:p>
          <a:p>
            <a:pPr marL="671513" lvl="2" indent="-271463" fontAlgn="base">
              <a:spcBef>
                <a:spcPts val="0"/>
              </a:spcBef>
              <a:spcAft>
                <a:spcPct val="50000"/>
              </a:spcAft>
              <a:buClr>
                <a:srgbClr val="055B8B"/>
              </a:buClr>
              <a:buSzPct val="100000"/>
              <a:buBlip>
                <a:blip r:embed="rId3"/>
              </a:buBlip>
              <a:defRPr/>
            </a:pPr>
            <a:r>
              <a:rPr lang="de-DE" sz="1800" kern="0" dirty="0">
                <a:solidFill>
                  <a:prstClr val="black"/>
                </a:solidFill>
                <a:latin typeface="Arial"/>
                <a:cs typeface="Arial"/>
              </a:rPr>
              <a:t>Freigabe für Schüler/-innen,</a:t>
            </a:r>
          </a:p>
          <a:p>
            <a:pPr marL="671513" lvl="2" indent="-271463" fontAlgn="base">
              <a:spcBef>
                <a:spcPts val="0"/>
              </a:spcBef>
              <a:spcAft>
                <a:spcPct val="50000"/>
              </a:spcAft>
              <a:buClr>
                <a:srgbClr val="055B8B"/>
              </a:buClr>
              <a:buSzPct val="100000"/>
              <a:buBlip>
                <a:blip r:embed="rId3"/>
              </a:buBlip>
              <a:defRPr/>
            </a:pPr>
            <a:r>
              <a:rPr lang="de-DE" sz="1800" kern="0" dirty="0">
                <a:solidFill>
                  <a:prstClr val="black"/>
                </a:solidFill>
                <a:latin typeface="Arial"/>
                <a:cs typeface="Arial"/>
              </a:rPr>
              <a:t>ausschließlich für Lehrkräfte, </a:t>
            </a:r>
          </a:p>
          <a:p>
            <a:pPr marL="671513" lvl="2" indent="-271463" fontAlgn="base">
              <a:spcBef>
                <a:spcPts val="0"/>
              </a:spcBef>
              <a:spcAft>
                <a:spcPct val="50000"/>
              </a:spcAft>
              <a:buClr>
                <a:srgbClr val="055B8B"/>
              </a:buClr>
              <a:buSzPct val="100000"/>
              <a:buBlip>
                <a:blip r:embed="rId3"/>
              </a:buBlip>
              <a:defRPr/>
            </a:pPr>
            <a:r>
              <a:rPr lang="de-DE" sz="1800" kern="0" dirty="0">
                <a:solidFill>
                  <a:prstClr val="black"/>
                </a:solidFill>
                <a:latin typeface="Arial"/>
                <a:cs typeface="Arial"/>
              </a:rPr>
              <a:t>geladene Gäste oder</a:t>
            </a:r>
          </a:p>
          <a:p>
            <a:pPr marL="671513" lvl="2" indent="-271463" fontAlgn="base">
              <a:spcBef>
                <a:spcPts val="0"/>
              </a:spcBef>
              <a:spcAft>
                <a:spcPct val="50000"/>
              </a:spcAft>
              <a:buClr>
                <a:srgbClr val="055B8B"/>
              </a:buClr>
              <a:buSzPct val="100000"/>
              <a:buBlip>
                <a:blip r:embed="rId3"/>
              </a:buBlip>
              <a:defRPr/>
            </a:pPr>
            <a:r>
              <a:rPr lang="de-DE" sz="1800" kern="0" dirty="0">
                <a:solidFill>
                  <a:prstClr val="black"/>
                </a:solidFill>
                <a:latin typeface="Arial"/>
                <a:cs typeface="Arial"/>
              </a:rPr>
              <a:t>die Netzöffentlichkeit</a:t>
            </a:r>
          </a:p>
          <a:p>
            <a:pPr marL="671513" lvl="2" indent="-271463" fontAlgn="base">
              <a:spcBef>
                <a:spcPts val="0"/>
              </a:spcBef>
              <a:spcAft>
                <a:spcPct val="50000"/>
              </a:spcAft>
              <a:buClr>
                <a:srgbClr val="055B8B"/>
              </a:buClr>
              <a:buSzPct val="100000"/>
              <a:buFont typeface="Wingdings" pitchFamily="2" charset="2"/>
              <a:buBlip>
                <a:blip r:embed="rId3"/>
              </a:buBlip>
              <a:defRPr/>
            </a:pPr>
            <a:endParaRPr lang="de-DE" sz="1800" kern="0" dirty="0">
              <a:solidFill>
                <a:prstClr val="black"/>
              </a:solidFill>
              <a:latin typeface="Arial"/>
              <a:cs typeface="Arial"/>
            </a:endParaRPr>
          </a:p>
          <a:p>
            <a:pPr marL="457200" lvl="1" indent="0">
              <a:buNone/>
            </a:pPr>
            <a:endParaRPr lang="de-DE" sz="1600" dirty="0">
              <a:solidFill>
                <a:srgbClr val="055B8B"/>
              </a:solidFill>
            </a:endParaRPr>
          </a:p>
        </p:txBody>
      </p:sp>
      <p:pic>
        <p:nvPicPr>
          <p:cNvPr id="4" name="Grafik 3">
            <a:extLst>
              <a:ext uri="{FF2B5EF4-FFF2-40B4-BE49-F238E27FC236}">
                <a16:creationId xmlns:a16="http://schemas.microsoft.com/office/drawing/2014/main" id="{A3667746-C881-4BF2-B01F-B41A9CE49AFB}"/>
              </a:ext>
            </a:extLst>
          </p:cNvPr>
          <p:cNvPicPr>
            <a:picLocks noChangeAspect="1"/>
          </p:cNvPicPr>
          <p:nvPr/>
        </p:nvPicPr>
        <p:blipFill>
          <a:blip r:embed="rId4"/>
          <a:stretch>
            <a:fillRect/>
          </a:stretch>
        </p:blipFill>
        <p:spPr>
          <a:xfrm>
            <a:off x="5295570" y="1582309"/>
            <a:ext cx="1878000" cy="46236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644555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Online-Sitzungen</a:t>
            </a:r>
          </a:p>
        </p:txBody>
      </p:sp>
      <p:sp>
        <p:nvSpPr>
          <p:cNvPr id="3" name="Inhaltsplatzhalter 2"/>
          <p:cNvSpPr>
            <a:spLocks noGrp="1"/>
          </p:cNvSpPr>
          <p:nvPr>
            <p:ph idx="1"/>
          </p:nvPr>
        </p:nvSpPr>
        <p:spPr>
          <a:xfrm>
            <a:off x="579120" y="2301240"/>
            <a:ext cx="3499900" cy="4208048"/>
          </a:xfrm>
        </p:spPr>
        <p:txBody>
          <a:bodyPr/>
          <a:lstStyle/>
          <a:p>
            <a:pPr marL="271463" lvl="1"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Online-Konferenzen</a:t>
            </a:r>
            <a:br>
              <a:rPr lang="de-DE" sz="1800" kern="0" dirty="0">
                <a:solidFill>
                  <a:prstClr val="black"/>
                </a:solidFill>
                <a:latin typeface="Arial"/>
                <a:cs typeface="Arial"/>
              </a:rPr>
            </a:br>
            <a:r>
              <a:rPr lang="de-DE" sz="1800" kern="0" dirty="0">
                <a:solidFill>
                  <a:prstClr val="black"/>
                </a:solidFill>
                <a:latin typeface="Arial"/>
                <a:cs typeface="Arial"/>
              </a:rPr>
              <a:t>können aufgezeichnet werden</a:t>
            </a:r>
          </a:p>
          <a:p>
            <a:pPr marL="271463" lvl="1"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Stehen bis zu 3 Monate</a:t>
            </a:r>
            <a:br>
              <a:rPr lang="de-DE" sz="1800" kern="0" dirty="0">
                <a:solidFill>
                  <a:prstClr val="black"/>
                </a:solidFill>
                <a:latin typeface="Arial"/>
                <a:cs typeface="Arial"/>
              </a:rPr>
            </a:br>
            <a:r>
              <a:rPr lang="de-DE" sz="1800" kern="0" dirty="0">
                <a:solidFill>
                  <a:prstClr val="black"/>
                </a:solidFill>
                <a:latin typeface="Arial"/>
                <a:cs typeface="Arial"/>
              </a:rPr>
              <a:t>zur Verfügung</a:t>
            </a:r>
          </a:p>
          <a:p>
            <a:pPr marL="271463" lvl="1"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Aus Sicherheitsgründen nur</a:t>
            </a:r>
            <a:br>
              <a:rPr lang="de-DE" sz="1800" kern="0" dirty="0">
                <a:solidFill>
                  <a:prstClr val="black"/>
                </a:solidFill>
                <a:latin typeface="Arial"/>
                <a:cs typeface="Arial"/>
              </a:rPr>
            </a:br>
            <a:r>
              <a:rPr lang="de-DE" sz="1800" kern="0" dirty="0">
                <a:solidFill>
                  <a:prstClr val="black"/>
                </a:solidFill>
                <a:latin typeface="Arial"/>
                <a:cs typeface="Arial"/>
              </a:rPr>
              <a:t>für Lehrer</a:t>
            </a:r>
          </a:p>
        </p:txBody>
      </p:sp>
      <p:pic>
        <p:nvPicPr>
          <p:cNvPr id="4" name="Grafik 3">
            <a:extLst>
              <a:ext uri="{FF2B5EF4-FFF2-40B4-BE49-F238E27FC236}">
                <a16:creationId xmlns:a16="http://schemas.microsoft.com/office/drawing/2014/main" id="{1B9D1F0B-89F9-4D9C-AA39-F8B47DB08F31}"/>
              </a:ext>
            </a:extLst>
          </p:cNvPr>
          <p:cNvPicPr>
            <a:picLocks noChangeAspect="1"/>
          </p:cNvPicPr>
          <p:nvPr/>
        </p:nvPicPr>
        <p:blipFill>
          <a:blip r:embed="rId3"/>
          <a:stretch>
            <a:fillRect/>
          </a:stretch>
        </p:blipFill>
        <p:spPr>
          <a:xfrm>
            <a:off x="4572000" y="2301240"/>
            <a:ext cx="3853070" cy="339658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895984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450" y="1106934"/>
            <a:ext cx="7886700" cy="880766"/>
          </a:xfrm>
        </p:spPr>
        <p:txBody>
          <a:bodyPr/>
          <a:lstStyle/>
          <a:p>
            <a:r>
              <a:rPr lang="de-DE" dirty="0"/>
              <a:t>Profil bearbeiten – Nachrichten - Einstellungen</a:t>
            </a:r>
          </a:p>
        </p:txBody>
      </p:sp>
      <p:pic>
        <p:nvPicPr>
          <p:cNvPr id="3" name="Grafik 2">
            <a:extLst>
              <a:ext uri="{FF2B5EF4-FFF2-40B4-BE49-F238E27FC236}">
                <a16:creationId xmlns:a16="http://schemas.microsoft.com/office/drawing/2014/main" id="{74B0614B-EE87-47AC-A45F-03A11AB0D3F4}"/>
              </a:ext>
            </a:extLst>
          </p:cNvPr>
          <p:cNvPicPr>
            <a:picLocks noChangeAspect="1"/>
          </p:cNvPicPr>
          <p:nvPr/>
        </p:nvPicPr>
        <p:blipFill>
          <a:blip r:embed="rId2"/>
          <a:stretch>
            <a:fillRect/>
          </a:stretch>
        </p:blipFill>
        <p:spPr>
          <a:xfrm>
            <a:off x="494373" y="2038818"/>
            <a:ext cx="5801425" cy="3638413"/>
          </a:xfrm>
          <a:prstGeom prst="rect">
            <a:avLst/>
          </a:prstGeom>
          <a:ln>
            <a:noFill/>
          </a:ln>
          <a:effectLst>
            <a:outerShdw blurRad="292100" dist="139700" dir="2700000" algn="tl" rotWithShape="0">
              <a:srgbClr val="333333">
                <a:alpha val="65000"/>
              </a:srgbClr>
            </a:outerShdw>
          </a:effectLst>
        </p:spPr>
      </p:pic>
      <p:sp>
        <p:nvSpPr>
          <p:cNvPr id="21" name="Abgerundetes Rechteck 7">
            <a:extLst>
              <a:ext uri="{FF2B5EF4-FFF2-40B4-BE49-F238E27FC236}">
                <a16:creationId xmlns:a16="http://schemas.microsoft.com/office/drawing/2014/main" id="{190D904D-53F5-4D13-8035-F71125A66982}"/>
              </a:ext>
            </a:extLst>
          </p:cNvPr>
          <p:cNvSpPr/>
          <p:nvPr/>
        </p:nvSpPr>
        <p:spPr>
          <a:xfrm>
            <a:off x="494374" y="5013714"/>
            <a:ext cx="1795602" cy="73735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Grafik 11">
            <a:extLst>
              <a:ext uri="{FF2B5EF4-FFF2-40B4-BE49-F238E27FC236}">
                <a16:creationId xmlns:a16="http://schemas.microsoft.com/office/drawing/2014/main" id="{8CC49363-AA34-4A1F-B89E-16E3462BC93E}"/>
              </a:ext>
            </a:extLst>
          </p:cNvPr>
          <p:cNvPicPr>
            <a:picLocks noChangeAspect="1"/>
          </p:cNvPicPr>
          <p:nvPr/>
        </p:nvPicPr>
        <p:blipFill>
          <a:blip r:embed="rId3"/>
          <a:stretch>
            <a:fillRect/>
          </a:stretch>
        </p:blipFill>
        <p:spPr>
          <a:xfrm>
            <a:off x="6131520" y="1704705"/>
            <a:ext cx="2717954" cy="668226"/>
          </a:xfrm>
          <a:prstGeom prst="rect">
            <a:avLst/>
          </a:prstGeom>
          <a:ln>
            <a:noFill/>
          </a:ln>
          <a:effectLst>
            <a:outerShdw blurRad="292100" dist="139700" dir="2700000" algn="tl" rotWithShape="0">
              <a:srgbClr val="333333">
                <a:alpha val="65000"/>
              </a:srgbClr>
            </a:outerShdw>
          </a:effectLst>
        </p:spPr>
      </p:pic>
      <p:sp>
        <p:nvSpPr>
          <p:cNvPr id="25" name="Abgerundetes Rechteck 7">
            <a:extLst>
              <a:ext uri="{FF2B5EF4-FFF2-40B4-BE49-F238E27FC236}">
                <a16:creationId xmlns:a16="http://schemas.microsoft.com/office/drawing/2014/main" id="{BEF2B65B-1E45-4000-BA1F-3AE55DF25DDC}"/>
              </a:ext>
            </a:extLst>
          </p:cNvPr>
          <p:cNvSpPr/>
          <p:nvPr/>
        </p:nvSpPr>
        <p:spPr>
          <a:xfrm>
            <a:off x="7219784" y="1807274"/>
            <a:ext cx="588397" cy="41197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66546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Unterstützung</a:t>
            </a:r>
          </a:p>
        </p:txBody>
      </p:sp>
      <p:sp>
        <p:nvSpPr>
          <p:cNvPr id="3" name="Inhaltsplatzhalter 2"/>
          <p:cNvSpPr>
            <a:spLocks noGrp="1"/>
          </p:cNvSpPr>
          <p:nvPr>
            <p:ph idx="1"/>
          </p:nvPr>
        </p:nvSpPr>
        <p:spPr>
          <a:xfrm>
            <a:off x="341905" y="2301240"/>
            <a:ext cx="3299792" cy="2024270"/>
          </a:xfrm>
        </p:spPr>
        <p:txBody>
          <a:bodyPr/>
          <a:lstStyle/>
          <a:p>
            <a:endParaRPr lang="de-DE" b="1" dirty="0">
              <a:solidFill>
                <a:srgbClr val="055B8B"/>
              </a:solidFill>
              <a:latin typeface="Arial" panose="020B0604020202020204" pitchFamily="34" charset="0"/>
              <a:cs typeface="Arial" panose="020B0604020202020204" pitchFamily="34" charset="0"/>
            </a:endParaRPr>
          </a:p>
          <a:p>
            <a:pPr marL="271463" lvl="1"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Ausführliche Erläuterungen</a:t>
            </a:r>
          </a:p>
          <a:p>
            <a:pPr marL="271463" lvl="1" indent="-271463" fontAlgn="base">
              <a:spcBef>
                <a:spcPts val="600"/>
              </a:spcBef>
              <a:spcAft>
                <a:spcPct val="50000"/>
              </a:spcAft>
              <a:buClr>
                <a:srgbClr val="055B8B"/>
              </a:buClr>
              <a:buSzPct val="100000"/>
              <a:buBlip>
                <a:blip r:embed="rId2"/>
              </a:buBlip>
              <a:defRPr/>
            </a:pPr>
            <a:r>
              <a:rPr lang="de-DE" sz="1800" kern="0" dirty="0">
                <a:solidFill>
                  <a:prstClr val="black"/>
                </a:solidFill>
                <a:latin typeface="Arial"/>
                <a:cs typeface="Arial"/>
              </a:rPr>
              <a:t>Erreichbar von jeder Menüseite</a:t>
            </a:r>
          </a:p>
        </p:txBody>
      </p:sp>
      <p:pic>
        <p:nvPicPr>
          <p:cNvPr id="4" name="Grafik 3">
            <a:extLst>
              <a:ext uri="{FF2B5EF4-FFF2-40B4-BE49-F238E27FC236}">
                <a16:creationId xmlns:a16="http://schemas.microsoft.com/office/drawing/2014/main" id="{88A2E101-39BD-486A-85CC-61EEDCD996AE}"/>
              </a:ext>
            </a:extLst>
          </p:cNvPr>
          <p:cNvPicPr>
            <a:picLocks noChangeAspect="1"/>
          </p:cNvPicPr>
          <p:nvPr/>
        </p:nvPicPr>
        <p:blipFill>
          <a:blip r:embed="rId3"/>
          <a:stretch>
            <a:fillRect/>
          </a:stretch>
        </p:blipFill>
        <p:spPr>
          <a:xfrm>
            <a:off x="3945101" y="1917974"/>
            <a:ext cx="4628719" cy="359594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335337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Übung TwinSpace – siehe Arbeitsblatt</a:t>
            </a:r>
            <a:endParaRPr lang="de-DE" u="sng" dirty="0"/>
          </a:p>
        </p:txBody>
      </p:sp>
      <p:sp>
        <p:nvSpPr>
          <p:cNvPr id="6" name="Rectangle 3"/>
          <p:cNvSpPr>
            <a:spLocks noGrp="1" noChangeArrowheads="1"/>
          </p:cNvSpPr>
          <p:nvPr>
            <p:ph idx="1"/>
          </p:nvPr>
        </p:nvSpPr>
        <p:spPr>
          <a:xfrm>
            <a:off x="540000" y="1638300"/>
            <a:ext cx="8064000" cy="4521199"/>
          </a:xfrm>
          <a:prstGeom prst="roundRect">
            <a:avLst>
              <a:gd name="adj" fmla="val 3670"/>
            </a:avLst>
          </a:prstGeom>
          <a:solidFill>
            <a:schemeClr val="accent2">
              <a:lumMod val="20000"/>
              <a:lumOff val="80000"/>
              <a:alpha val="41176"/>
            </a:schemeClr>
          </a:solidFill>
        </p:spPr>
        <p:txBody>
          <a:bodyPr/>
          <a:lstStyle/>
          <a:p>
            <a:pPr marL="447675" indent="-447675" eaLnBrk="1" hangingPunct="1">
              <a:lnSpc>
                <a:spcPct val="100000"/>
              </a:lnSpc>
              <a:buFontTx/>
              <a:buNone/>
              <a:tabLst>
                <a:tab pos="990600" algn="l"/>
              </a:tabLst>
            </a:pPr>
            <a:r>
              <a:rPr lang="de-DE" altLang="de-DE" sz="1800" dirty="0">
                <a:cs typeface="Arial" charset="0"/>
              </a:rPr>
              <a:t>Probieren Sie die Werkzeuge des TwinSpace aus:</a:t>
            </a:r>
            <a:br>
              <a:rPr lang="de-DE" altLang="de-DE" sz="1800" dirty="0">
                <a:cs typeface="Arial" charset="0"/>
              </a:rPr>
            </a:br>
            <a:endParaRPr lang="de-DE" altLang="de-DE" sz="1800" dirty="0">
              <a:cs typeface="Arial" charset="0"/>
            </a:endParaRPr>
          </a:p>
          <a:p>
            <a:pPr marL="271463" lvl="1" indent="-271463" fontAlgn="base">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Schicken Sie eine Nachricht an einen </a:t>
            </a:r>
            <a:r>
              <a:rPr lang="de-DE" altLang="de-DE" sz="1800" kern="0" dirty="0" err="1">
                <a:solidFill>
                  <a:prstClr val="black"/>
                </a:solidFill>
                <a:latin typeface="Arial"/>
                <a:cs typeface="Arial"/>
              </a:rPr>
              <a:t>Workshopkollegin</a:t>
            </a:r>
            <a:r>
              <a:rPr lang="de-DE" altLang="de-DE" sz="1800" kern="0" dirty="0">
                <a:solidFill>
                  <a:prstClr val="black"/>
                </a:solidFill>
                <a:latin typeface="Arial"/>
                <a:cs typeface="Arial"/>
              </a:rPr>
              <a:t> im Raum.</a:t>
            </a:r>
          </a:p>
          <a:p>
            <a:pPr marL="271463" lvl="1" indent="-271463" fontAlgn="base">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Bearbeiten Sie Ihr TwinSpace-Profil.</a:t>
            </a:r>
          </a:p>
          <a:p>
            <a:pPr marL="271463" lvl="1" indent="-271463" fontAlgn="base">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Speichern Sie in eine Datei, ein Bild oder ein Video in der Materialsammlung.</a:t>
            </a:r>
          </a:p>
          <a:p>
            <a:pPr marL="271463" lvl="1" indent="-271463" fontAlgn="base">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Legen Sie eine Seite an und binden Sie Inhalte ein.</a:t>
            </a:r>
          </a:p>
          <a:p>
            <a:pPr marL="271463" lvl="1" indent="-271463" fontAlgn="base">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Schreiben Sie einen kurzen Blogbeitrag zu Ihrem (fiktiven) Projekt. </a:t>
            </a:r>
          </a:p>
          <a:p>
            <a:pPr marL="271463" lvl="1" indent="-271463" fontAlgn="base">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Laden Sie 2 Schüler in den TwinSpace ein.</a:t>
            </a:r>
          </a:p>
          <a:p>
            <a:pPr marL="271463" lvl="1" indent="-271463" fontAlgn="base">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Haben Sie bereits eine Idee, wie Sie mit Ihren Schülern arbeiten möchten? Dann lassen Sie es die anderen Teilnehmenden über die Pinnwand wissen! </a:t>
            </a:r>
          </a:p>
        </p:txBody>
      </p:sp>
    </p:spTree>
    <p:extLst>
      <p:ext uri="{BB962C8B-B14F-4D97-AF65-F5344CB8AC3E}">
        <p14:creationId xmlns:p14="http://schemas.microsoft.com/office/powerpoint/2010/main" val="24701074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Netiquette wahren</a:t>
            </a:r>
          </a:p>
        </p:txBody>
      </p:sp>
      <p:sp>
        <p:nvSpPr>
          <p:cNvPr id="3" name="Inhaltsplatzhalter 2"/>
          <p:cNvSpPr>
            <a:spLocks noGrp="1"/>
          </p:cNvSpPr>
          <p:nvPr>
            <p:ph idx="1"/>
          </p:nvPr>
        </p:nvSpPr>
        <p:spPr>
          <a:xfrm>
            <a:off x="533398" y="1828800"/>
            <a:ext cx="4658803" cy="4267200"/>
          </a:xfrm>
        </p:spPr>
        <p:txBody>
          <a:bodyPr/>
          <a:lstStyle/>
          <a:p>
            <a:pPr marL="0" indent="0" eaLnBrk="1" hangingPunct="1">
              <a:lnSpc>
                <a:spcPct val="90000"/>
              </a:lnSpc>
              <a:buNone/>
            </a:pPr>
            <a:endParaRPr lang="de-DE" altLang="de-DE" sz="1800" dirty="0"/>
          </a:p>
          <a:p>
            <a:pPr marL="271463" lvl="1" indent="-271463" fontAlgn="base">
              <a:lnSpc>
                <a:spcPct val="90000"/>
              </a:lnSpc>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E-Mails schnell beantworten</a:t>
            </a:r>
          </a:p>
          <a:p>
            <a:pPr marL="271463" lvl="1" indent="-271463" fontAlgn="base">
              <a:lnSpc>
                <a:spcPct val="90000"/>
              </a:lnSpc>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Immer "Betreffs" verwenden</a:t>
            </a:r>
          </a:p>
          <a:p>
            <a:pPr marL="271463" lvl="1" indent="-271463" fontAlgn="base">
              <a:lnSpc>
                <a:spcPct val="90000"/>
              </a:lnSpc>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Überschaubarer Textumfang: konzentrieren Sie sich aufs Wesentliche</a:t>
            </a:r>
          </a:p>
          <a:p>
            <a:pPr marL="271463" lvl="1" indent="-271463" fontAlgn="base">
              <a:lnSpc>
                <a:spcPct val="90000"/>
              </a:lnSpc>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Umlaute und Abkürzungen vermeiden</a:t>
            </a:r>
          </a:p>
          <a:p>
            <a:pPr marL="271463" lvl="1" indent="-271463" fontAlgn="base">
              <a:lnSpc>
                <a:spcPct val="90000"/>
              </a:lnSpc>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Vorsicht mit Humor und Sarkasmus</a:t>
            </a:r>
          </a:p>
          <a:p>
            <a:pPr marL="271463" lvl="1" indent="-271463" fontAlgn="base">
              <a:lnSpc>
                <a:spcPct val="90000"/>
              </a:lnSpc>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Diplomatisch sein: Kritik erscheint geschrieben schärfer als gesprochen</a:t>
            </a:r>
          </a:p>
          <a:p>
            <a:endParaRPr lang="de-DE" sz="1800" dirty="0"/>
          </a:p>
        </p:txBody>
      </p:sp>
      <p:sp>
        <p:nvSpPr>
          <p:cNvPr id="8" name="Abgerundetes Rechteck 7"/>
          <p:cNvSpPr/>
          <p:nvPr/>
        </p:nvSpPr>
        <p:spPr>
          <a:xfrm>
            <a:off x="5693133" y="2297210"/>
            <a:ext cx="2979589" cy="1424000"/>
          </a:xfrm>
          <a:prstGeom prst="roundRect">
            <a:avLst>
              <a:gd name="adj" fmla="val 6699"/>
            </a:avLst>
          </a:prstGeom>
          <a:noFill/>
          <a:ln>
            <a:solidFill>
              <a:srgbClr val="055B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dirty="0">
                <a:solidFill>
                  <a:srgbClr val="055B8B"/>
                </a:solidFill>
              </a:rPr>
              <a:t>TIPP:</a:t>
            </a:r>
          </a:p>
          <a:p>
            <a:pPr algn="ctr"/>
            <a:r>
              <a:rPr lang="de-DE" sz="1800" dirty="0">
                <a:solidFill>
                  <a:srgbClr val="055B8B"/>
                </a:solidFill>
              </a:rPr>
              <a:t>Vereinbaren Sie gemeinsam Regeln und beziehen Sie Ihre Schüler/innen dabei ein.</a:t>
            </a:r>
          </a:p>
        </p:txBody>
      </p:sp>
    </p:spTree>
    <p:extLst>
      <p:ext uri="{BB962C8B-B14F-4D97-AF65-F5344CB8AC3E}">
        <p14:creationId xmlns:p14="http://schemas.microsoft.com/office/powerpoint/2010/main" val="1374926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Sensibilisierung für kulturelle Unterschiede</a:t>
            </a:r>
          </a:p>
        </p:txBody>
      </p:sp>
      <p:sp>
        <p:nvSpPr>
          <p:cNvPr id="3" name="Inhaltsplatzhalter 2"/>
          <p:cNvSpPr>
            <a:spLocks noGrp="1"/>
          </p:cNvSpPr>
          <p:nvPr>
            <p:ph idx="1"/>
          </p:nvPr>
        </p:nvSpPr>
        <p:spPr/>
        <p:txBody>
          <a:bodyPr/>
          <a:lstStyle/>
          <a:p>
            <a:pPr marL="609600" indent="-609600" eaLnBrk="1" hangingPunct="1"/>
            <a:endParaRPr lang="de-DE" altLang="de-DE" sz="1800" dirty="0"/>
          </a:p>
          <a:p>
            <a:pPr marL="271463" lvl="1" indent="-271463" fontAlgn="base">
              <a:lnSpc>
                <a:spcPct val="90000"/>
              </a:lnSpc>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Bedeutung respektvollen Verhaltens (z.B. Netiquette)  </a:t>
            </a:r>
          </a:p>
          <a:p>
            <a:pPr marL="271463" lvl="1" indent="-271463" fontAlgn="base">
              <a:lnSpc>
                <a:spcPct val="90000"/>
              </a:lnSpc>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Grundlegende sprachliche Höflichkeitsformen</a:t>
            </a:r>
          </a:p>
          <a:p>
            <a:pPr marL="271463" lvl="1" indent="-271463" fontAlgn="base">
              <a:lnSpc>
                <a:spcPct val="90000"/>
              </a:lnSpc>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kulturelle, politische, wirtschaftliche und geographische Hintergründe</a:t>
            </a:r>
          </a:p>
          <a:p>
            <a:pPr marL="271463" lvl="1" indent="-271463" fontAlgn="base">
              <a:lnSpc>
                <a:spcPct val="90000"/>
              </a:lnSpc>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Informationen über konkrete Region</a:t>
            </a:r>
          </a:p>
          <a:p>
            <a:pPr marL="271463" lvl="1" indent="-271463" fontAlgn="base">
              <a:lnSpc>
                <a:spcPct val="90000"/>
              </a:lnSpc>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Religion? Möglicher Einfluss auf die Zusammenarbeit?</a:t>
            </a:r>
          </a:p>
          <a:p>
            <a:pPr marL="271463" lvl="1" indent="-271463" fontAlgn="base">
              <a:lnSpc>
                <a:spcPct val="90000"/>
              </a:lnSpc>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Arbeitsgewohnheiten, Rechte und Pflichten von Lehrern und Schülern</a:t>
            </a:r>
          </a:p>
          <a:p>
            <a:pPr marL="271463" lvl="1" indent="-271463" fontAlgn="base">
              <a:lnSpc>
                <a:spcPct val="90000"/>
              </a:lnSpc>
              <a:spcAft>
                <a:spcPct val="50000"/>
              </a:spcAft>
              <a:buClr>
                <a:srgbClr val="055B8B"/>
              </a:buClr>
              <a:buSzPct val="100000"/>
              <a:buBlip>
                <a:blip r:embed="rId3"/>
              </a:buBlip>
              <a:tabLst>
                <a:tab pos="990600" algn="l"/>
              </a:tabLst>
              <a:defRPr/>
            </a:pPr>
            <a:r>
              <a:rPr lang="de-DE" altLang="de-DE" sz="1800" kern="0" dirty="0">
                <a:solidFill>
                  <a:prstClr val="black"/>
                </a:solidFill>
                <a:latin typeface="Arial"/>
                <a:cs typeface="Arial"/>
              </a:rPr>
              <a:t>Offener Austausch über Unterschiede und daraus möglicher Weise resultierenden Probleme </a:t>
            </a:r>
          </a:p>
        </p:txBody>
      </p:sp>
    </p:spTree>
    <p:extLst>
      <p:ext uri="{BB962C8B-B14F-4D97-AF65-F5344CB8AC3E}">
        <p14:creationId xmlns:p14="http://schemas.microsoft.com/office/powerpoint/2010/main" val="4122226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el 1"/>
          <p:cNvSpPr>
            <a:spLocks noGrp="1"/>
          </p:cNvSpPr>
          <p:nvPr>
            <p:ph type="title"/>
          </p:nvPr>
        </p:nvSpPr>
        <p:spPr/>
        <p:txBody>
          <a:bodyPr/>
          <a:lstStyle/>
          <a:p>
            <a:r>
              <a:rPr lang="de-DE" altLang="de-DE" dirty="0">
                <a:latin typeface="Arial" pitchFamily="34" charset="0"/>
                <a:cs typeface="Arial" pitchFamily="34" charset="0"/>
              </a:rPr>
              <a:t>Wer kann mitmachen?</a:t>
            </a:r>
          </a:p>
        </p:txBody>
      </p:sp>
      <p:sp>
        <p:nvSpPr>
          <p:cNvPr id="7" name="Inhaltsplatzhalter 6"/>
          <p:cNvSpPr>
            <a:spLocks noGrp="1"/>
          </p:cNvSpPr>
          <p:nvPr>
            <p:ph sz="quarter" idx="12"/>
          </p:nvPr>
        </p:nvSpPr>
        <p:spPr>
          <a:xfrm>
            <a:off x="539749" y="1711325"/>
            <a:ext cx="3730101" cy="4165600"/>
          </a:xfrm>
        </p:spPr>
        <p:txBody>
          <a:bodyPr/>
          <a:lstStyle/>
          <a:p>
            <a:pPr marL="0" indent="0">
              <a:lnSpc>
                <a:spcPct val="150000"/>
              </a:lnSpc>
              <a:defRPr/>
            </a:pPr>
            <a:endParaRPr lang="de-DE" altLang="de-DE" sz="1800" dirty="0">
              <a:solidFill>
                <a:schemeClr val="tx1"/>
              </a:solidFill>
            </a:endParaRPr>
          </a:p>
          <a:p>
            <a:pPr marL="0" indent="0">
              <a:lnSpc>
                <a:spcPct val="150000"/>
              </a:lnSpc>
              <a:defRPr/>
            </a:pPr>
            <a:r>
              <a:rPr lang="de-DE" altLang="de-DE" sz="1800" dirty="0">
                <a:solidFill>
                  <a:schemeClr val="tx1"/>
                </a:solidFill>
              </a:rPr>
              <a:t>Lehrkräfte </a:t>
            </a:r>
            <a:r>
              <a:rPr lang="de-DE" altLang="de-DE" sz="1800" b="1" dirty="0">
                <a:solidFill>
                  <a:schemeClr val="tx1"/>
                </a:solidFill>
              </a:rPr>
              <a:t>aller Schulformen, Jahrgangsstufen und Fächer</a:t>
            </a:r>
            <a:r>
              <a:rPr lang="de-DE" altLang="de-DE" sz="1800" dirty="0">
                <a:solidFill>
                  <a:schemeClr val="tx1"/>
                </a:solidFill>
              </a:rPr>
              <a:t> sowie </a:t>
            </a:r>
            <a:r>
              <a:rPr lang="de-DE" altLang="de-DE" sz="1800" b="1" dirty="0">
                <a:solidFill>
                  <a:schemeClr val="tx1"/>
                </a:solidFill>
              </a:rPr>
              <a:t>Erzieherinnen und Erzieher</a:t>
            </a:r>
            <a:endParaRPr lang="de-DE" altLang="de-DE" sz="1800" dirty="0">
              <a:solidFill>
                <a:schemeClr val="tx1"/>
              </a:solidFill>
            </a:endParaRPr>
          </a:p>
        </p:txBody>
      </p:sp>
      <p:pic>
        <p:nvPicPr>
          <p:cNvPr id="3" name="Grafik 2"/>
          <p:cNvPicPr>
            <a:picLocks noChangeAspect="1"/>
          </p:cNvPicPr>
          <p:nvPr/>
        </p:nvPicPr>
        <p:blipFill>
          <a:blip r:embed="rId2"/>
          <a:stretch>
            <a:fillRect/>
          </a:stretch>
        </p:blipFill>
        <p:spPr>
          <a:xfrm>
            <a:off x="4877348" y="2304820"/>
            <a:ext cx="3715240" cy="2481422"/>
          </a:xfrm>
          <a:prstGeom prst="rect">
            <a:avLst/>
          </a:prstGeom>
          <a:ln>
            <a:noFill/>
          </a:ln>
          <a:effectLst>
            <a:outerShdw blurRad="292100" dist="139700" dir="2700000" algn="tl" rotWithShape="0">
              <a:srgbClr val="333333">
                <a:alpha val="65000"/>
              </a:srgbClr>
            </a:outerShdw>
          </a:effectLst>
        </p:spPr>
      </p:pic>
      <p:sp>
        <p:nvSpPr>
          <p:cNvPr id="8" name="Explosion 1 7"/>
          <p:cNvSpPr/>
          <p:nvPr/>
        </p:nvSpPr>
        <p:spPr>
          <a:xfrm>
            <a:off x="3133863" y="4064862"/>
            <a:ext cx="2707234" cy="2002632"/>
          </a:xfrm>
          <a:prstGeom prst="irregularSeal1">
            <a:avLst/>
          </a:prstGeom>
          <a:effectLst>
            <a:glow rad="63500">
              <a:schemeClr val="accent2">
                <a:satMod val="175000"/>
                <a:alpha val="40000"/>
              </a:schemeClr>
            </a:glow>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de-DE" sz="1400" b="1" dirty="0">
                <a:solidFill>
                  <a:srgbClr val="464646"/>
                </a:solidFill>
              </a:rPr>
              <a:t>Über 750.000 Lehrkräfte sind dabei!</a:t>
            </a:r>
          </a:p>
        </p:txBody>
      </p:sp>
    </p:spTree>
    <p:extLst>
      <p:ext uri="{BB962C8B-B14F-4D97-AF65-F5344CB8AC3E}">
        <p14:creationId xmlns:p14="http://schemas.microsoft.com/office/powerpoint/2010/main" val="3906434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sz="quarter" idx="14"/>
          </p:nvPr>
        </p:nvSpPr>
        <p:spPr/>
        <p:txBody>
          <a:bodyPr anchor="ctr"/>
          <a:lstStyle/>
          <a:p>
            <a:r>
              <a:rPr lang="de-DE" dirty="0"/>
              <a:t>eTwinning-Auszeichnungen: National &amp; international</a:t>
            </a:r>
          </a:p>
        </p:txBody>
      </p:sp>
      <p:sp>
        <p:nvSpPr>
          <p:cNvPr id="6" name="Inhaltsplatzhalter 5"/>
          <p:cNvSpPr>
            <a:spLocks noGrp="1"/>
          </p:cNvSpPr>
          <p:nvPr>
            <p:ph sz="quarter" idx="15"/>
          </p:nvPr>
        </p:nvSpPr>
        <p:spPr>
          <a:xfrm>
            <a:off x="338399" y="2950633"/>
            <a:ext cx="6333334" cy="3240617"/>
          </a:xfrm>
          <a:noFill/>
        </p:spPr>
        <p:txBody>
          <a:bodyPr/>
          <a:lstStyle/>
          <a:p>
            <a:pPr lvl="1">
              <a:buClr>
                <a:srgbClr val="78B635"/>
              </a:buClr>
              <a:tabLst>
                <a:tab pos="1612900" algn="l"/>
              </a:tabLst>
            </a:pPr>
            <a:r>
              <a:rPr lang="de-DE" u="sng" dirty="0">
                <a:latin typeface="Arial" panose="020B0604020202020204" pitchFamily="34" charset="0"/>
                <a:cs typeface="Arial" panose="020B0604020202020204" pitchFamily="34" charset="0"/>
              </a:rPr>
              <a:t>National</a:t>
            </a:r>
            <a:r>
              <a:rPr lang="de-DE" dirty="0">
                <a:latin typeface="Arial" panose="020B0604020202020204" pitchFamily="34" charset="0"/>
                <a:cs typeface="Arial" panose="020B0604020202020204" pitchFamily="34" charset="0"/>
              </a:rPr>
              <a:t>:  		eTwinning-Qualitätssiegel, </a:t>
            </a:r>
            <a:br>
              <a:rPr lang="de-DE" dirty="0">
                <a:latin typeface="Arial" panose="020B0604020202020204" pitchFamily="34" charset="0"/>
                <a:cs typeface="Arial" panose="020B0604020202020204" pitchFamily="34" charset="0"/>
              </a:rPr>
            </a:br>
            <a:r>
              <a:rPr lang="de-DE" dirty="0">
                <a:latin typeface="Arial" panose="020B0604020202020204" pitchFamily="34" charset="0"/>
                <a:cs typeface="Arial" panose="020B0604020202020204" pitchFamily="34" charset="0"/>
              </a:rPr>
              <a:t>		Deutscher eTwinning-Preis</a:t>
            </a:r>
          </a:p>
          <a:p>
            <a:pPr lvl="1">
              <a:buClr>
                <a:srgbClr val="78B635"/>
              </a:buClr>
              <a:tabLst>
                <a:tab pos="1608138" algn="l"/>
              </a:tabLst>
            </a:pPr>
            <a:r>
              <a:rPr lang="de-DE" u="sng" dirty="0">
                <a:latin typeface="Arial" panose="020B0604020202020204" pitchFamily="34" charset="0"/>
                <a:cs typeface="Arial" panose="020B0604020202020204" pitchFamily="34" charset="0"/>
              </a:rPr>
              <a:t>Europäisch</a:t>
            </a:r>
            <a:r>
              <a:rPr lang="de-DE" dirty="0">
                <a:latin typeface="Arial" panose="020B0604020202020204" pitchFamily="34" charset="0"/>
                <a:cs typeface="Arial" panose="020B0604020202020204" pitchFamily="34" charset="0"/>
              </a:rPr>
              <a:t>: Europäisches eTwinning-Qualitätssiegel, </a:t>
            </a:r>
            <a:br>
              <a:rPr lang="de-DE" dirty="0">
                <a:latin typeface="Arial" panose="020B0604020202020204" pitchFamily="34" charset="0"/>
                <a:cs typeface="Arial" panose="020B0604020202020204" pitchFamily="34" charset="0"/>
              </a:rPr>
            </a:br>
            <a:r>
              <a:rPr lang="de-DE" dirty="0">
                <a:latin typeface="Arial" panose="020B0604020202020204" pitchFamily="34" charset="0"/>
                <a:cs typeface="Arial" panose="020B0604020202020204" pitchFamily="34" charset="0"/>
              </a:rPr>
              <a:t>		Europäischer eTwinning-Preis</a:t>
            </a:r>
            <a:br>
              <a:rPr lang="de-DE" dirty="0"/>
            </a:br>
            <a:endParaRPr lang="de-DE" dirty="0"/>
          </a:p>
          <a:p>
            <a:pPr marL="0" indent="0">
              <a:spcBef>
                <a:spcPts val="432"/>
              </a:spcBef>
              <a:buNone/>
            </a:pPr>
            <a:r>
              <a:rPr lang="de-DE" dirty="0"/>
              <a:t>Gewürdigt werden Schulpartnerschaften, die sich durch ihre intensive Online-Kooperation, mit</a:t>
            </a:r>
          </a:p>
          <a:p>
            <a:pPr lvl="1">
              <a:buClr>
                <a:srgbClr val="78B635"/>
              </a:buClr>
            </a:pPr>
            <a:r>
              <a:rPr lang="de-DE" dirty="0">
                <a:latin typeface="Arial" panose="020B0604020202020204" pitchFamily="34" charset="0"/>
                <a:cs typeface="Arial" panose="020B0604020202020204" pitchFamily="34" charset="0"/>
              </a:rPr>
              <a:t>umfangreicher Pressearbeit </a:t>
            </a:r>
            <a:br>
              <a:rPr lang="de-DE" dirty="0">
                <a:latin typeface="Arial" panose="020B0604020202020204" pitchFamily="34" charset="0"/>
                <a:cs typeface="Arial" panose="020B0604020202020204" pitchFamily="34" charset="0"/>
              </a:rPr>
            </a:br>
            <a:r>
              <a:rPr lang="de-DE" dirty="0">
                <a:latin typeface="Arial" panose="020B0604020202020204" pitchFamily="34" charset="0"/>
                <a:cs typeface="Arial" panose="020B0604020202020204" pitchFamily="34" charset="0"/>
              </a:rPr>
              <a:t>(begleitet durch Kultusministerien/Senatsverwaltungen)</a:t>
            </a:r>
          </a:p>
          <a:p>
            <a:pPr lvl="1">
              <a:buClr>
                <a:srgbClr val="78B635"/>
              </a:buClr>
            </a:pPr>
            <a:r>
              <a:rPr lang="de-DE" dirty="0">
                <a:latin typeface="Arial" panose="020B0604020202020204" pitchFamily="34" charset="0"/>
                <a:cs typeface="Arial" panose="020B0604020202020204" pitchFamily="34" charset="0"/>
              </a:rPr>
              <a:t>sowie Urkunden Sachpreisen, Videoporträts und Konferenzteilnahmen.</a:t>
            </a:r>
          </a:p>
        </p:txBody>
      </p:sp>
      <p:pic>
        <p:nvPicPr>
          <p:cNvPr id="10" name="Inhaltsplatzhalter 9" descr="Pokal mit Lorbeeren.png"/>
          <p:cNvPicPr>
            <a:picLocks noGrp="1" noChangeAspect="1"/>
          </p:cNvPicPr>
          <p:nvPr>
            <p:ph sz="quarter" idx="16"/>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700" r="1700"/>
          <a:stretch>
            <a:fillRect/>
          </a:stretch>
        </p:blipFill>
        <p:spPr>
          <a:xfrm>
            <a:off x="6671733" y="2805669"/>
            <a:ext cx="2472267" cy="2608756"/>
          </a:xfrm>
        </p:spPr>
      </p:pic>
      <p:sp>
        <p:nvSpPr>
          <p:cNvPr id="8" name="Textplatzhalter 7"/>
          <p:cNvSpPr>
            <a:spLocks noGrp="1"/>
          </p:cNvSpPr>
          <p:nvPr>
            <p:ph type="body" sz="quarter" idx="17"/>
          </p:nvPr>
        </p:nvSpPr>
        <p:spPr>
          <a:xfrm>
            <a:off x="338137" y="2268000"/>
            <a:ext cx="7468129" cy="609596"/>
          </a:xfrm>
        </p:spPr>
        <p:txBody>
          <a:bodyPr anchor="t"/>
          <a:lstStyle/>
          <a:p>
            <a:r>
              <a:rPr lang="de-DE" b="0" dirty="0">
                <a:solidFill>
                  <a:schemeClr val="tx1"/>
                </a:solidFill>
              </a:rPr>
              <a:t>... Weil wir finden, dass gute Arbeit Anerkennung verdient!</a:t>
            </a:r>
          </a:p>
        </p:txBody>
      </p:sp>
    </p:spTree>
    <p:extLst>
      <p:ext uri="{BB962C8B-B14F-4D97-AF65-F5344CB8AC3E}">
        <p14:creationId xmlns:p14="http://schemas.microsoft.com/office/powerpoint/2010/main" val="38599978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el 1"/>
          <p:cNvSpPr>
            <a:spLocks noGrp="1"/>
          </p:cNvSpPr>
          <p:nvPr>
            <p:ph type="title"/>
          </p:nvPr>
        </p:nvSpPr>
        <p:spPr/>
        <p:txBody>
          <a:bodyPr/>
          <a:lstStyle/>
          <a:p>
            <a:r>
              <a:rPr lang="de-DE" altLang="de-DE">
                <a:latin typeface="Arial" pitchFamily="34" charset="0"/>
                <a:cs typeface="Arial" pitchFamily="34" charset="0"/>
              </a:rPr>
              <a:t>Was bietet der PAD im Rahmen von eTwinning?</a:t>
            </a:r>
          </a:p>
        </p:txBody>
      </p:sp>
      <p:sp>
        <p:nvSpPr>
          <p:cNvPr id="5" name="Rectangle 3"/>
          <p:cNvSpPr txBox="1">
            <a:spLocks noChangeArrowheads="1"/>
          </p:cNvSpPr>
          <p:nvPr/>
        </p:nvSpPr>
        <p:spPr bwMode="auto">
          <a:xfrm>
            <a:off x="533401" y="1733550"/>
            <a:ext cx="5105400" cy="4192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eaLnBrk="1" fontAlgn="base" hangingPunct="1">
              <a:lnSpc>
                <a:spcPct val="110000"/>
              </a:lnSpc>
              <a:spcBef>
                <a:spcPct val="0"/>
              </a:spcBef>
              <a:spcAft>
                <a:spcPct val="50000"/>
              </a:spcAft>
              <a:buClr>
                <a:srgbClr val="055B8B"/>
              </a:buClr>
              <a:buFont typeface="Wingdings" pitchFamily="2" charset="2"/>
              <a:buChar char="§"/>
              <a:defRPr sz="2000">
                <a:solidFill>
                  <a:srgbClr val="464646"/>
                </a:solidFill>
                <a:latin typeface="+mn-lt"/>
                <a:ea typeface="+mn-ea"/>
                <a:cs typeface="+mn-cs"/>
              </a:defRPr>
            </a:lvl1pPr>
            <a:lvl2pPr marL="742950" indent="-285750" algn="l" rtl="0" eaLnBrk="1" fontAlgn="base" hangingPunct="1">
              <a:lnSpc>
                <a:spcPct val="110000"/>
              </a:lnSpc>
              <a:spcBef>
                <a:spcPct val="0"/>
              </a:spcBef>
              <a:spcAft>
                <a:spcPct val="50000"/>
              </a:spcAft>
              <a:buClr>
                <a:srgbClr val="055B8B"/>
              </a:buClr>
              <a:buFont typeface="Wingdings" pitchFamily="2" charset="2"/>
              <a:buChar char="§"/>
              <a:defRPr>
                <a:solidFill>
                  <a:srgbClr val="055B8B"/>
                </a:solidFill>
                <a:latin typeface="+mn-lt"/>
                <a:cs typeface="+mn-cs"/>
              </a:defRPr>
            </a:lvl2pPr>
            <a:lvl3pPr marL="1143000" indent="-228600" algn="l" rtl="0" eaLnBrk="1" fontAlgn="base" hangingPunct="1">
              <a:lnSpc>
                <a:spcPct val="110000"/>
              </a:lnSpc>
              <a:spcBef>
                <a:spcPct val="0"/>
              </a:spcBef>
              <a:spcAft>
                <a:spcPct val="50000"/>
              </a:spcAft>
              <a:buFont typeface="Wingdings" pitchFamily="2" charset="2"/>
              <a:buChar char="§"/>
              <a:defRPr sz="1600">
                <a:solidFill>
                  <a:srgbClr val="464646"/>
                </a:solidFill>
                <a:latin typeface="+mn-lt"/>
                <a:cs typeface="+mn-cs"/>
              </a:defRPr>
            </a:lvl3pPr>
            <a:lvl4pPr marL="16002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4pPr>
            <a:lvl5pPr marL="20574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5pPr>
            <a:lvl6pPr marL="25146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6pPr>
            <a:lvl7pPr marL="29718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7pPr>
            <a:lvl8pPr marL="34290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8pPr>
            <a:lvl9pPr marL="3886200" indent="-228600" algn="l" rtl="0" eaLnBrk="1" fontAlgn="base" hangingPunct="1">
              <a:lnSpc>
                <a:spcPct val="110000"/>
              </a:lnSpc>
              <a:spcBef>
                <a:spcPct val="0"/>
              </a:spcBef>
              <a:spcAft>
                <a:spcPct val="50000"/>
              </a:spcAft>
              <a:buFont typeface="Wingdings" pitchFamily="2" charset="2"/>
              <a:buChar char="§"/>
              <a:defRPr sz="1400">
                <a:solidFill>
                  <a:srgbClr val="464646"/>
                </a:solidFill>
                <a:latin typeface="+mn-lt"/>
                <a:cs typeface="+mn-cs"/>
              </a:defRPr>
            </a:lvl9pPr>
          </a:lstStyle>
          <a:p>
            <a:pPr marL="271463" lvl="1" indent="-271463">
              <a:lnSpc>
                <a:spcPct val="150000"/>
              </a:lnSpc>
              <a:spcBef>
                <a:spcPct val="20000"/>
              </a:spcBef>
              <a:buSzPct val="100000"/>
              <a:buBlip>
                <a:blip r:embed="rId2"/>
              </a:buBlip>
              <a:tabLst>
                <a:tab pos="990600" algn="l"/>
              </a:tabLst>
              <a:defRPr/>
            </a:pPr>
            <a:r>
              <a:rPr lang="de-DE" kern="0" dirty="0">
                <a:solidFill>
                  <a:prstClr val="black"/>
                </a:solidFill>
                <a:latin typeface="Arial"/>
                <a:cs typeface="Arial"/>
              </a:rPr>
              <a:t>Vermittlung von Partnerschulen in 35 Ländern</a:t>
            </a:r>
          </a:p>
          <a:p>
            <a:pPr marL="271463" lvl="1" indent="-271463">
              <a:lnSpc>
                <a:spcPct val="150000"/>
              </a:lnSpc>
              <a:spcBef>
                <a:spcPct val="20000"/>
              </a:spcBef>
              <a:buSzPct val="100000"/>
              <a:buBlip>
                <a:blip r:embed="rId2"/>
              </a:buBlip>
              <a:tabLst>
                <a:tab pos="990600" algn="l"/>
              </a:tabLst>
              <a:defRPr/>
            </a:pPr>
            <a:r>
              <a:rPr lang="de-DE" kern="0" dirty="0">
                <a:solidFill>
                  <a:prstClr val="black"/>
                </a:solidFill>
                <a:latin typeface="Arial"/>
                <a:cs typeface="Arial"/>
              </a:rPr>
              <a:t>Unterstützung  durch: </a:t>
            </a:r>
          </a:p>
          <a:p>
            <a:pPr marL="671513" lvl="2" indent="-271463">
              <a:lnSpc>
                <a:spcPct val="90000"/>
              </a:lnSpc>
              <a:spcBef>
                <a:spcPct val="20000"/>
              </a:spcBef>
              <a:buSzPct val="100000"/>
              <a:buBlip>
                <a:blip r:embed="rId2"/>
              </a:buBlip>
              <a:tabLst>
                <a:tab pos="990600" algn="l"/>
              </a:tabLst>
              <a:defRPr/>
            </a:pPr>
            <a:r>
              <a:rPr lang="de-DE" kern="0" dirty="0">
                <a:solidFill>
                  <a:prstClr val="black"/>
                </a:solidFill>
                <a:latin typeface="Arial"/>
                <a:cs typeface="Arial"/>
              </a:rPr>
              <a:t>Unterrichtsmaterialien </a:t>
            </a:r>
          </a:p>
          <a:p>
            <a:pPr marL="671513" lvl="2" indent="-271463">
              <a:lnSpc>
                <a:spcPct val="90000"/>
              </a:lnSpc>
              <a:spcBef>
                <a:spcPct val="20000"/>
              </a:spcBef>
              <a:buSzPct val="100000"/>
              <a:buBlip>
                <a:blip r:embed="rId2"/>
              </a:buBlip>
              <a:tabLst>
                <a:tab pos="990600" algn="l"/>
              </a:tabLst>
              <a:defRPr/>
            </a:pPr>
            <a:r>
              <a:rPr lang="de-DE" kern="0" dirty="0">
                <a:solidFill>
                  <a:prstClr val="black"/>
                </a:solidFill>
                <a:latin typeface="Arial"/>
                <a:cs typeface="Arial"/>
              </a:rPr>
              <a:t>Seminare zur Projektplanung &amp;  Fortbildungsveranstaltungen in ganz Europa</a:t>
            </a:r>
          </a:p>
          <a:p>
            <a:pPr marL="671513" lvl="2" indent="-271463">
              <a:lnSpc>
                <a:spcPct val="90000"/>
              </a:lnSpc>
              <a:spcBef>
                <a:spcPct val="20000"/>
              </a:spcBef>
              <a:buSzPct val="100000"/>
              <a:buBlip>
                <a:blip r:embed="rId2"/>
              </a:buBlip>
              <a:tabLst>
                <a:tab pos="990600" algn="l"/>
              </a:tabLst>
              <a:defRPr/>
            </a:pPr>
            <a:r>
              <a:rPr lang="de-DE" kern="0" dirty="0">
                <a:solidFill>
                  <a:prstClr val="black"/>
                </a:solidFill>
                <a:latin typeface="Arial"/>
                <a:cs typeface="Arial"/>
              </a:rPr>
              <a:t>persönliche Beratung per Telefon </a:t>
            </a:r>
          </a:p>
          <a:p>
            <a:pPr marL="714375" lvl="2" indent="0">
              <a:lnSpc>
                <a:spcPct val="90000"/>
              </a:lnSpc>
              <a:spcBef>
                <a:spcPct val="20000"/>
              </a:spcBef>
              <a:buSzPct val="100000"/>
              <a:buNone/>
              <a:tabLst>
                <a:tab pos="990600" algn="l"/>
              </a:tabLst>
              <a:defRPr/>
            </a:pPr>
            <a:r>
              <a:rPr lang="de-DE" kern="0" dirty="0">
                <a:solidFill>
                  <a:prstClr val="black"/>
                </a:solidFill>
                <a:latin typeface="Arial"/>
                <a:cs typeface="Arial"/>
              </a:rPr>
              <a:t>(0800/389 46 64 64) und E-Mail</a:t>
            </a:r>
          </a:p>
          <a:p>
            <a:pPr marL="671513" lvl="2" indent="-271463">
              <a:lnSpc>
                <a:spcPct val="90000"/>
              </a:lnSpc>
              <a:spcBef>
                <a:spcPct val="20000"/>
              </a:spcBef>
              <a:buSzPct val="100000"/>
              <a:buBlip>
                <a:blip r:embed="rId2"/>
              </a:buBlip>
              <a:tabLst>
                <a:tab pos="990600" algn="l"/>
              </a:tabLst>
              <a:defRPr/>
            </a:pPr>
            <a:r>
              <a:rPr lang="de-DE" kern="0" dirty="0">
                <a:solidFill>
                  <a:prstClr val="black"/>
                </a:solidFill>
                <a:latin typeface="Arial"/>
                <a:cs typeface="Arial"/>
              </a:rPr>
              <a:t>ein Netzwerk erfahrener Moderatoren</a:t>
            </a:r>
          </a:p>
          <a:p>
            <a:pPr marL="271463" lvl="1" indent="-271463">
              <a:lnSpc>
                <a:spcPct val="150000"/>
              </a:lnSpc>
              <a:spcBef>
                <a:spcPct val="20000"/>
              </a:spcBef>
              <a:buSzPct val="100000"/>
              <a:buBlip>
                <a:blip r:embed="rId2"/>
              </a:buBlip>
              <a:tabLst>
                <a:tab pos="990600" algn="l"/>
              </a:tabLst>
              <a:defRPr/>
            </a:pPr>
            <a:r>
              <a:rPr lang="de-DE" kern="0" dirty="0">
                <a:solidFill>
                  <a:prstClr val="black"/>
                </a:solidFill>
                <a:latin typeface="Arial"/>
                <a:cs typeface="Arial"/>
              </a:rPr>
              <a:t>Auszeichnungen und Wettbewerbe</a:t>
            </a:r>
          </a:p>
          <a:p>
            <a:pPr marL="271463" lvl="1" indent="-271463">
              <a:lnSpc>
                <a:spcPct val="150000"/>
              </a:lnSpc>
              <a:spcBef>
                <a:spcPct val="20000"/>
              </a:spcBef>
              <a:buSzPct val="100000"/>
              <a:buBlip>
                <a:blip r:embed="rId2"/>
              </a:buBlip>
              <a:tabLst>
                <a:tab pos="990600" algn="l"/>
              </a:tabLst>
              <a:defRPr/>
            </a:pPr>
            <a:r>
              <a:rPr lang="de-DE" kern="0" dirty="0">
                <a:solidFill>
                  <a:prstClr val="black"/>
                </a:solidFill>
                <a:latin typeface="Arial"/>
                <a:cs typeface="Arial"/>
              </a:rPr>
              <a:t>Aktuelle Informationen auf </a:t>
            </a:r>
            <a:r>
              <a:rPr lang="de-DE" kern="0" dirty="0">
                <a:solidFill>
                  <a:prstClr val="black"/>
                </a:solidFill>
                <a:latin typeface="Arial"/>
                <a:cs typeface="Arial"/>
                <a:hlinkClick r:id="rId3"/>
              </a:rPr>
              <a:t>www.etwinning.de</a:t>
            </a:r>
            <a:r>
              <a:rPr lang="de-DE" kern="0" dirty="0">
                <a:solidFill>
                  <a:prstClr val="black"/>
                </a:solidFill>
                <a:latin typeface="Arial"/>
                <a:cs typeface="Arial"/>
              </a:rPr>
              <a:t> </a:t>
            </a:r>
          </a:p>
          <a:p>
            <a:pPr>
              <a:lnSpc>
                <a:spcPct val="150000"/>
              </a:lnSpc>
              <a:defRPr/>
            </a:pPr>
            <a:endParaRPr lang="de-DE" sz="1600" kern="0" dirty="0">
              <a:ea typeface="ＭＳ Ｐゴシック" pitchFamily="31" charset="-128"/>
            </a:endParaRPr>
          </a:p>
          <a:p>
            <a:pPr>
              <a:lnSpc>
                <a:spcPct val="150000"/>
              </a:lnSpc>
              <a:defRPr/>
            </a:pPr>
            <a:endParaRPr lang="de-DE" sz="1600" kern="0" dirty="0">
              <a:ea typeface="ＭＳ Ｐゴシック" pitchFamily="31" charset="-128"/>
            </a:endParaRPr>
          </a:p>
        </p:txBody>
      </p:sp>
      <p:pic>
        <p:nvPicPr>
          <p:cNvPr id="4" name="Bildplatzhalter 4" descr="KMK-PAD: eTwinning - Internet Explorer bereitgestellt von KMK"/>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5724525" y="2341153"/>
            <a:ext cx="3165090" cy="2748781"/>
          </a:xfrm>
          <a:prstGeom prst="rect">
            <a:avLst/>
          </a:prstGeom>
        </p:spPr>
      </p:pic>
    </p:spTree>
    <p:extLst>
      <p:ext uri="{BB962C8B-B14F-4D97-AF65-F5344CB8AC3E}">
        <p14:creationId xmlns:p14="http://schemas.microsoft.com/office/powerpoint/2010/main" val="34196930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sz="quarter" idx="14"/>
          </p:nvPr>
        </p:nvSpPr>
        <p:spPr/>
        <p:txBody>
          <a:bodyPr anchor="ctr"/>
          <a:lstStyle/>
          <a:p>
            <a:r>
              <a:rPr lang="de-DE" dirty="0"/>
              <a:t>Kontakt</a:t>
            </a:r>
          </a:p>
        </p:txBody>
      </p:sp>
      <p:sp>
        <p:nvSpPr>
          <p:cNvPr id="6" name="Inhaltsplatzhalter 5"/>
          <p:cNvSpPr>
            <a:spLocks noGrp="1"/>
          </p:cNvSpPr>
          <p:nvPr>
            <p:ph sz="quarter" idx="15"/>
          </p:nvPr>
        </p:nvSpPr>
        <p:spPr>
          <a:xfrm>
            <a:off x="338400" y="2268000"/>
            <a:ext cx="8529374" cy="4077716"/>
          </a:xfrm>
        </p:spPr>
        <p:txBody>
          <a:bodyPr/>
          <a:lstStyle/>
          <a:p>
            <a:pPr marL="0" indent="0">
              <a:buNone/>
            </a:pPr>
            <a:r>
              <a:rPr lang="de-DE" b="1" dirty="0">
                <a:solidFill>
                  <a:srgbClr val="06416F"/>
                </a:solidFill>
              </a:rPr>
              <a:t>Nationale Koordinierungsstelle eTwinning</a:t>
            </a:r>
          </a:p>
          <a:p>
            <a:pPr marL="0" indent="0">
              <a:buNone/>
            </a:pPr>
            <a:r>
              <a:rPr lang="de-DE" dirty="0"/>
              <a:t>Pädagogischer Austauschdienst (PAD) des Sekretariats der Kultusministerkonferenz</a:t>
            </a:r>
          </a:p>
          <a:p>
            <a:pPr marL="0" indent="0">
              <a:spcBef>
                <a:spcPts val="800"/>
              </a:spcBef>
              <a:buNone/>
            </a:pPr>
            <a:r>
              <a:rPr lang="de-DE" dirty="0"/>
              <a:t>Graurheindorfer Str. 157, 53117 Bonn</a:t>
            </a:r>
          </a:p>
          <a:p>
            <a:pPr marL="0" indent="0">
              <a:buNone/>
            </a:pPr>
            <a:r>
              <a:rPr lang="de-DE" dirty="0">
                <a:hlinkClick r:id="rId3"/>
              </a:rPr>
              <a:t>etwinning@kmk.org</a:t>
            </a:r>
            <a:endParaRPr lang="de-DE" dirty="0"/>
          </a:p>
          <a:p>
            <a:pPr marL="0" indent="0">
              <a:buNone/>
            </a:pPr>
            <a:r>
              <a:rPr lang="de-DE" dirty="0">
                <a:hlinkClick r:id="rId4"/>
              </a:rPr>
              <a:t>www.etwinning.de</a:t>
            </a:r>
            <a:r>
              <a:rPr lang="de-DE" dirty="0"/>
              <a:t> oder </a:t>
            </a:r>
            <a:r>
              <a:rPr lang="de-DE" dirty="0">
                <a:hlinkClick r:id="rId5"/>
              </a:rPr>
              <a:t>www.kmk-pad.org</a:t>
            </a:r>
            <a:endParaRPr lang="de-DE" dirty="0"/>
          </a:p>
          <a:p>
            <a:pPr marL="0" indent="0">
              <a:buNone/>
            </a:pPr>
            <a:endParaRPr lang="de-DE" dirty="0"/>
          </a:p>
          <a:p>
            <a:pPr marL="0" indent="0">
              <a:buNone/>
            </a:pPr>
            <a:r>
              <a:rPr lang="de-DE" dirty="0"/>
              <a:t>Kostenfreie telefonische Beratung unter 0800 – 389 46 64 64</a:t>
            </a:r>
          </a:p>
          <a:p>
            <a:pPr marL="0" indent="0">
              <a:buNone/>
            </a:pPr>
            <a:endParaRPr lang="de-DE" sz="1400" dirty="0"/>
          </a:p>
          <a:p>
            <a:pPr marL="0" indent="0">
              <a:buNone/>
            </a:pPr>
            <a:endParaRPr lang="de-DE" dirty="0"/>
          </a:p>
        </p:txBody>
      </p:sp>
    </p:spTree>
    <p:extLst>
      <p:ext uri="{BB962C8B-B14F-4D97-AF65-F5344CB8AC3E}">
        <p14:creationId xmlns:p14="http://schemas.microsoft.com/office/powerpoint/2010/main" val="12741997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latin typeface="Arial" pitchFamily="34" charset="0"/>
                <a:cs typeface="Arial" pitchFamily="34" charset="0"/>
              </a:rPr>
              <a:t>Vielen Dank für Ihre Aufmerksamkeit!</a:t>
            </a:r>
            <a:endParaRPr lang="de-DE" dirty="0"/>
          </a:p>
        </p:txBody>
      </p:sp>
      <p:sp>
        <p:nvSpPr>
          <p:cNvPr id="3" name="Inhaltsplatzhalter 2"/>
          <p:cNvSpPr>
            <a:spLocks noGrp="1"/>
          </p:cNvSpPr>
          <p:nvPr>
            <p:ph sz="quarter" idx="4294967295"/>
          </p:nvPr>
        </p:nvSpPr>
        <p:spPr>
          <a:xfrm>
            <a:off x="538976" y="1890000"/>
            <a:ext cx="6309499" cy="4027416"/>
          </a:xfrm>
          <a:prstGeom prst="rect">
            <a:avLst/>
          </a:prstGeom>
        </p:spPr>
        <p:txBody>
          <a:bodyPr/>
          <a:lstStyle/>
          <a:p>
            <a:pPr marL="0" indent="0">
              <a:lnSpc>
                <a:spcPct val="150000"/>
              </a:lnSpc>
            </a:pPr>
            <a:r>
              <a:rPr lang="de-DE" sz="1800" dirty="0">
                <a:solidFill>
                  <a:schemeClr val="tx1"/>
                </a:solidFill>
              </a:rPr>
              <a:t>Bitte nehmen Sie sich einige Minuten Zeit und lassen Sie uns wissen, wie Ihnen diese Veranstaltung gefallen hat? </a:t>
            </a:r>
          </a:p>
          <a:p>
            <a:pPr marL="0" indent="0">
              <a:lnSpc>
                <a:spcPct val="150000"/>
              </a:lnSpc>
            </a:pPr>
            <a:r>
              <a:rPr lang="de-DE" sz="1800" dirty="0">
                <a:solidFill>
                  <a:schemeClr val="tx1"/>
                </a:solidFill>
              </a:rPr>
              <a:t>Wir möchten gerne die Zufriedenheit unserer Teilnehmer/-innen sicherstellen. </a:t>
            </a:r>
          </a:p>
          <a:p>
            <a:pPr marL="0" indent="0"/>
            <a:endParaRPr lang="de-DE" sz="1800" dirty="0">
              <a:solidFill>
                <a:schemeClr val="tx1"/>
              </a:solidFill>
            </a:endParaRPr>
          </a:p>
          <a:p>
            <a:pPr marL="0" indent="0"/>
            <a:r>
              <a:rPr lang="de-DE" sz="1800" dirty="0">
                <a:solidFill>
                  <a:schemeClr val="tx1"/>
                </a:solidFill>
              </a:rPr>
              <a:t>Link zu unserem Online-Fragebogen:</a:t>
            </a:r>
          </a:p>
          <a:p>
            <a:endParaRPr lang="de-DE" sz="1800" u="sng" dirty="0">
              <a:hlinkClick r:id="rId2"/>
            </a:endParaRPr>
          </a:p>
          <a:p>
            <a:r>
              <a:rPr lang="de-DE" sz="1800" u="sng" dirty="0">
                <a:hlinkClick r:id="rId2"/>
              </a:rPr>
              <a:t>https://sphinxdeclic.com/d/s/yokhhy</a:t>
            </a:r>
            <a:endParaRPr lang="de-DE" sz="1800" dirty="0"/>
          </a:p>
          <a:p>
            <a:pPr marL="0" indent="0"/>
            <a:endParaRPr lang="de-DE" sz="1800" dirty="0">
              <a:solidFill>
                <a:schemeClr val="tx1"/>
              </a:solidFill>
            </a:endParaRPr>
          </a:p>
          <a:p>
            <a:pPr marL="0" indent="0"/>
            <a:endParaRPr lang="de-DE" sz="1800" dirty="0">
              <a:solidFill>
                <a:schemeClr val="tx1"/>
              </a:solidFill>
            </a:endParaRPr>
          </a:p>
          <a:p>
            <a:pPr marL="0" indent="0"/>
            <a:endParaRPr lang="de-DE" sz="1800" dirty="0">
              <a:solidFill>
                <a:schemeClr val="tx1"/>
              </a:solidFill>
            </a:endParaRPr>
          </a:p>
          <a:p>
            <a:pPr marL="0" indent="0"/>
            <a:endParaRPr lang="de-DE" sz="1800" dirty="0">
              <a:solidFill>
                <a:schemeClr val="tx1"/>
              </a:solidFill>
            </a:endParaRPr>
          </a:p>
          <a:p>
            <a:pPr marL="0" indent="0"/>
            <a:endParaRPr lang="de-DE" sz="1800" dirty="0">
              <a:solidFill>
                <a:schemeClr val="tx1"/>
              </a:solidFill>
            </a:endParaRPr>
          </a:p>
        </p:txBody>
      </p:sp>
    </p:spTree>
    <p:extLst>
      <p:ext uri="{BB962C8B-B14F-4D97-AF65-F5344CB8AC3E}">
        <p14:creationId xmlns:p14="http://schemas.microsoft.com/office/powerpoint/2010/main" val="3705807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sz="quarter" idx="14"/>
          </p:nvPr>
        </p:nvSpPr>
        <p:spPr/>
        <p:txBody>
          <a:bodyPr anchor="ctr"/>
          <a:lstStyle/>
          <a:p>
            <a:r>
              <a:rPr lang="en-GB" dirty="0" err="1"/>
              <a:t>Pädagogischer</a:t>
            </a:r>
            <a:r>
              <a:rPr lang="en-GB" dirty="0"/>
              <a:t> </a:t>
            </a:r>
            <a:r>
              <a:rPr lang="en-GB" dirty="0" err="1"/>
              <a:t>Nutzen</a:t>
            </a:r>
            <a:r>
              <a:rPr lang="en-GB" dirty="0"/>
              <a:t> von eTwinning</a:t>
            </a:r>
            <a:endParaRPr lang="de-DE" dirty="0"/>
          </a:p>
        </p:txBody>
      </p:sp>
      <p:sp>
        <p:nvSpPr>
          <p:cNvPr id="6" name="Inhaltsplatzhalter 5"/>
          <p:cNvSpPr>
            <a:spLocks noGrp="1"/>
          </p:cNvSpPr>
          <p:nvPr>
            <p:ph sz="quarter" idx="15"/>
          </p:nvPr>
        </p:nvSpPr>
        <p:spPr>
          <a:xfrm>
            <a:off x="338400" y="2268000"/>
            <a:ext cx="8529374" cy="4132800"/>
          </a:xfrm>
        </p:spPr>
        <p:txBody>
          <a:bodyPr/>
          <a:lstStyle/>
          <a:p>
            <a:pPr>
              <a:spcBef>
                <a:spcPts val="1200"/>
              </a:spcBef>
              <a:buClr>
                <a:srgbClr val="78B635"/>
              </a:buClr>
            </a:pPr>
            <a:r>
              <a:rPr lang="de-DE" sz="1800" dirty="0"/>
              <a:t>Austausch und Fortbildung unter Lehrkräften in Europa </a:t>
            </a:r>
          </a:p>
          <a:p>
            <a:pPr>
              <a:spcBef>
                <a:spcPts val="1200"/>
              </a:spcBef>
              <a:buClr>
                <a:srgbClr val="78B635"/>
              </a:buClr>
            </a:pPr>
            <a:r>
              <a:rPr lang="de-DE" sz="1800" dirty="0"/>
              <a:t>Innovative Methoden der Zusammenarbeit</a:t>
            </a:r>
          </a:p>
          <a:p>
            <a:pPr>
              <a:spcBef>
                <a:spcPts val="1200"/>
              </a:spcBef>
              <a:buClr>
                <a:srgbClr val="78B635"/>
              </a:buClr>
            </a:pPr>
            <a:r>
              <a:rPr lang="de-DE" sz="1800" dirty="0"/>
              <a:t>Sinnvoller und kreativer Medieneinsatz</a:t>
            </a:r>
          </a:p>
          <a:p>
            <a:pPr>
              <a:spcBef>
                <a:spcPts val="1200"/>
              </a:spcBef>
              <a:buClr>
                <a:srgbClr val="78B635"/>
              </a:buClr>
            </a:pPr>
            <a:r>
              <a:rPr lang="de-DE" sz="1800" dirty="0"/>
              <a:t>Nachhaltiges Instrument zur Kommunikation im Rahmen einer Schulpartnerschaft</a:t>
            </a:r>
          </a:p>
          <a:p>
            <a:pPr>
              <a:spcBef>
                <a:spcPts val="1200"/>
              </a:spcBef>
              <a:buClr>
                <a:srgbClr val="78B635"/>
              </a:buClr>
            </a:pPr>
            <a:r>
              <a:rPr lang="de-DE" sz="1800" dirty="0"/>
              <a:t>Spannend und motivierend für Schüler/-innen durch Kontakt zu Kindern und Jugendlichen in Europa</a:t>
            </a:r>
          </a:p>
          <a:p>
            <a:pPr>
              <a:spcBef>
                <a:spcPts val="1200"/>
              </a:spcBef>
              <a:buClr>
                <a:srgbClr val="78B635"/>
              </a:buClr>
            </a:pPr>
            <a:r>
              <a:rPr lang="de-DE" sz="1800" dirty="0"/>
              <a:t>Vorbereitung auf den internationalen Arbeitsmarkt</a:t>
            </a:r>
          </a:p>
          <a:p>
            <a:pPr>
              <a:spcBef>
                <a:spcPts val="1200"/>
              </a:spcBef>
              <a:buClr>
                <a:srgbClr val="78B635"/>
              </a:buClr>
            </a:pPr>
            <a:r>
              <a:rPr lang="de-DE" sz="1800" dirty="0"/>
              <a:t>Authentisches Fremdsprachenlernen</a:t>
            </a:r>
          </a:p>
          <a:p>
            <a:endParaRPr lang="de-DE" sz="1800" dirty="0"/>
          </a:p>
        </p:txBody>
      </p:sp>
    </p:spTree>
    <p:extLst>
      <p:ext uri="{BB962C8B-B14F-4D97-AF65-F5344CB8AC3E}">
        <p14:creationId xmlns:p14="http://schemas.microsoft.com/office/powerpoint/2010/main" val="4069006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el 1"/>
          <p:cNvSpPr>
            <a:spLocks noGrp="1"/>
          </p:cNvSpPr>
          <p:nvPr>
            <p:ph type="title"/>
          </p:nvPr>
        </p:nvSpPr>
        <p:spPr>
          <a:xfrm>
            <a:off x="539750" y="1169988"/>
            <a:ext cx="8064500" cy="360362"/>
          </a:xfrm>
        </p:spPr>
        <p:txBody>
          <a:bodyPr/>
          <a:lstStyle/>
          <a:p>
            <a:r>
              <a:rPr lang="de-DE" altLang="de-DE">
                <a:latin typeface="Arial" pitchFamily="34" charset="0"/>
                <a:cs typeface="Arial" pitchFamily="34" charset="0"/>
              </a:rPr>
              <a:t>Spannend für Schülerinnen und Schüler!</a:t>
            </a:r>
          </a:p>
        </p:txBody>
      </p:sp>
      <p:sp>
        <p:nvSpPr>
          <p:cNvPr id="11269" name="Rectangle 3"/>
          <p:cNvSpPr txBox="1">
            <a:spLocks noChangeArrowheads="1"/>
          </p:cNvSpPr>
          <p:nvPr/>
        </p:nvSpPr>
        <p:spPr bwMode="auto">
          <a:xfrm>
            <a:off x="539750" y="2058988"/>
            <a:ext cx="4032250" cy="395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nSpc>
                <a:spcPct val="110000"/>
              </a:lnSpc>
              <a:spcAft>
                <a:spcPts val="600"/>
              </a:spcAft>
              <a:buClr>
                <a:srgbClr val="055B8B"/>
              </a:buClr>
              <a:buFont typeface="Wingdings" pitchFamily="2" charset="2"/>
              <a:defRPr sz="1600">
                <a:solidFill>
                  <a:srgbClr val="055B8B"/>
                </a:solidFill>
                <a:latin typeface="Arial" pitchFamily="34" charset="0"/>
                <a:cs typeface="Arial" pitchFamily="34" charset="0"/>
              </a:defRPr>
            </a:lvl1pPr>
            <a:lvl2pPr marL="742950" indent="-285750">
              <a:lnSpc>
                <a:spcPct val="110000"/>
              </a:lnSpc>
              <a:spcAft>
                <a:spcPct val="50000"/>
              </a:spcAft>
              <a:buClr>
                <a:srgbClr val="055B8B"/>
              </a:buClr>
              <a:buFont typeface="Wingdings" pitchFamily="2" charset="2"/>
              <a:buChar char="§"/>
              <a:defRPr sz="1400">
                <a:solidFill>
                  <a:srgbClr val="595959"/>
                </a:solidFill>
                <a:latin typeface="Open Sans"/>
                <a:ea typeface="Open Sans"/>
                <a:cs typeface="Open Sans"/>
              </a:defRPr>
            </a:lvl2pPr>
            <a:lvl3pPr marL="1143000" indent="-228600">
              <a:lnSpc>
                <a:spcPct val="110000"/>
              </a:lnSpc>
              <a:spcAft>
                <a:spcPct val="50000"/>
              </a:spcAft>
              <a:buFont typeface="Wingdings" pitchFamily="2" charset="2"/>
              <a:buChar char="§"/>
              <a:defRPr sz="1200">
                <a:solidFill>
                  <a:srgbClr val="464646"/>
                </a:solidFill>
                <a:latin typeface="Open Sans"/>
                <a:ea typeface="Open Sans"/>
                <a:cs typeface="Open Sans"/>
              </a:defRPr>
            </a:lvl3pPr>
            <a:lvl4pPr marL="1600200" indent="-228600">
              <a:lnSpc>
                <a:spcPct val="110000"/>
              </a:lnSpc>
              <a:spcAft>
                <a:spcPct val="50000"/>
              </a:spcAft>
              <a:buFont typeface="Wingdings" pitchFamily="2" charset="2"/>
              <a:buChar char="§"/>
              <a:defRPr sz="1000">
                <a:solidFill>
                  <a:srgbClr val="464646"/>
                </a:solidFill>
                <a:latin typeface="Open Sans"/>
                <a:ea typeface="Open Sans"/>
                <a:cs typeface="Open Sans"/>
              </a:defRPr>
            </a:lvl4pPr>
            <a:lvl5pPr marL="2057400" indent="-228600">
              <a:lnSpc>
                <a:spcPct val="110000"/>
              </a:lnSpc>
              <a:spcAft>
                <a:spcPct val="50000"/>
              </a:spcAft>
              <a:buFont typeface="Wingdings" pitchFamily="2" charset="2"/>
              <a:buChar char="§"/>
              <a:defRPr sz="1400">
                <a:solidFill>
                  <a:srgbClr val="464646"/>
                </a:solidFill>
                <a:latin typeface="Arial" pitchFamily="34" charset="0"/>
                <a:ea typeface="Open Sans"/>
                <a:cs typeface="Times New Roman" pitchFamily="18" charset="0"/>
              </a:defRPr>
            </a:lvl5pPr>
            <a:lvl6pPr marL="2514600" indent="-228600" fontAlgn="base">
              <a:lnSpc>
                <a:spcPct val="110000"/>
              </a:lnSpc>
              <a:spcBef>
                <a:spcPct val="0"/>
              </a:spcBef>
              <a:spcAft>
                <a:spcPct val="50000"/>
              </a:spcAft>
              <a:buFont typeface="Wingdings" pitchFamily="2" charset="2"/>
              <a:buChar char="§"/>
              <a:defRPr sz="1400">
                <a:solidFill>
                  <a:srgbClr val="464646"/>
                </a:solidFill>
                <a:latin typeface="Arial" pitchFamily="34" charset="0"/>
                <a:ea typeface="Open Sans"/>
                <a:cs typeface="Times New Roman" pitchFamily="18" charset="0"/>
              </a:defRPr>
            </a:lvl6pPr>
            <a:lvl7pPr marL="2971800" indent="-228600" fontAlgn="base">
              <a:lnSpc>
                <a:spcPct val="110000"/>
              </a:lnSpc>
              <a:spcBef>
                <a:spcPct val="0"/>
              </a:spcBef>
              <a:spcAft>
                <a:spcPct val="50000"/>
              </a:spcAft>
              <a:buFont typeface="Wingdings" pitchFamily="2" charset="2"/>
              <a:buChar char="§"/>
              <a:defRPr sz="1400">
                <a:solidFill>
                  <a:srgbClr val="464646"/>
                </a:solidFill>
                <a:latin typeface="Arial" pitchFamily="34" charset="0"/>
                <a:ea typeface="Open Sans"/>
                <a:cs typeface="Times New Roman" pitchFamily="18" charset="0"/>
              </a:defRPr>
            </a:lvl7pPr>
            <a:lvl8pPr marL="3429000" indent="-228600" fontAlgn="base">
              <a:lnSpc>
                <a:spcPct val="110000"/>
              </a:lnSpc>
              <a:spcBef>
                <a:spcPct val="0"/>
              </a:spcBef>
              <a:spcAft>
                <a:spcPct val="50000"/>
              </a:spcAft>
              <a:buFont typeface="Wingdings" pitchFamily="2" charset="2"/>
              <a:buChar char="§"/>
              <a:defRPr sz="1400">
                <a:solidFill>
                  <a:srgbClr val="464646"/>
                </a:solidFill>
                <a:latin typeface="Arial" pitchFamily="34" charset="0"/>
                <a:ea typeface="Open Sans"/>
                <a:cs typeface="Times New Roman" pitchFamily="18" charset="0"/>
              </a:defRPr>
            </a:lvl8pPr>
            <a:lvl9pPr marL="3886200" indent="-228600" fontAlgn="base">
              <a:lnSpc>
                <a:spcPct val="110000"/>
              </a:lnSpc>
              <a:spcBef>
                <a:spcPct val="0"/>
              </a:spcBef>
              <a:spcAft>
                <a:spcPct val="50000"/>
              </a:spcAft>
              <a:buFont typeface="Wingdings" pitchFamily="2" charset="2"/>
              <a:buChar char="§"/>
              <a:defRPr sz="1400">
                <a:solidFill>
                  <a:srgbClr val="464646"/>
                </a:solidFill>
                <a:latin typeface="Arial" pitchFamily="34" charset="0"/>
                <a:ea typeface="Open Sans"/>
                <a:cs typeface="Times New Roman" pitchFamily="18" charset="0"/>
              </a:defRPr>
            </a:lvl9pPr>
          </a:lstStyle>
          <a:p>
            <a:pPr marL="271463" indent="-271463">
              <a:lnSpc>
                <a:spcPct val="150000"/>
              </a:lnSpc>
              <a:spcBef>
                <a:spcPct val="20000"/>
              </a:spcBef>
              <a:spcAft>
                <a:spcPts val="0"/>
              </a:spcAft>
              <a:buClrTx/>
              <a:buSzPct val="100000"/>
              <a:buBlip>
                <a:blip r:embed="rId2"/>
              </a:buBlip>
            </a:pPr>
            <a:r>
              <a:rPr lang="de-DE" altLang="de-DE" sz="1800" kern="0" dirty="0">
                <a:solidFill>
                  <a:prstClr val="black"/>
                </a:solidFill>
                <a:latin typeface="Arial"/>
                <a:cs typeface="Arial"/>
              </a:rPr>
              <a:t>Kontakt zu Kindern und Jugendlichen aus Europa</a:t>
            </a:r>
          </a:p>
          <a:p>
            <a:pPr marL="271463" indent="-271463">
              <a:lnSpc>
                <a:spcPct val="150000"/>
              </a:lnSpc>
              <a:spcBef>
                <a:spcPct val="20000"/>
              </a:spcBef>
              <a:spcAft>
                <a:spcPts val="0"/>
              </a:spcAft>
              <a:buClrTx/>
              <a:buSzPct val="100000"/>
              <a:buBlip>
                <a:blip r:embed="rId2"/>
              </a:buBlip>
            </a:pPr>
            <a:r>
              <a:rPr lang="de-DE" altLang="de-DE" sz="1800" kern="0" dirty="0">
                <a:solidFill>
                  <a:prstClr val="black"/>
                </a:solidFill>
                <a:latin typeface="Arial"/>
                <a:cs typeface="Arial"/>
              </a:rPr>
              <a:t>Authentisches Fremdsprachenlernen</a:t>
            </a:r>
          </a:p>
          <a:p>
            <a:pPr marL="271463" indent="-271463">
              <a:lnSpc>
                <a:spcPct val="150000"/>
              </a:lnSpc>
              <a:spcBef>
                <a:spcPct val="20000"/>
              </a:spcBef>
              <a:spcAft>
                <a:spcPts val="0"/>
              </a:spcAft>
              <a:buClrTx/>
              <a:buSzPct val="100000"/>
              <a:buBlip>
                <a:blip r:embed="rId2"/>
              </a:buBlip>
            </a:pPr>
            <a:r>
              <a:rPr lang="de-DE" altLang="de-DE" sz="1800" kern="0" dirty="0">
                <a:solidFill>
                  <a:prstClr val="black"/>
                </a:solidFill>
                <a:latin typeface="Arial"/>
                <a:cs typeface="Arial"/>
              </a:rPr>
              <a:t>Hohe Motivation durch lebendige Projektarbeit</a:t>
            </a:r>
          </a:p>
          <a:p>
            <a:pPr marL="271463" indent="-271463">
              <a:lnSpc>
                <a:spcPct val="150000"/>
              </a:lnSpc>
              <a:spcBef>
                <a:spcPct val="20000"/>
              </a:spcBef>
              <a:spcAft>
                <a:spcPts val="0"/>
              </a:spcAft>
              <a:buClrTx/>
              <a:buSzPct val="100000"/>
              <a:buBlip>
                <a:blip r:embed="rId2"/>
              </a:buBlip>
            </a:pPr>
            <a:r>
              <a:rPr lang="de-DE" altLang="de-DE" sz="1800" kern="0" dirty="0">
                <a:solidFill>
                  <a:prstClr val="black"/>
                </a:solidFill>
                <a:latin typeface="Arial"/>
                <a:cs typeface="Arial"/>
              </a:rPr>
              <a:t>Vorbereitung auf den europäischen Arbeitsmarkt</a:t>
            </a:r>
          </a:p>
        </p:txBody>
      </p:sp>
      <p:pic>
        <p:nvPicPr>
          <p:cNvPr id="3" name="Grafik 2"/>
          <p:cNvPicPr>
            <a:picLocks noChangeAspect="1"/>
          </p:cNvPicPr>
          <p:nvPr/>
        </p:nvPicPr>
        <p:blipFill>
          <a:blip r:embed="rId3"/>
          <a:stretch>
            <a:fillRect/>
          </a:stretch>
        </p:blipFill>
        <p:spPr>
          <a:xfrm>
            <a:off x="4914900" y="2276475"/>
            <a:ext cx="3544888" cy="23764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9958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4"/>
          </p:nvPr>
        </p:nvSpPr>
        <p:spPr/>
        <p:txBody>
          <a:bodyPr anchor="ctr"/>
          <a:lstStyle/>
          <a:p>
            <a:r>
              <a:rPr lang="de-DE" dirty="0"/>
              <a:t>Projektbeispiele</a:t>
            </a:r>
          </a:p>
        </p:txBody>
      </p:sp>
      <p:sp>
        <p:nvSpPr>
          <p:cNvPr id="3" name="Inhaltsplatzhalter 2"/>
          <p:cNvSpPr>
            <a:spLocks noGrp="1"/>
          </p:cNvSpPr>
          <p:nvPr>
            <p:ph sz="quarter" idx="15"/>
          </p:nvPr>
        </p:nvSpPr>
        <p:spPr/>
        <p:txBody>
          <a:bodyPr/>
          <a:lstStyle/>
          <a:p>
            <a:pPr>
              <a:buClr>
                <a:srgbClr val="78B635"/>
              </a:buClr>
            </a:pPr>
            <a:r>
              <a:rPr lang="de-DE" dirty="0"/>
              <a:t>Grundschule:</a:t>
            </a:r>
          </a:p>
          <a:p>
            <a:pPr lvl="1">
              <a:buClr>
                <a:srgbClr val="78B635"/>
              </a:buClr>
            </a:pPr>
            <a:r>
              <a:rPr lang="de-DE" dirty="0">
                <a:hlinkClick r:id="rId3"/>
              </a:rPr>
              <a:t>Auch ein Kind hat Rechte!</a:t>
            </a:r>
            <a:endParaRPr lang="de-DE" dirty="0"/>
          </a:p>
          <a:p>
            <a:pPr lvl="1">
              <a:buClr>
                <a:srgbClr val="78B635"/>
              </a:buClr>
            </a:pPr>
            <a:r>
              <a:rPr lang="de-DE" dirty="0">
                <a:hlinkClick r:id="rId4"/>
              </a:rPr>
              <a:t>Wie sagt man das bei Euch?</a:t>
            </a:r>
            <a:br>
              <a:rPr lang="de-DE" dirty="0"/>
            </a:br>
            <a:endParaRPr lang="de-DE" dirty="0"/>
          </a:p>
          <a:p>
            <a:pPr>
              <a:spcBef>
                <a:spcPts val="800"/>
              </a:spcBef>
              <a:buClr>
                <a:srgbClr val="78B635"/>
              </a:buClr>
            </a:pPr>
            <a:r>
              <a:rPr lang="de-DE" dirty="0"/>
              <a:t>Weiterführende Schule: </a:t>
            </a:r>
          </a:p>
          <a:p>
            <a:pPr lvl="1">
              <a:buClr>
                <a:srgbClr val="78B635"/>
              </a:buClr>
            </a:pPr>
            <a:r>
              <a:rPr lang="de-DE" dirty="0">
                <a:hlinkClick r:id="rId5"/>
              </a:rPr>
              <a:t>Digital Positive News Magazine</a:t>
            </a:r>
            <a:endParaRPr lang="de-DE" dirty="0"/>
          </a:p>
          <a:p>
            <a:pPr lvl="1">
              <a:buClr>
                <a:srgbClr val="78B635"/>
              </a:buClr>
            </a:pPr>
            <a:r>
              <a:rPr lang="de-DE" dirty="0">
                <a:hlinkClick r:id="rId6"/>
              </a:rPr>
              <a:t>„Alles capito?“</a:t>
            </a:r>
            <a:r>
              <a:rPr lang="de-DE" dirty="0"/>
              <a:t> </a:t>
            </a:r>
          </a:p>
          <a:p>
            <a:pPr lvl="1">
              <a:buClr>
                <a:srgbClr val="78B635"/>
              </a:buClr>
            </a:pPr>
            <a:r>
              <a:rPr lang="de-DE" dirty="0">
                <a:hlinkClick r:id="rId7"/>
              </a:rPr>
              <a:t>Dingsda – c‘est quoi ce truc?</a:t>
            </a:r>
            <a:endParaRPr lang="de-DE" dirty="0"/>
          </a:p>
          <a:p>
            <a:pPr lvl="1">
              <a:buClr>
                <a:srgbClr val="78B635"/>
              </a:buClr>
            </a:pPr>
            <a:r>
              <a:rPr lang="de-DE" dirty="0">
                <a:hlinkClick r:id="rId8"/>
              </a:rPr>
              <a:t>ICT World 2017</a:t>
            </a:r>
            <a:endParaRPr lang="de-DE" dirty="0"/>
          </a:p>
          <a:p>
            <a:pPr lvl="1">
              <a:buClr>
                <a:srgbClr val="78B635"/>
              </a:buClr>
            </a:pPr>
            <a:r>
              <a:rPr lang="de-DE" dirty="0">
                <a:hlinkClick r:id="rId9"/>
              </a:rPr>
              <a:t>Does the Earth have borders?</a:t>
            </a:r>
            <a:r>
              <a:rPr lang="de-DE" dirty="0"/>
              <a:t> </a:t>
            </a:r>
          </a:p>
          <a:p>
            <a:pPr lvl="1">
              <a:buClr>
                <a:srgbClr val="78B635"/>
              </a:buClr>
            </a:pPr>
            <a:r>
              <a:rPr lang="de-DE" dirty="0">
                <a:hlinkClick r:id="rId10"/>
              </a:rPr>
              <a:t>Alle zusammen, let‘s mange! </a:t>
            </a:r>
            <a:endParaRPr lang="de-DE" dirty="0"/>
          </a:p>
          <a:p>
            <a:pPr lvl="1">
              <a:buClr>
                <a:srgbClr val="78B635"/>
              </a:buClr>
            </a:pPr>
            <a:endParaRPr lang="de-DE" dirty="0"/>
          </a:p>
          <a:p>
            <a:pPr>
              <a:buClr>
                <a:srgbClr val="78B635"/>
              </a:buClr>
            </a:pPr>
            <a:endParaRPr lang="de-DE" dirty="0"/>
          </a:p>
        </p:txBody>
      </p:sp>
      <p:sp>
        <p:nvSpPr>
          <p:cNvPr id="5" name="Inhaltsplatzhalter 4"/>
          <p:cNvSpPr>
            <a:spLocks noGrp="1"/>
          </p:cNvSpPr>
          <p:nvPr>
            <p:ph sz="quarter" idx="16"/>
          </p:nvPr>
        </p:nvSpPr>
        <p:spPr/>
        <p:txBody>
          <a:bodyPr/>
          <a:lstStyle/>
          <a:p>
            <a:pPr>
              <a:buClr>
                <a:srgbClr val="78B635"/>
              </a:buClr>
            </a:pPr>
            <a:r>
              <a:rPr lang="de-DE" dirty="0"/>
              <a:t>Berufliche Schule: </a:t>
            </a:r>
          </a:p>
          <a:p>
            <a:pPr lvl="1">
              <a:buClr>
                <a:srgbClr val="78B635"/>
              </a:buClr>
            </a:pPr>
            <a:r>
              <a:rPr lang="en-US" dirty="0">
                <a:hlinkClick r:id="rId11"/>
              </a:rPr>
              <a:t>Responsible Entrepreneurs</a:t>
            </a:r>
            <a:endParaRPr lang="en-US" dirty="0"/>
          </a:p>
          <a:p>
            <a:pPr lvl="1">
              <a:buClr>
                <a:srgbClr val="78B635"/>
              </a:buClr>
            </a:pPr>
            <a:r>
              <a:rPr lang="en-US" dirty="0">
                <a:hlinkClick r:id="rId12"/>
              </a:rPr>
              <a:t>Two and a half lenguas</a:t>
            </a:r>
            <a:endParaRPr lang="de-DE" dirty="0"/>
          </a:p>
          <a:p>
            <a:pPr>
              <a:buClr>
                <a:srgbClr val="78B635"/>
              </a:buClr>
            </a:pPr>
            <a:endParaRPr lang="de-DE" dirty="0"/>
          </a:p>
        </p:txBody>
      </p:sp>
      <p:pic>
        <p:nvPicPr>
          <p:cNvPr id="6" name="Bild 5" descr="TwinSpace-Box.png"/>
          <p:cNvPicPr>
            <a:picLocks noChangeAspect="1"/>
          </p:cNvPicPr>
          <p:nvPr/>
        </p:nvPicPr>
        <p:blipFill>
          <a:blip r:embed="rId13">
            <a:biLevel thresh="50000"/>
            <a:extLst>
              <a:ext uri="{28A0092B-C50C-407E-A947-70E740481C1C}">
                <a14:useLocalDpi xmlns:a14="http://schemas.microsoft.com/office/drawing/2010/main" val="0"/>
              </a:ext>
            </a:extLst>
          </a:blip>
          <a:stretch>
            <a:fillRect/>
          </a:stretch>
        </p:blipFill>
        <p:spPr>
          <a:xfrm>
            <a:off x="5494930" y="3420534"/>
            <a:ext cx="2621719" cy="2996833"/>
          </a:xfrm>
          <a:prstGeom prst="rect">
            <a:avLst/>
          </a:prstGeom>
          <a:noFill/>
          <a:ln>
            <a:noFill/>
          </a:ln>
        </p:spPr>
      </p:pic>
    </p:spTree>
    <p:extLst>
      <p:ext uri="{BB962C8B-B14F-4D97-AF65-F5344CB8AC3E}">
        <p14:creationId xmlns:p14="http://schemas.microsoft.com/office/powerpoint/2010/main" val="3661131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4"/>
          </p:nvPr>
        </p:nvSpPr>
        <p:spPr>
          <a:noFill/>
        </p:spPr>
        <p:txBody>
          <a:bodyPr anchor="ctr"/>
          <a:lstStyle/>
          <a:p>
            <a:r>
              <a:rPr lang="de-DE" dirty="0"/>
              <a:t>Wie funktioniert das Netzwerk?</a:t>
            </a:r>
          </a:p>
        </p:txBody>
      </p:sp>
      <p:pic>
        <p:nvPicPr>
          <p:cNvPr id="6" name="Inhaltsplatzhalter 5"/>
          <p:cNvPicPr>
            <a:picLocks noGrp="1" noChangeAspect="1"/>
          </p:cNvPicPr>
          <p:nvPr>
            <p:ph sz="quarter" idx="15"/>
          </p:nvPr>
        </p:nvPicPr>
        <p:blipFill>
          <a:blip r:embed="rId3">
            <a:extLst>
              <a:ext uri="{28A0092B-C50C-407E-A947-70E740481C1C}">
                <a14:useLocalDpi xmlns:a14="http://schemas.microsoft.com/office/drawing/2010/main" val="0"/>
              </a:ext>
            </a:extLst>
          </a:blip>
          <a:stretch>
            <a:fillRect/>
          </a:stretch>
        </p:blipFill>
        <p:spPr>
          <a:xfrm>
            <a:off x="344487" y="2268000"/>
            <a:ext cx="1795462" cy="909094"/>
          </a:xfrm>
          <a:noFill/>
        </p:spPr>
      </p:pic>
      <p:sp>
        <p:nvSpPr>
          <p:cNvPr id="5" name="Inhaltsplatzhalter 4"/>
          <p:cNvSpPr>
            <a:spLocks noGrp="1"/>
          </p:cNvSpPr>
          <p:nvPr>
            <p:ph sz="quarter" idx="16"/>
          </p:nvPr>
        </p:nvSpPr>
        <p:spPr>
          <a:xfrm>
            <a:off x="2275609" y="2268000"/>
            <a:ext cx="6868391" cy="4424900"/>
          </a:xfrm>
        </p:spPr>
        <p:txBody>
          <a:bodyPr/>
          <a:lstStyle/>
          <a:p>
            <a:pPr marL="0" indent="0">
              <a:lnSpc>
                <a:spcPct val="150000"/>
              </a:lnSpc>
              <a:buClr>
                <a:srgbClr val="76B82A"/>
              </a:buClr>
              <a:buNone/>
            </a:pPr>
            <a:r>
              <a:rPr lang="de-DE" b="1" dirty="0">
                <a:solidFill>
                  <a:schemeClr val="tx2"/>
                </a:solidFill>
                <a:latin typeface="Arial" panose="020B0604020202020204" pitchFamily="34" charset="0"/>
                <a:cs typeface="Arial" panose="020B0604020202020204" pitchFamily="34" charset="0"/>
              </a:rPr>
              <a:t>Schritt 1: Auf dem Portal registrieren</a:t>
            </a:r>
          </a:p>
          <a:p>
            <a:pPr marL="504450" lvl="1">
              <a:lnSpc>
                <a:spcPct val="150000"/>
              </a:lnSpc>
              <a:buClr>
                <a:srgbClr val="76B82A"/>
              </a:buClr>
              <a:buFont typeface="Wingdings 3" panose="05040102010807070707" pitchFamily="18" charset="2"/>
              <a:buChar char=""/>
            </a:pPr>
            <a:r>
              <a:rPr lang="de-DE" sz="1600" dirty="0">
                <a:latin typeface="Arial" panose="020B0604020202020204" pitchFamily="34" charset="0"/>
                <a:cs typeface="Arial" panose="020B0604020202020204" pitchFamily="34" charset="0"/>
              </a:rPr>
              <a:t>Mit Name &amp; Schuldaten anmelden und Benutzerkonto erstellen</a:t>
            </a:r>
            <a:br>
              <a:rPr lang="de-DE" sz="1600" dirty="0">
                <a:latin typeface="Arial" panose="020B0604020202020204" pitchFamily="34" charset="0"/>
                <a:cs typeface="Arial" panose="020B0604020202020204" pitchFamily="34" charset="0"/>
              </a:rPr>
            </a:br>
            <a:endParaRPr lang="de-DE" sz="500" dirty="0">
              <a:latin typeface="Arial" panose="020B0604020202020204" pitchFamily="34" charset="0"/>
              <a:cs typeface="Arial" panose="020B0604020202020204" pitchFamily="34" charset="0"/>
            </a:endParaRPr>
          </a:p>
          <a:p>
            <a:pPr marL="0" indent="0">
              <a:lnSpc>
                <a:spcPct val="150000"/>
              </a:lnSpc>
              <a:spcBef>
                <a:spcPts val="800"/>
              </a:spcBef>
              <a:buClr>
                <a:srgbClr val="76B82A"/>
              </a:buClr>
              <a:buNone/>
            </a:pPr>
            <a:r>
              <a:rPr lang="de-DE" b="1" dirty="0">
                <a:solidFill>
                  <a:schemeClr val="tx2"/>
                </a:solidFill>
                <a:latin typeface="Arial" panose="020B0604020202020204" pitchFamily="34" charset="0"/>
                <a:cs typeface="Arial" panose="020B0604020202020204" pitchFamily="34" charset="0"/>
              </a:rPr>
              <a:t>Schritt 2: In der eTwinning Live-Community vernetzen</a:t>
            </a:r>
          </a:p>
          <a:p>
            <a:pPr marL="504450" lvl="1">
              <a:lnSpc>
                <a:spcPct val="150000"/>
              </a:lnSpc>
              <a:buClr>
                <a:srgbClr val="76B82A"/>
              </a:buClr>
              <a:buFont typeface="Wingdings 3" panose="05040102010807070707" pitchFamily="18" charset="2"/>
              <a:buChar char=""/>
            </a:pPr>
            <a:r>
              <a:rPr lang="de-DE" sz="1600" dirty="0">
                <a:latin typeface="Arial" panose="020B0604020202020204" pitchFamily="34" charset="0"/>
                <a:cs typeface="Arial" panose="020B0604020202020204" pitchFamily="34" charset="0"/>
              </a:rPr>
              <a:t>Profil ergänzen und Partner für den Austausch oder für Projekte finden</a:t>
            </a:r>
          </a:p>
          <a:p>
            <a:pPr marL="504450" lvl="1">
              <a:lnSpc>
                <a:spcPct val="150000"/>
              </a:lnSpc>
              <a:buClr>
                <a:srgbClr val="76B82A"/>
              </a:buClr>
              <a:buFont typeface="Wingdings 3" panose="05040102010807070707" pitchFamily="18" charset="2"/>
              <a:buChar char=""/>
            </a:pPr>
            <a:r>
              <a:rPr lang="de-DE" sz="1600" dirty="0">
                <a:latin typeface="Arial" panose="020B0604020202020204" pitchFamily="34" charset="0"/>
                <a:cs typeface="Arial" panose="020B0604020202020204" pitchFamily="34" charset="0"/>
              </a:rPr>
              <a:t>Fortbildungsangebote nutzen</a:t>
            </a:r>
          </a:p>
          <a:p>
            <a:pPr marL="504450" lvl="1">
              <a:lnSpc>
                <a:spcPct val="150000"/>
              </a:lnSpc>
              <a:buClr>
                <a:srgbClr val="76B82A"/>
              </a:buClr>
              <a:buFont typeface="Wingdings 3" panose="05040102010807070707" pitchFamily="18" charset="2"/>
              <a:buChar char=""/>
            </a:pPr>
            <a:r>
              <a:rPr lang="de-DE" sz="1600" dirty="0">
                <a:latin typeface="Arial" panose="020B0604020202020204" pitchFamily="34" charset="0"/>
                <a:cs typeface="Arial" panose="020B0604020202020204" pitchFamily="34" charset="0"/>
              </a:rPr>
              <a:t>Projekt anmelden</a:t>
            </a:r>
          </a:p>
          <a:p>
            <a:pPr marL="0" lvl="1" indent="0">
              <a:lnSpc>
                <a:spcPct val="150000"/>
              </a:lnSpc>
              <a:spcBef>
                <a:spcPts val="800"/>
              </a:spcBef>
              <a:buClr>
                <a:srgbClr val="76B82A"/>
              </a:buClr>
              <a:buNone/>
            </a:pPr>
            <a:r>
              <a:rPr lang="de-DE" sz="2000" b="1" dirty="0">
                <a:solidFill>
                  <a:schemeClr val="tx2"/>
                </a:solidFill>
                <a:latin typeface="Arial" panose="020B0604020202020204" pitchFamily="34" charset="0"/>
                <a:cs typeface="Arial" panose="020B0604020202020204" pitchFamily="34" charset="0"/>
              </a:rPr>
              <a:t>Schritt 3: Im TwinSpace zusammenarbeiten</a:t>
            </a:r>
          </a:p>
          <a:p>
            <a:pPr marL="504450" lvl="1">
              <a:lnSpc>
                <a:spcPct val="150000"/>
              </a:lnSpc>
              <a:buClr>
                <a:srgbClr val="76B82A"/>
              </a:buClr>
              <a:buFont typeface="Wingdings 3" panose="05040102010807070707" pitchFamily="18" charset="2"/>
              <a:buChar char=""/>
            </a:pPr>
            <a:r>
              <a:rPr lang="de-DE" sz="1600" dirty="0">
                <a:latin typeface="Arial" panose="020B0604020202020204" pitchFamily="34" charset="0"/>
                <a:cs typeface="Arial" panose="020B0604020202020204" pitchFamily="34" charset="0"/>
              </a:rPr>
              <a:t>Gemeinsam mit Schülern und Partnern in ganz Europa arbeiten</a:t>
            </a:r>
          </a:p>
          <a:p>
            <a:pPr>
              <a:lnSpc>
                <a:spcPct val="114000"/>
              </a:lnSpc>
            </a:pPr>
            <a:endParaRPr lang="de-DE" dirty="0">
              <a:latin typeface="Arial" panose="020B0604020202020204" pitchFamily="34" charset="0"/>
              <a:cs typeface="Arial" panose="020B0604020202020204" pitchFamily="34" charset="0"/>
            </a:endParaRPr>
          </a:p>
          <a:p>
            <a:endParaRPr lang="de-DE" dirty="0">
              <a:latin typeface="Arial" panose="020B0604020202020204" pitchFamily="34" charset="0"/>
              <a:cs typeface="Arial" panose="020B0604020202020204" pitchFamily="34" charset="0"/>
            </a:endParaRPr>
          </a:p>
        </p:txBody>
      </p:sp>
      <p:pic>
        <p:nvPicPr>
          <p:cNvPr id="7" name="Grafik 6"/>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343548" y="5403850"/>
            <a:ext cx="1796400" cy="1022022"/>
          </a:xfrm>
          <a:prstGeom prst="rect">
            <a:avLst/>
          </a:prstGeom>
        </p:spPr>
      </p:pic>
      <p:pic>
        <p:nvPicPr>
          <p:cNvPr id="8" name="Grafik 7"/>
          <p:cNvPicPr>
            <a:picLocks noChangeAspect="1"/>
          </p:cNvPicPr>
          <p:nvPr/>
        </p:nvPicPr>
        <p:blipFill>
          <a:blip r:embed="rId6">
            <a:extLst>
              <a:ext uri="{BEBA8EAE-BF5A-486C-A8C5-ECC9F3942E4B}">
                <a14:imgProps xmlns:a14="http://schemas.microsoft.com/office/drawing/2010/main">
                  <a14:imgLayer r:embed="rId7">
                    <a14:imgEffect>
                      <a14:backgroundRemoval t="2057" b="97468" l="2550" r="96884"/>
                    </a14:imgEffect>
                  </a14:imgLayer>
                </a14:imgProps>
              </a:ext>
              <a:ext uri="{28A0092B-C50C-407E-A947-70E740481C1C}">
                <a14:useLocalDpi xmlns:a14="http://schemas.microsoft.com/office/drawing/2010/main" val="0"/>
              </a:ext>
            </a:extLst>
          </a:blip>
          <a:stretch>
            <a:fillRect/>
          </a:stretch>
        </p:blipFill>
        <p:spPr>
          <a:xfrm flipH="1">
            <a:off x="411486" y="3494595"/>
            <a:ext cx="1660525" cy="1486476"/>
          </a:xfrm>
          <a:prstGeom prst="rect">
            <a:avLst/>
          </a:prstGeom>
        </p:spPr>
      </p:pic>
    </p:spTree>
    <p:extLst>
      <p:ext uri="{BB962C8B-B14F-4D97-AF65-F5344CB8AC3E}">
        <p14:creationId xmlns:p14="http://schemas.microsoft.com/office/powerpoint/2010/main" val="30921381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4"/>
          </p:nvPr>
        </p:nvSpPr>
        <p:spPr/>
        <p:txBody>
          <a:bodyPr anchor="ctr"/>
          <a:lstStyle/>
          <a:p>
            <a:r>
              <a:rPr lang="de-DE" dirty="0"/>
              <a:t>Orientierung im eTwinning-Netzwerk</a:t>
            </a:r>
          </a:p>
        </p:txBody>
      </p:sp>
      <p:pic>
        <p:nvPicPr>
          <p:cNvPr id="11" name="Inhaltsplatzhalter 10"/>
          <p:cNvPicPr>
            <a:picLocks noGrp="1" noChangeAspect="1"/>
          </p:cNvPicPr>
          <p:nvPr>
            <p:ph sz="quarter" idx="15"/>
          </p:nvPr>
        </p:nvPicPr>
        <p:blipFill rotWithShape="1">
          <a:blip r:embed="rId3">
            <a:extLst>
              <a:ext uri="{28A0092B-C50C-407E-A947-70E740481C1C}">
                <a14:useLocalDpi xmlns:a14="http://schemas.microsoft.com/office/drawing/2010/main" val="0"/>
              </a:ext>
            </a:extLst>
          </a:blip>
          <a:srcRect l="1178" t="2496" r="1943" b="3927"/>
          <a:stretch/>
        </p:blipFill>
        <p:spPr>
          <a:xfrm>
            <a:off x="345600" y="2268000"/>
            <a:ext cx="8528400" cy="4246346"/>
          </a:xfrm>
          <a:effectLst/>
        </p:spPr>
      </p:pic>
    </p:spTree>
    <p:extLst>
      <p:ext uri="{BB962C8B-B14F-4D97-AF65-F5344CB8AC3E}">
        <p14:creationId xmlns:p14="http://schemas.microsoft.com/office/powerpoint/2010/main" val="1852829831"/>
      </p:ext>
    </p:extLst>
  </p:cSld>
  <p:clrMapOvr>
    <a:masterClrMapping/>
  </p:clrMapOvr>
</p:sld>
</file>

<file path=ppt/theme/theme1.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1896</Words>
  <Application>Microsoft Office PowerPoint</Application>
  <PresentationFormat>Bildschirmpräsentation (4:3)</PresentationFormat>
  <Paragraphs>398</Paragraphs>
  <Slides>43</Slides>
  <Notes>29</Notes>
  <HiddenSlides>0</HiddenSlides>
  <MMClips>0</MMClips>
  <ScaleCrop>false</ScaleCrop>
  <HeadingPairs>
    <vt:vector size="6" baseType="variant">
      <vt:variant>
        <vt:lpstr>Verwendete Schriftarten</vt:lpstr>
      </vt:variant>
      <vt:variant>
        <vt:i4>7</vt:i4>
      </vt:variant>
      <vt:variant>
        <vt:lpstr>Design</vt:lpstr>
      </vt:variant>
      <vt:variant>
        <vt:i4>3</vt:i4>
      </vt:variant>
      <vt:variant>
        <vt:lpstr>Folientitel</vt:lpstr>
      </vt:variant>
      <vt:variant>
        <vt:i4>43</vt:i4>
      </vt:variant>
    </vt:vector>
  </HeadingPairs>
  <TitlesOfParts>
    <vt:vector size="53" baseType="lpstr">
      <vt:lpstr>ＭＳ Ｐゴシック</vt:lpstr>
      <vt:lpstr>Arial</vt:lpstr>
      <vt:lpstr>Calibri</vt:lpstr>
      <vt:lpstr>Lucida Grande</vt:lpstr>
      <vt:lpstr>Times New Roman</vt:lpstr>
      <vt:lpstr>Wingdings</vt:lpstr>
      <vt:lpstr>Wingdings 3</vt:lpstr>
      <vt:lpstr>Office-Design</vt:lpstr>
      <vt:lpstr>Office-Design</vt:lpstr>
      <vt:lpstr>1_Office-Design</vt:lpstr>
      <vt:lpstr>eTwinning – Das Netzwerk für Schulen in Europa </vt:lpstr>
      <vt:lpstr>Ziele und Ablauf des eTwinning-Workshops</vt:lpstr>
      <vt:lpstr>PowerPoint-Präsentation</vt:lpstr>
      <vt:lpstr>Wer kann mitmachen?</vt:lpstr>
      <vt:lpstr>PowerPoint-Präsentation</vt:lpstr>
      <vt:lpstr>Spannend für Schülerinnen und Schüler!</vt:lpstr>
      <vt:lpstr>PowerPoint-Präsentation</vt:lpstr>
      <vt:lpstr>PowerPoint-Präsentation</vt:lpstr>
      <vt:lpstr>PowerPoint-Präsentation</vt:lpstr>
      <vt:lpstr>PowerPoint-Präsentation</vt:lpstr>
      <vt:lpstr>eTwinning-Live: Partnerschulen finden</vt:lpstr>
      <vt:lpstr>Deutsch-deutsche eTwinning-Projekte</vt:lpstr>
      <vt:lpstr>Kontakt aufnehmen</vt:lpstr>
      <vt:lpstr>Projekte planen  </vt:lpstr>
      <vt:lpstr>Inspirationen aus der Praxis nutzen</vt:lpstr>
      <vt:lpstr>Projekte planen: Themen des Europäischen Wettbewerbs nutzen</vt:lpstr>
      <vt:lpstr>Und …</vt:lpstr>
      <vt:lpstr>„Goldene Regeln“  für die Projektplanung</vt:lpstr>
      <vt:lpstr>PowerPoint-Präsentation</vt:lpstr>
      <vt:lpstr>PowerPoint-Präsentation</vt:lpstr>
      <vt:lpstr>PowerPoint-Präsentation</vt:lpstr>
      <vt:lpstr>PowerPoint-Präsentation</vt:lpstr>
      <vt:lpstr>PowerPoint-Präsentation</vt:lpstr>
      <vt:lpstr>Startseite</vt:lpstr>
      <vt:lpstr>Aufbau des TwinSpace</vt:lpstr>
      <vt:lpstr>Projektteilnehmer/innen einbinden </vt:lpstr>
      <vt:lpstr>Beispiel Schüler/-innen einladen</vt:lpstr>
      <vt:lpstr>Materialsammlung</vt:lpstr>
      <vt:lpstr>Material strukturieren</vt:lpstr>
      <vt:lpstr>Seiten gestalten</vt:lpstr>
      <vt:lpstr>TwinBoard</vt:lpstr>
      <vt:lpstr>Umfragen</vt:lpstr>
      <vt:lpstr>Seiten bearbeiten</vt:lpstr>
      <vt:lpstr>Online-Sitzungen</vt:lpstr>
      <vt:lpstr>Profil bearbeiten – Nachrichten - Einstellungen</vt:lpstr>
      <vt:lpstr>Unterstützung</vt:lpstr>
      <vt:lpstr>Übung TwinSpace – siehe Arbeitsblatt</vt:lpstr>
      <vt:lpstr>Netiquette wahren</vt:lpstr>
      <vt:lpstr>Sensibilisierung für kulturelle Unterschiede</vt:lpstr>
      <vt:lpstr>PowerPoint-Präsentation</vt:lpstr>
      <vt:lpstr>Was bietet der PAD im Rahmen von eTwinning?</vt:lpstr>
      <vt:lpstr>PowerPoint-Präsentation</vt:lpstr>
      <vt:lpstr>Vielen Dank für Ihre Aufmerksamkeit!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Thomas Glöwing</dc:creator>
  <cp:lastModifiedBy>Kammertöns, Ellen</cp:lastModifiedBy>
  <cp:revision>85</cp:revision>
  <dcterms:created xsi:type="dcterms:W3CDTF">2015-09-14T11:09:53Z</dcterms:created>
  <dcterms:modified xsi:type="dcterms:W3CDTF">2019-12-12T17:47:54Z</dcterms:modified>
</cp:coreProperties>
</file>