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 id="2147483663" r:id="rId2"/>
  </p:sldMasterIdLst>
  <p:notesMasterIdLst>
    <p:notesMasterId r:id="rId16"/>
  </p:notesMasterIdLst>
  <p:handoutMasterIdLst>
    <p:handoutMasterId r:id="rId17"/>
  </p:handoutMasterIdLst>
  <p:sldIdLst>
    <p:sldId id="256" r:id="rId3"/>
    <p:sldId id="315" r:id="rId4"/>
    <p:sldId id="294" r:id="rId5"/>
    <p:sldId id="259" r:id="rId6"/>
    <p:sldId id="285" r:id="rId7"/>
    <p:sldId id="317" r:id="rId8"/>
    <p:sldId id="310" r:id="rId9"/>
    <p:sldId id="319" r:id="rId10"/>
    <p:sldId id="313" r:id="rId11"/>
    <p:sldId id="312" r:id="rId12"/>
    <p:sldId id="314" r:id="rId13"/>
    <p:sldId id="299" r:id="rId14"/>
    <p:sldId id="316" r:id="rId15"/>
  </p:sldIdLst>
  <p:sldSz cx="9144000" cy="6858000" type="screen4x3"/>
  <p:notesSz cx="6797675" cy="9926638"/>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518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172" autoAdjust="0"/>
  </p:normalViewPr>
  <p:slideViewPr>
    <p:cSldViewPr snapToGrid="0" snapToObjects="1">
      <p:cViewPr varScale="1">
        <p:scale>
          <a:sx n="92" d="100"/>
          <a:sy n="92" d="100"/>
        </p:scale>
        <p:origin x="-1186" y="-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3D3DE45A-3C0C-6542-B858-5A9A0E2ECD31}" type="datetimeFigureOut">
              <a:rPr lang="de-DE" smtClean="0"/>
              <a:t>08.03.2018</a:t>
            </a:fld>
            <a:endParaRPr lang="de-DE"/>
          </a:p>
        </p:txBody>
      </p:sp>
      <p:sp>
        <p:nvSpPr>
          <p:cNvPr id="4" name="Fußzeilenplatzhalt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1E0066DC-3B67-C94D-AA6F-9C5FD1085CB0}" type="slidenum">
              <a:rPr lang="de-DE" smtClean="0"/>
              <a:t>‹Nr.›</a:t>
            </a:fld>
            <a:endParaRPr lang="de-DE"/>
          </a:p>
        </p:txBody>
      </p:sp>
    </p:spTree>
    <p:extLst>
      <p:ext uri="{BB962C8B-B14F-4D97-AF65-F5344CB8AC3E}">
        <p14:creationId xmlns:p14="http://schemas.microsoft.com/office/powerpoint/2010/main" val="233586618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C85940C3-C816-CD4B-B5AA-94F9B59E8D59}" type="datetimeFigureOut">
              <a:rPr lang="de-DE" smtClean="0"/>
              <a:t>08.03.2018</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5E490640-BEA7-1546-9D1E-08EC3558BBF8}" type="slidenum">
              <a:rPr lang="de-DE" smtClean="0"/>
              <a:t>‹Nr.›</a:t>
            </a:fld>
            <a:endParaRPr lang="de-DE"/>
          </a:p>
        </p:txBody>
      </p:sp>
    </p:spTree>
    <p:extLst>
      <p:ext uri="{BB962C8B-B14F-4D97-AF65-F5344CB8AC3E}">
        <p14:creationId xmlns:p14="http://schemas.microsoft.com/office/powerpoint/2010/main" val="162748299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cms4.eun.org/eun/etwinning3/_www/en/pub/get_support/help/etwinning_live_support_area/events.htm#i47692"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E490640-BEA7-1546-9D1E-08EC3558BBF8}" type="slidenum">
              <a:rPr lang="de-DE" smtClean="0"/>
              <a:t>1</a:t>
            </a:fld>
            <a:endParaRPr lang="de-DE"/>
          </a:p>
        </p:txBody>
      </p:sp>
    </p:spTree>
    <p:extLst>
      <p:ext uri="{BB962C8B-B14F-4D97-AF65-F5344CB8AC3E}">
        <p14:creationId xmlns:p14="http://schemas.microsoft.com/office/powerpoint/2010/main" val="6161912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Events</a:t>
            </a:r>
          </a:p>
          <a:p>
            <a:r>
              <a:rPr lang="en-US" dirty="0" smtClean="0"/>
              <a:t>In eTwinning there is always something going on.</a:t>
            </a:r>
          </a:p>
          <a:p>
            <a:r>
              <a:rPr lang="en-US" dirty="0" smtClean="0"/>
              <a:t>It might be a lesson, a project presented by a colleague or a partner finding session. In this section you find a list of ‘events’ </a:t>
            </a:r>
            <a:r>
              <a:rPr lang="en-US" dirty="0" err="1" smtClean="0"/>
              <a:t>organised</a:t>
            </a:r>
            <a:r>
              <a:rPr lang="en-US" dirty="0" smtClean="0"/>
              <a:t> by CSS, NSS and other </a:t>
            </a:r>
            <a:r>
              <a:rPr lang="en-US" dirty="0" err="1" smtClean="0"/>
              <a:t>eTwinners</a:t>
            </a:r>
            <a:r>
              <a:rPr lang="en-US" dirty="0" smtClean="0"/>
              <a:t>. Simply check what’s going on today, this week or month or search for a topic.</a:t>
            </a:r>
          </a:p>
          <a:p>
            <a:r>
              <a:rPr lang="en-US" dirty="0" smtClean="0"/>
              <a:t>Remember: all events are listed in the calendar, but some of them may be restricted to specific audiences so you may not be allowed to join. If you find an interesting event, click on ‘Attend event’ so that your interest is recorded by the system. Once the event takes place, you can access the videoconferencing session directly from the event’s page.</a:t>
            </a:r>
          </a:p>
          <a:p>
            <a:r>
              <a:rPr lang="en-US" dirty="0" smtClean="0"/>
              <a:t>The calendar shows all </a:t>
            </a:r>
            <a:r>
              <a:rPr lang="en-US" b="1" dirty="0" smtClean="0"/>
              <a:t>eTwinning events</a:t>
            </a:r>
            <a:r>
              <a:rPr lang="en-US" dirty="0" smtClean="0"/>
              <a:t>.</a:t>
            </a:r>
          </a:p>
          <a:p>
            <a:r>
              <a:rPr lang="en-US" b="1" dirty="0" smtClean="0"/>
              <a:t>On-site events</a:t>
            </a:r>
            <a:r>
              <a:rPr lang="en-US" dirty="0" smtClean="0"/>
              <a:t>:</a:t>
            </a:r>
          </a:p>
          <a:p>
            <a:r>
              <a:rPr lang="en-US" dirty="0" smtClean="0"/>
              <a:t>PDWs, national conferences, training sessions etc. They are normally </a:t>
            </a:r>
            <a:r>
              <a:rPr lang="en-US" dirty="0" err="1" smtClean="0"/>
              <a:t>organised</a:t>
            </a:r>
            <a:r>
              <a:rPr lang="en-US" dirty="0" smtClean="0"/>
              <a:t> by CSS or NSS. If you want to have more information, you should contact them directly or via the specific event’s forum, if present.</a:t>
            </a:r>
          </a:p>
          <a:p>
            <a:r>
              <a:rPr lang="en-US" dirty="0" smtClean="0"/>
              <a:t>Sessions </a:t>
            </a:r>
            <a:r>
              <a:rPr lang="en-US" dirty="0" err="1" smtClean="0"/>
              <a:t>organised</a:t>
            </a:r>
            <a:r>
              <a:rPr lang="en-US" dirty="0" smtClean="0"/>
              <a:t> by you in your school (or other locations), for instance presentation, promotional events etc. You can share them in the events section and let eTwinning know what you are up to.</a:t>
            </a:r>
          </a:p>
          <a:p>
            <a:r>
              <a:rPr lang="en-US" b="1" dirty="0" smtClean="0"/>
              <a:t>Online events </a:t>
            </a:r>
            <a:r>
              <a:rPr lang="en-US" dirty="0" smtClean="0"/>
              <a:t>can be </a:t>
            </a:r>
            <a:r>
              <a:rPr lang="en-US" dirty="0" err="1" smtClean="0"/>
              <a:t>organised</a:t>
            </a:r>
            <a:r>
              <a:rPr lang="en-US" dirty="0" smtClean="0"/>
              <a:t> by any </a:t>
            </a:r>
            <a:r>
              <a:rPr lang="en-US" dirty="0" err="1" smtClean="0"/>
              <a:t>eTwinner</a:t>
            </a:r>
            <a:r>
              <a:rPr lang="en-US" dirty="0" smtClean="0"/>
              <a:t> (including you) and have the following features: </a:t>
            </a:r>
          </a:p>
          <a:p>
            <a:r>
              <a:rPr lang="en-US" dirty="0" smtClean="0"/>
              <a:t>An audio and video-conference tool for up to 100 participants.</a:t>
            </a:r>
          </a:p>
          <a:p>
            <a:r>
              <a:rPr lang="en-US" dirty="0" smtClean="0"/>
              <a:t>A forum to discuss prior and after the video-conferencing session.</a:t>
            </a:r>
          </a:p>
          <a:p>
            <a:r>
              <a:rPr lang="en-US" dirty="0" smtClean="0"/>
              <a:t>A file archive to share documents.</a:t>
            </a:r>
          </a:p>
          <a:p>
            <a:r>
              <a:rPr lang="en-US" dirty="0" smtClean="0"/>
              <a:t>Online events can be of many types; workshops, lessons, training sessions, presentation of your school or your project, partners finding events. When creating the event select the type you have in mind. Remember that </a:t>
            </a:r>
            <a:r>
              <a:rPr lang="en-US" dirty="0" err="1" smtClean="0"/>
              <a:t>eTwinners</a:t>
            </a:r>
            <a:r>
              <a:rPr lang="en-US" dirty="0" smtClean="0"/>
              <a:t> will see such events in the eTwinning calendar, so pay attention in writing the title and the description if you want people to join.</a:t>
            </a:r>
          </a:p>
          <a:p>
            <a:r>
              <a:rPr lang="en-US" dirty="0" smtClean="0"/>
              <a:t>When registering the event, you can also define the audience; events can be public (so everyone can join, if they want), or restricted to a specific country, audience or to your contacts only.</a:t>
            </a:r>
          </a:p>
          <a:p>
            <a:r>
              <a:rPr lang="en-US" dirty="0" smtClean="0"/>
              <a:t>Please spend some time in describing your event to make it successful and make sure that you really have something worth sharing.</a:t>
            </a:r>
          </a:p>
          <a:p>
            <a:r>
              <a:rPr lang="en-US" dirty="0" smtClean="0"/>
              <a:t>The date and time of the online event are based on the availability of video-conferencing ‘</a:t>
            </a:r>
            <a:r>
              <a:rPr lang="en-US" b="1" dirty="0" smtClean="0"/>
              <a:t>seats’ </a:t>
            </a:r>
            <a:r>
              <a:rPr lang="en-US" dirty="0" smtClean="0"/>
              <a:t>(which are limited). You can select a date and the system will provide you with time slots on that day. Pick the one which suits you best. Do not forget that the time indicated is always Central European Time (CET). So if you connect from another time zone, make sure you check what time corresponds for you!</a:t>
            </a:r>
          </a:p>
          <a:p>
            <a:endParaRPr lang="de-DE" dirty="0"/>
          </a:p>
        </p:txBody>
      </p:sp>
      <p:sp>
        <p:nvSpPr>
          <p:cNvPr id="4" name="Foliennummernplatzhalter 3"/>
          <p:cNvSpPr>
            <a:spLocks noGrp="1"/>
          </p:cNvSpPr>
          <p:nvPr>
            <p:ph type="sldNum" sz="quarter" idx="10"/>
          </p:nvPr>
        </p:nvSpPr>
        <p:spPr/>
        <p:txBody>
          <a:bodyPr/>
          <a:lstStyle/>
          <a:p>
            <a:fld id="{5E490640-BEA7-1546-9D1E-08EC3558BBF8}" type="slidenum">
              <a:rPr lang="de-DE" smtClean="0"/>
              <a:t>10</a:t>
            </a:fld>
            <a:endParaRPr lang="de-DE"/>
          </a:p>
        </p:txBody>
      </p:sp>
    </p:spTree>
    <p:extLst>
      <p:ext uri="{BB962C8B-B14F-4D97-AF65-F5344CB8AC3E}">
        <p14:creationId xmlns:p14="http://schemas.microsoft.com/office/powerpoint/2010/main" val="15869450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What is an eTwinning Group?</a:t>
            </a:r>
            <a:endParaRPr lang="en-US" dirty="0" smtClean="0"/>
          </a:p>
          <a:p>
            <a:r>
              <a:rPr lang="en-US" dirty="0" smtClean="0"/>
              <a:t>Groups are virtual places where </a:t>
            </a:r>
            <a:r>
              <a:rPr lang="en-US" dirty="0" err="1" smtClean="0"/>
              <a:t>eTwinners</a:t>
            </a:r>
            <a:r>
              <a:rPr lang="en-US" dirty="0" smtClean="0"/>
              <a:t> meet and discuss about specific subjects, topics or other areas of interest. What is not an eTwinning Group? It is not a tool to communicate with your project partners (use the </a:t>
            </a:r>
            <a:r>
              <a:rPr lang="en-US" dirty="0" err="1" smtClean="0"/>
              <a:t>TwinSpace</a:t>
            </a:r>
            <a:r>
              <a:rPr lang="en-US" dirty="0" smtClean="0"/>
              <a:t> for that) nor a partner finding forum. Any submissions for these purposes will be automatically rejected. </a:t>
            </a:r>
          </a:p>
          <a:p>
            <a:r>
              <a:rPr lang="en-US" b="1" dirty="0" smtClean="0"/>
              <a:t>What’s the difference between an eTwinning Group and the </a:t>
            </a:r>
            <a:r>
              <a:rPr lang="en-US" b="1" dirty="0" err="1" smtClean="0"/>
              <a:t>TwinSpace</a:t>
            </a:r>
            <a:r>
              <a:rPr lang="en-US" b="1" dirty="0" smtClean="0"/>
              <a:t>?</a:t>
            </a:r>
            <a:endParaRPr lang="en-US" dirty="0" smtClean="0"/>
          </a:p>
          <a:p>
            <a:r>
              <a:rPr lang="en-US" dirty="0" smtClean="0"/>
              <a:t>The </a:t>
            </a:r>
            <a:r>
              <a:rPr lang="en-US" dirty="0" err="1" smtClean="0"/>
              <a:t>TwinSpace</a:t>
            </a:r>
            <a:r>
              <a:rPr lang="en-US" dirty="0" smtClean="0"/>
              <a:t> is a platform schools can use to work together on their eTwinning project. Each project has its own private </a:t>
            </a:r>
            <a:r>
              <a:rPr lang="en-US" dirty="0" err="1" smtClean="0"/>
              <a:t>TwinSpace</a:t>
            </a:r>
            <a:r>
              <a:rPr lang="en-US" dirty="0" smtClean="0"/>
              <a:t> accessible from eTwinning Live for partners and from the Portal homepage for invited members. The </a:t>
            </a:r>
            <a:r>
              <a:rPr lang="en-US" dirty="0" err="1" smtClean="0"/>
              <a:t>TwinSpace</a:t>
            </a:r>
            <a:r>
              <a:rPr lang="en-US" dirty="0" smtClean="0"/>
              <a:t> is available as soon as your National Support Service approves your project. eTwinning Groups are collaborative spaces where </a:t>
            </a:r>
            <a:r>
              <a:rPr lang="en-US" dirty="0" err="1" smtClean="0"/>
              <a:t>eTwinners</a:t>
            </a:r>
            <a:r>
              <a:rPr lang="en-US" dirty="0" smtClean="0"/>
              <a:t> meet and discuss about specific subjects, topics or other areas of interest. The Central Support Service will give you access to your Group as soon as it is approved. In short, you should use the </a:t>
            </a:r>
            <a:r>
              <a:rPr lang="en-US" dirty="0" err="1" smtClean="0"/>
              <a:t>TwinSpace</a:t>
            </a:r>
            <a:r>
              <a:rPr lang="en-US" dirty="0" smtClean="0"/>
              <a:t> to carry out any activity linked to your eTwinning project and the eTwinning Groups for other topics or activities. </a:t>
            </a:r>
          </a:p>
          <a:p>
            <a:r>
              <a:rPr lang="en-US" b="1" dirty="0" smtClean="0"/>
              <a:t>How can I join an eTwinning Group?</a:t>
            </a:r>
            <a:endParaRPr lang="en-US" dirty="0" smtClean="0"/>
          </a:p>
          <a:p>
            <a:r>
              <a:rPr lang="en-US" dirty="0" smtClean="0"/>
              <a:t>There are two types of eTwinning Groups: open to “any </a:t>
            </a:r>
            <a:r>
              <a:rPr lang="en-US" dirty="0" err="1" smtClean="0"/>
              <a:t>eTwinner</a:t>
            </a:r>
            <a:r>
              <a:rPr lang="en-US" dirty="0" smtClean="0"/>
              <a:t>” or open just to “</a:t>
            </a:r>
            <a:r>
              <a:rPr lang="en-US" dirty="0" err="1" smtClean="0"/>
              <a:t>eTwinners</a:t>
            </a:r>
            <a:r>
              <a:rPr lang="en-US" dirty="0" smtClean="0"/>
              <a:t> invited by administrators”. In the first case, just go to the Group and click on the “join Group” button that appears next to the Group title, on the top right corner. If the Group is private, the administrator decides who belongs to the group, by invitation. You will receive the invitation to the Group in your eTwinning Live notifications. You can accept/reject the invitation. </a:t>
            </a:r>
          </a:p>
          <a:p>
            <a:endParaRPr lang="de-DE" dirty="0"/>
          </a:p>
        </p:txBody>
      </p:sp>
      <p:sp>
        <p:nvSpPr>
          <p:cNvPr id="4" name="Foliennummernplatzhalter 3"/>
          <p:cNvSpPr>
            <a:spLocks noGrp="1"/>
          </p:cNvSpPr>
          <p:nvPr>
            <p:ph type="sldNum" sz="quarter" idx="10"/>
          </p:nvPr>
        </p:nvSpPr>
        <p:spPr/>
        <p:txBody>
          <a:bodyPr/>
          <a:lstStyle/>
          <a:p>
            <a:fld id="{5E490640-BEA7-1546-9D1E-08EC3558BBF8}" type="slidenum">
              <a:rPr lang="de-DE" smtClean="0"/>
              <a:t>11</a:t>
            </a:fld>
            <a:endParaRPr lang="de-DE"/>
          </a:p>
        </p:txBody>
      </p:sp>
    </p:spTree>
    <p:extLst>
      <p:ext uri="{BB962C8B-B14F-4D97-AF65-F5344CB8AC3E}">
        <p14:creationId xmlns:p14="http://schemas.microsoft.com/office/powerpoint/2010/main" val="23336811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What are the eTwinning Featured Groups?</a:t>
            </a:r>
            <a:endParaRPr lang="en-US" dirty="0" smtClean="0"/>
          </a:p>
          <a:p>
            <a:r>
              <a:rPr lang="en-US" dirty="0" smtClean="0"/>
              <a:t>The eTwinning Featured Groups are Groups sponsored by the Central Support Service and run by an </a:t>
            </a:r>
            <a:r>
              <a:rPr lang="en-US" dirty="0" err="1" smtClean="0"/>
              <a:t>eTwinner</a:t>
            </a:r>
            <a:r>
              <a:rPr lang="en-US" dirty="0" smtClean="0"/>
              <a:t> who followed the eTwinning Moderators Course with success. There are more than 10 featured Groups on trending educational topics, which vary from languages teaching and Entrepreneurship in education to STEM or Inclusive Education. You can find them in the Groups’ homepage on eTwinning Live (left column). They are very active and populated, we advise you to browse them all and choose the ones you would like to participate in!</a:t>
            </a:r>
          </a:p>
          <a:p>
            <a:r>
              <a:rPr lang="en-US" b="1" dirty="0" smtClean="0"/>
              <a:t>What is “Virgilio – Your eTwinning guide” Group?</a:t>
            </a:r>
            <a:endParaRPr lang="en-US" dirty="0" smtClean="0"/>
          </a:p>
          <a:p>
            <a:r>
              <a:rPr lang="en-US" dirty="0" smtClean="0"/>
              <a:t>It is an eTwinning Featured Group aimed at newcomers. Run by eTwinning ambassadors, its main aim is to support the least experienced </a:t>
            </a:r>
            <a:r>
              <a:rPr lang="en-US" dirty="0" err="1" smtClean="0"/>
              <a:t>eTwinners</a:t>
            </a:r>
            <a:r>
              <a:rPr lang="en-US" dirty="0" smtClean="0"/>
              <a:t> and help them get started, through different quizzes, helpdesk forums and online events. If you have doubts regarding the eTwinning Groups or other basic areas and actions in eTwinning, </a:t>
            </a:r>
          </a:p>
          <a:p>
            <a:endParaRPr lang="de-DE" dirty="0"/>
          </a:p>
        </p:txBody>
      </p:sp>
      <p:sp>
        <p:nvSpPr>
          <p:cNvPr id="4" name="Foliennummernplatzhalter 3"/>
          <p:cNvSpPr>
            <a:spLocks noGrp="1"/>
          </p:cNvSpPr>
          <p:nvPr>
            <p:ph type="sldNum" sz="quarter" idx="10"/>
          </p:nvPr>
        </p:nvSpPr>
        <p:spPr/>
        <p:txBody>
          <a:bodyPr/>
          <a:lstStyle/>
          <a:p>
            <a:fld id="{5E490640-BEA7-1546-9D1E-08EC3558BBF8}" type="slidenum">
              <a:rPr lang="de-DE" smtClean="0"/>
              <a:t>12</a:t>
            </a:fld>
            <a:endParaRPr lang="de-DE"/>
          </a:p>
        </p:txBody>
      </p:sp>
    </p:spTree>
    <p:extLst>
      <p:ext uri="{BB962C8B-B14F-4D97-AF65-F5344CB8AC3E}">
        <p14:creationId xmlns:p14="http://schemas.microsoft.com/office/powerpoint/2010/main" val="9903044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E490640-BEA7-1546-9D1E-08EC3558BBF8}" type="slidenum">
              <a:rPr lang="de-DE" smtClean="0"/>
              <a:t>13</a:t>
            </a:fld>
            <a:endParaRPr lang="de-DE"/>
          </a:p>
        </p:txBody>
      </p:sp>
    </p:spTree>
    <p:extLst>
      <p:ext uri="{BB962C8B-B14F-4D97-AF65-F5344CB8AC3E}">
        <p14:creationId xmlns:p14="http://schemas.microsoft.com/office/powerpoint/2010/main" val="26756096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E490640-BEA7-1546-9D1E-08EC3558BBF8}" type="slidenum">
              <a:rPr lang="de-DE" smtClean="0"/>
              <a:t>2</a:t>
            </a:fld>
            <a:endParaRPr lang="de-DE"/>
          </a:p>
        </p:txBody>
      </p:sp>
    </p:spTree>
    <p:extLst>
      <p:ext uri="{BB962C8B-B14F-4D97-AF65-F5344CB8AC3E}">
        <p14:creationId xmlns:p14="http://schemas.microsoft.com/office/powerpoint/2010/main" val="18881753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E490640-BEA7-1546-9D1E-08EC3558BBF8}" type="slidenum">
              <a:rPr lang="de-DE" smtClean="0"/>
              <a:t>3</a:t>
            </a:fld>
            <a:endParaRPr lang="de-DE"/>
          </a:p>
        </p:txBody>
      </p:sp>
    </p:spTree>
    <p:extLst>
      <p:ext uri="{BB962C8B-B14F-4D97-AF65-F5344CB8AC3E}">
        <p14:creationId xmlns:p14="http://schemas.microsoft.com/office/powerpoint/2010/main" val="20205259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Homepage</a:t>
            </a:r>
          </a:p>
          <a:p>
            <a:r>
              <a:rPr lang="en-US" dirty="0" smtClean="0"/>
              <a:t>The homepage of eTwinning Live is a hub of information feeds coming from various areas. From this page you can monitor at a glance whatever happens in eTwinning: events worth joining, activities from people you like, news from your country.</a:t>
            </a:r>
          </a:p>
          <a:p>
            <a:r>
              <a:rPr lang="en-US" dirty="0" smtClean="0"/>
              <a:t>In particular, you can:</a:t>
            </a:r>
          </a:p>
          <a:p>
            <a:r>
              <a:rPr lang="en-US" dirty="0" smtClean="0"/>
              <a:t>See, comment on and like posts from people you </a:t>
            </a:r>
            <a:r>
              <a:rPr lang="en-US" i="1" dirty="0" smtClean="0"/>
              <a:t>follow</a:t>
            </a:r>
            <a:r>
              <a:rPr lang="en-US" dirty="0" smtClean="0"/>
              <a:t>.</a:t>
            </a:r>
          </a:p>
          <a:p>
            <a:r>
              <a:rPr lang="en-US" dirty="0" smtClean="0"/>
              <a:t>Read news articles from the “Central Support Service” (CSS) and your “National Support Service” (NSS).</a:t>
            </a:r>
          </a:p>
          <a:p>
            <a:r>
              <a:rPr lang="en-US" dirty="0" smtClean="0"/>
              <a:t>See what is ‘Live’ now, which means which online events can be joined (</a:t>
            </a:r>
            <a:r>
              <a:rPr lang="en-US" b="1" dirty="0" smtClean="0">
                <a:hlinkClick r:id="rId3"/>
              </a:rPr>
              <a:t>more info</a:t>
            </a:r>
            <a:r>
              <a:rPr lang="en-US" dirty="0" smtClean="0"/>
              <a:t>).</a:t>
            </a:r>
          </a:p>
          <a:p>
            <a:r>
              <a:rPr lang="en-US" dirty="0" smtClean="0"/>
              <a:t>Post messages, they will appear on the information feeds of the people following you.</a:t>
            </a:r>
          </a:p>
          <a:p>
            <a:r>
              <a:rPr lang="en-US" dirty="0" smtClean="0"/>
              <a:t>Of course you can also tell other people in eTwinning what you are doing by posting messages with links and pictures (this feature is also present in your profile page).</a:t>
            </a:r>
          </a:p>
          <a:p>
            <a:endParaRPr lang="de-DE" dirty="0"/>
          </a:p>
        </p:txBody>
      </p:sp>
      <p:sp>
        <p:nvSpPr>
          <p:cNvPr id="4" name="Foliennummernplatzhalter 3"/>
          <p:cNvSpPr>
            <a:spLocks noGrp="1"/>
          </p:cNvSpPr>
          <p:nvPr>
            <p:ph type="sldNum" sz="quarter" idx="10"/>
          </p:nvPr>
        </p:nvSpPr>
        <p:spPr/>
        <p:txBody>
          <a:bodyPr/>
          <a:lstStyle/>
          <a:p>
            <a:fld id="{5E490640-BEA7-1546-9D1E-08EC3558BBF8}" type="slidenum">
              <a:rPr lang="de-DE" smtClean="0"/>
              <a:t>4</a:t>
            </a:fld>
            <a:endParaRPr lang="de-DE"/>
          </a:p>
        </p:txBody>
      </p:sp>
    </p:spTree>
    <p:extLst>
      <p:ext uri="{BB962C8B-B14F-4D97-AF65-F5344CB8AC3E}">
        <p14:creationId xmlns:p14="http://schemas.microsoft.com/office/powerpoint/2010/main" val="9903044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Profile</a:t>
            </a:r>
          </a:p>
          <a:p>
            <a:r>
              <a:rPr lang="en-US" dirty="0" smtClean="0"/>
              <a:t>This is what the other </a:t>
            </a:r>
            <a:r>
              <a:rPr lang="en-US" dirty="0" err="1" smtClean="0"/>
              <a:t>eTwinners</a:t>
            </a:r>
            <a:r>
              <a:rPr lang="en-US" dirty="0" smtClean="0"/>
              <a:t> see when visiting your page.</a:t>
            </a:r>
          </a:p>
          <a:p>
            <a:r>
              <a:rPr lang="en-US" dirty="0" smtClean="0"/>
              <a:t>Here you can:</a:t>
            </a:r>
          </a:p>
          <a:p>
            <a:r>
              <a:rPr lang="en-US" dirty="0" smtClean="0"/>
              <a:t>Check your activities in eTwinning (Projects, Groups, Events)</a:t>
            </a:r>
          </a:p>
          <a:p>
            <a:r>
              <a:rPr lang="en-US" dirty="0" smtClean="0"/>
              <a:t>Post messages which relate to your eTwinning experience. They will be shared with people who follow you, but visible to anyone visiting your profile.</a:t>
            </a:r>
          </a:p>
          <a:p>
            <a:r>
              <a:rPr lang="en-US" dirty="0" smtClean="0"/>
              <a:t>Edit your preferences (see later).</a:t>
            </a:r>
          </a:p>
          <a:p>
            <a:r>
              <a:rPr lang="en-US" dirty="0" smtClean="0"/>
              <a:t>Check your ‘progress in eTwinning’.</a:t>
            </a:r>
          </a:p>
          <a:p>
            <a:r>
              <a:rPr lang="en-US" dirty="0" smtClean="0"/>
              <a:t>By editing your profile you can enrich it with more information about you.</a:t>
            </a:r>
          </a:p>
          <a:p>
            <a:r>
              <a:rPr lang="en-US" dirty="0" smtClean="0"/>
              <a:t>For instance, you can upload your picture, write a </a:t>
            </a:r>
            <a:r>
              <a:rPr lang="en-US" b="1" dirty="0" smtClean="0"/>
              <a:t>project idea</a:t>
            </a:r>
            <a:r>
              <a:rPr lang="en-US" dirty="0" smtClean="0"/>
              <a:t>,</a:t>
            </a:r>
            <a:r>
              <a:rPr lang="en-US" b="1" dirty="0" smtClean="0"/>
              <a:t> </a:t>
            </a:r>
            <a:r>
              <a:rPr lang="en-US" dirty="0" err="1" smtClean="0"/>
              <a:t>signalyour</a:t>
            </a:r>
            <a:r>
              <a:rPr lang="en-US" dirty="0" smtClean="0"/>
              <a:t> intention to use an existing </a:t>
            </a:r>
            <a:r>
              <a:rPr lang="en-US" b="1" dirty="0" smtClean="0"/>
              <a:t>project kit</a:t>
            </a:r>
            <a:r>
              <a:rPr lang="en-US" dirty="0" smtClean="0"/>
              <a:t> and specify your </a:t>
            </a:r>
            <a:r>
              <a:rPr lang="en-US" b="1" dirty="0" smtClean="0"/>
              <a:t>areas</a:t>
            </a:r>
            <a:r>
              <a:rPr lang="en-US" dirty="0" smtClean="0"/>
              <a:t>/</a:t>
            </a:r>
            <a:r>
              <a:rPr lang="en-US" b="1" dirty="0" smtClean="0"/>
              <a:t>subjects</a:t>
            </a:r>
            <a:r>
              <a:rPr lang="en-US" dirty="0" smtClean="0"/>
              <a:t> of interest. All this information will be displayed in your profile and visible for all the other </a:t>
            </a:r>
            <a:r>
              <a:rPr lang="en-US" dirty="0" err="1" smtClean="0"/>
              <a:t>eTwinners</a:t>
            </a:r>
            <a:r>
              <a:rPr lang="en-US" dirty="0" smtClean="0"/>
              <a:t>. If you want to network, this is the starting point!</a:t>
            </a:r>
          </a:p>
          <a:p>
            <a:r>
              <a:rPr lang="en-US" dirty="0" smtClean="0"/>
              <a:t>The platform also allows you to monitor </a:t>
            </a:r>
            <a:r>
              <a:rPr lang="en-US" b="1" dirty="0" smtClean="0"/>
              <a:t>Progress</a:t>
            </a:r>
            <a:r>
              <a:rPr lang="en-US" dirty="0" smtClean="0"/>
              <a:t> in your eTwinning journey. The progression pie shows a percentage which is calculated on your activities, and it gets updated every time you do something in eTwinning (write a post, participate in projects, events, professional development activities, etc.), but also if you successfully use the </a:t>
            </a:r>
            <a:r>
              <a:rPr lang="en-US" b="1" dirty="0" smtClean="0"/>
              <a:t>Self Teaching Materials </a:t>
            </a:r>
            <a:r>
              <a:rPr lang="en-US" dirty="0" smtClean="0"/>
              <a:t>offered on the platform.</a:t>
            </a:r>
          </a:p>
          <a:p>
            <a:r>
              <a:rPr lang="en-US" dirty="0" smtClean="0"/>
              <a:t>More information about your progress is available in the ‘about’ sub section. Here your progress is displayed according to five different areas: basic (your initial eTwinning activities), communication (how much you communicate in eTwinning), collaboration (projects, </a:t>
            </a:r>
            <a:r>
              <a:rPr lang="en-US" dirty="0" err="1" smtClean="0"/>
              <a:t>etc</a:t>
            </a:r>
            <a:r>
              <a:rPr lang="en-US" dirty="0" smtClean="0"/>
              <a:t>), networking (doing things together with your colleagues), Quality (your achievements in eTwinning).</a:t>
            </a:r>
          </a:p>
          <a:p>
            <a:r>
              <a:rPr lang="en-US" dirty="0" smtClean="0"/>
              <a:t>The </a:t>
            </a:r>
            <a:r>
              <a:rPr lang="en-US" b="1" dirty="0" smtClean="0"/>
              <a:t>progress bar</a:t>
            </a:r>
            <a:r>
              <a:rPr lang="en-US" dirty="0" smtClean="0"/>
              <a:t> is not meant to give any judgement on </a:t>
            </a:r>
            <a:r>
              <a:rPr lang="en-US" i="1" dirty="0" smtClean="0"/>
              <a:t>how good you are, </a:t>
            </a:r>
            <a:r>
              <a:rPr lang="en-US" dirty="0" smtClean="0"/>
              <a:t>but rather on ‘how much you have done in eTwinning’. This constitutes your ‘eTwinning portfolio’, which you can download from the platform at a later stage.</a:t>
            </a:r>
          </a:p>
          <a:p>
            <a:r>
              <a:rPr lang="en-US" b="1" dirty="0" smtClean="0"/>
              <a:t>Contacts and following people. </a:t>
            </a:r>
            <a:r>
              <a:rPr lang="en-US" dirty="0" smtClean="0"/>
              <a:t>Your eTwinning </a:t>
            </a:r>
            <a:r>
              <a:rPr lang="en-US" b="1" dirty="0" smtClean="0"/>
              <a:t>contacts</a:t>
            </a:r>
            <a:r>
              <a:rPr lang="en-US" dirty="0" smtClean="0"/>
              <a:t> are the colleagues you work with more regularly and people you can setup a project with. However, you may be interested in many more </a:t>
            </a:r>
            <a:r>
              <a:rPr lang="en-US" dirty="0" err="1" smtClean="0"/>
              <a:t>eTwinners</a:t>
            </a:r>
            <a:r>
              <a:rPr lang="en-US" dirty="0" smtClean="0"/>
              <a:t> and check what they do via the information feeds in your homepage. As we already mentioned, you can then ‘</a:t>
            </a:r>
            <a:r>
              <a:rPr lang="en-US" b="1" dirty="0" smtClean="0"/>
              <a:t>follow’</a:t>
            </a:r>
            <a:r>
              <a:rPr lang="en-US" dirty="0" smtClean="0"/>
              <a:t> </a:t>
            </a:r>
            <a:r>
              <a:rPr lang="en-US" dirty="0" err="1" smtClean="0"/>
              <a:t>eTwinners</a:t>
            </a:r>
            <a:r>
              <a:rPr lang="en-US" dirty="0" smtClean="0"/>
              <a:t>. This allows to get information feeds from these people, even if they are not your contacts. It must be noted that activities from </a:t>
            </a:r>
            <a:r>
              <a:rPr lang="en-US" b="1" dirty="0" smtClean="0"/>
              <a:t>contacts</a:t>
            </a:r>
            <a:r>
              <a:rPr lang="en-US" dirty="0" smtClean="0"/>
              <a:t> will not be visible in your information feed unless you </a:t>
            </a:r>
            <a:r>
              <a:rPr lang="en-US" b="1" dirty="0" smtClean="0"/>
              <a:t>follow</a:t>
            </a:r>
            <a:r>
              <a:rPr lang="en-US" dirty="0" smtClean="0"/>
              <a:t> them. In short, </a:t>
            </a:r>
            <a:r>
              <a:rPr lang="en-US" dirty="0" err="1" smtClean="0"/>
              <a:t>eTwinners</a:t>
            </a:r>
            <a:r>
              <a:rPr lang="en-US" dirty="0" smtClean="0"/>
              <a:t> will only be automatically informed about the people they follow.</a:t>
            </a:r>
            <a:endParaRPr lang="en-US" dirty="0"/>
          </a:p>
        </p:txBody>
      </p:sp>
      <p:sp>
        <p:nvSpPr>
          <p:cNvPr id="4" name="Foliennummernplatzhalter 3"/>
          <p:cNvSpPr>
            <a:spLocks noGrp="1"/>
          </p:cNvSpPr>
          <p:nvPr>
            <p:ph type="sldNum" sz="quarter" idx="10"/>
          </p:nvPr>
        </p:nvSpPr>
        <p:spPr/>
        <p:txBody>
          <a:bodyPr/>
          <a:lstStyle/>
          <a:p>
            <a:fld id="{5E490640-BEA7-1546-9D1E-08EC3558BBF8}" type="slidenum">
              <a:rPr lang="de-DE" smtClean="0"/>
              <a:t>5</a:t>
            </a:fld>
            <a:endParaRPr lang="de-DE"/>
          </a:p>
        </p:txBody>
      </p:sp>
    </p:spTree>
    <p:extLst>
      <p:ext uri="{BB962C8B-B14F-4D97-AF65-F5344CB8AC3E}">
        <p14:creationId xmlns:p14="http://schemas.microsoft.com/office/powerpoint/2010/main" val="9903044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People</a:t>
            </a:r>
          </a:p>
          <a:p>
            <a:r>
              <a:rPr lang="en-US" dirty="0" smtClean="0"/>
              <a:t>In this section you can find </a:t>
            </a:r>
            <a:r>
              <a:rPr lang="en-US" b="1" dirty="0" smtClean="0"/>
              <a:t>interesting </a:t>
            </a:r>
            <a:r>
              <a:rPr lang="en-US" b="1" dirty="0" err="1" smtClean="0"/>
              <a:t>eTwinners</a:t>
            </a:r>
            <a:r>
              <a:rPr lang="en-US" dirty="0" smtClean="0"/>
              <a:t> to contact and eventually start working with. Use the search engine by writing a name, a topic or go to the extended search with many other criteria.</a:t>
            </a:r>
          </a:p>
          <a:p>
            <a:r>
              <a:rPr lang="en-US" dirty="0" smtClean="0"/>
              <a:t>Once you get a list of </a:t>
            </a:r>
            <a:r>
              <a:rPr lang="en-US" dirty="0" err="1" smtClean="0"/>
              <a:t>eTwinners</a:t>
            </a:r>
            <a:r>
              <a:rPr lang="en-US" dirty="0" smtClean="0"/>
              <a:t>, check their profile and see what they have done in eTwinning; projects, participation in professional development activities, posts in their profile. Remember that the other </a:t>
            </a:r>
            <a:r>
              <a:rPr lang="en-US" dirty="0" err="1" smtClean="0"/>
              <a:t>eTwinners</a:t>
            </a:r>
            <a:r>
              <a:rPr lang="en-US" dirty="0" smtClean="0"/>
              <a:t> will check your profile as well, so do not forget to update it!</a:t>
            </a:r>
          </a:p>
          <a:p>
            <a:r>
              <a:rPr lang="en-US" dirty="0" smtClean="0"/>
              <a:t>In the people section the system also shows some </a:t>
            </a:r>
            <a:r>
              <a:rPr lang="en-US" dirty="0" err="1" smtClean="0"/>
              <a:t>eTwinners</a:t>
            </a:r>
            <a:r>
              <a:rPr lang="en-US" dirty="0" smtClean="0"/>
              <a:t> based on your preferences and interests (which you can edit at any time via your profile).</a:t>
            </a:r>
          </a:p>
          <a:p>
            <a:endParaRPr lang="de-DE" dirty="0"/>
          </a:p>
        </p:txBody>
      </p:sp>
      <p:sp>
        <p:nvSpPr>
          <p:cNvPr id="4" name="Foliennummernplatzhalter 3"/>
          <p:cNvSpPr>
            <a:spLocks noGrp="1"/>
          </p:cNvSpPr>
          <p:nvPr>
            <p:ph type="sldNum" sz="quarter" idx="10"/>
          </p:nvPr>
        </p:nvSpPr>
        <p:spPr/>
        <p:txBody>
          <a:bodyPr/>
          <a:lstStyle/>
          <a:p>
            <a:fld id="{5E490640-BEA7-1546-9D1E-08EC3558BBF8}" type="slidenum">
              <a:rPr lang="de-DE" smtClean="0"/>
              <a:t>6</a:t>
            </a:fld>
            <a:endParaRPr lang="de-DE"/>
          </a:p>
        </p:txBody>
      </p:sp>
    </p:spTree>
    <p:extLst>
      <p:ext uri="{BB962C8B-B14F-4D97-AF65-F5344CB8AC3E}">
        <p14:creationId xmlns:p14="http://schemas.microsoft.com/office/powerpoint/2010/main" val="9903044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Partner forums</a:t>
            </a:r>
          </a:p>
          <a:p>
            <a:r>
              <a:rPr lang="en-US" dirty="0" smtClean="0"/>
              <a:t>Are you looking for a </a:t>
            </a:r>
            <a:r>
              <a:rPr lang="en-US" b="1" dirty="0" smtClean="0"/>
              <a:t>partner </a:t>
            </a:r>
            <a:r>
              <a:rPr lang="en-US" dirty="0" smtClean="0"/>
              <a:t>for an eTwinning project or for an Erasmus+ partnership (school to school)? Select the appropriate forum (depending on the age category) and post a message with as many details as possible. Do not forget to search for messages in existing forums; somebody may be looking for an </a:t>
            </a:r>
            <a:r>
              <a:rPr lang="en-US" dirty="0" err="1" smtClean="0"/>
              <a:t>eTwinner</a:t>
            </a:r>
            <a:r>
              <a:rPr lang="en-US" dirty="0" smtClean="0"/>
              <a:t> with your profile!</a:t>
            </a:r>
          </a:p>
          <a:p>
            <a:r>
              <a:rPr lang="en-US" dirty="0" smtClean="0"/>
              <a:t>Please do not compose more than one post a month to avoid </a:t>
            </a:r>
            <a:r>
              <a:rPr lang="en-US" b="1" dirty="0" smtClean="0"/>
              <a:t>spamming </a:t>
            </a:r>
            <a:r>
              <a:rPr lang="en-US" dirty="0" smtClean="0"/>
              <a:t>your fellow </a:t>
            </a:r>
            <a:r>
              <a:rPr lang="en-US" dirty="0" err="1" smtClean="0"/>
              <a:t>eTwinners</a:t>
            </a:r>
            <a:r>
              <a:rPr lang="en-US" dirty="0" smtClean="0"/>
              <a:t>.</a:t>
            </a:r>
            <a:endParaRPr lang="en-US" dirty="0"/>
          </a:p>
        </p:txBody>
      </p:sp>
      <p:sp>
        <p:nvSpPr>
          <p:cNvPr id="4" name="Foliennummernplatzhalter 3"/>
          <p:cNvSpPr>
            <a:spLocks noGrp="1"/>
          </p:cNvSpPr>
          <p:nvPr>
            <p:ph type="sldNum" sz="quarter" idx="10"/>
          </p:nvPr>
        </p:nvSpPr>
        <p:spPr/>
        <p:txBody>
          <a:bodyPr/>
          <a:lstStyle/>
          <a:p>
            <a:fld id="{5E490640-BEA7-1546-9D1E-08EC3558BBF8}" type="slidenum">
              <a:rPr lang="de-DE" smtClean="0"/>
              <a:t>7</a:t>
            </a:fld>
            <a:endParaRPr lang="de-DE"/>
          </a:p>
        </p:txBody>
      </p:sp>
    </p:spTree>
    <p:extLst>
      <p:ext uri="{BB962C8B-B14F-4D97-AF65-F5344CB8AC3E}">
        <p14:creationId xmlns:p14="http://schemas.microsoft.com/office/powerpoint/2010/main" val="35318066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E490640-BEA7-1546-9D1E-08EC3558BBF8}" type="slidenum">
              <a:rPr lang="de-DE" smtClean="0"/>
              <a:t>8</a:t>
            </a:fld>
            <a:endParaRPr lang="de-DE"/>
          </a:p>
        </p:txBody>
      </p:sp>
    </p:spTree>
    <p:extLst>
      <p:ext uri="{BB962C8B-B14F-4D97-AF65-F5344CB8AC3E}">
        <p14:creationId xmlns:p14="http://schemas.microsoft.com/office/powerpoint/2010/main" val="41064089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From this section you can create new projects or manage the ones you have already (for instance by adding new members, applying for a Quality Label, dealing with the project card etc.).</a:t>
            </a:r>
          </a:p>
          <a:p>
            <a:r>
              <a:rPr lang="en-US" dirty="0" smtClean="0"/>
              <a:t>Your projects are </a:t>
            </a:r>
            <a:r>
              <a:rPr lang="en-US" dirty="0" err="1" smtClean="0"/>
              <a:t>organised</a:t>
            </a:r>
            <a:r>
              <a:rPr lang="en-US" dirty="0" smtClean="0"/>
              <a:t> by ‘pending’ (which require some action from you, the other founder or the NSS), ‘active’, (the ones you are currently running) and ‘closed’.</a:t>
            </a:r>
          </a:p>
          <a:p>
            <a:r>
              <a:rPr lang="en-US" dirty="0" smtClean="0"/>
              <a:t>Remember that at the beginning of each school year all projects are closed automatically. If you want to continue with the activities of a closed project, simply re-open it. You may consider creating a new one if you are planning major changes.</a:t>
            </a:r>
          </a:p>
          <a:p>
            <a:r>
              <a:rPr lang="en-US" dirty="0" smtClean="0"/>
              <a:t>The page also has a search engine. If you want to get inspired, simply search for a project based on various criteria (or enter a topic) and see what eTwinning suggests.</a:t>
            </a:r>
          </a:p>
          <a:p>
            <a:endParaRPr lang="de-DE" dirty="0"/>
          </a:p>
        </p:txBody>
      </p:sp>
      <p:sp>
        <p:nvSpPr>
          <p:cNvPr id="4" name="Foliennummernplatzhalter 3"/>
          <p:cNvSpPr>
            <a:spLocks noGrp="1"/>
          </p:cNvSpPr>
          <p:nvPr>
            <p:ph type="sldNum" sz="quarter" idx="10"/>
          </p:nvPr>
        </p:nvSpPr>
        <p:spPr/>
        <p:txBody>
          <a:bodyPr/>
          <a:lstStyle/>
          <a:p>
            <a:fld id="{5E490640-BEA7-1546-9D1E-08EC3558BBF8}" type="slidenum">
              <a:rPr lang="de-DE" smtClean="0"/>
              <a:t>9</a:t>
            </a:fld>
            <a:endParaRPr lang="de-DE"/>
          </a:p>
        </p:txBody>
      </p:sp>
    </p:spTree>
    <p:extLst>
      <p:ext uri="{BB962C8B-B14F-4D97-AF65-F5344CB8AC3E}">
        <p14:creationId xmlns:p14="http://schemas.microsoft.com/office/powerpoint/2010/main" val="11951959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Titel 1"/>
          <p:cNvSpPr>
            <a:spLocks noGrp="1"/>
          </p:cNvSpPr>
          <p:nvPr>
            <p:ph type="title"/>
          </p:nvPr>
        </p:nvSpPr>
        <p:spPr>
          <a:xfrm>
            <a:off x="1219200" y="2269074"/>
            <a:ext cx="7010400" cy="2929468"/>
          </a:xfrm>
          <a:prstGeom prst="rect">
            <a:avLst/>
          </a:prstGeom>
        </p:spPr>
        <p:txBody>
          <a:bodyPr/>
          <a:lstStyle>
            <a:lvl1pPr algn="l">
              <a:defRPr b="1" i="0">
                <a:solidFill>
                  <a:srgbClr val="06416F"/>
                </a:solidFill>
                <a:latin typeface="Arial"/>
                <a:cs typeface="Arial"/>
              </a:defRPr>
            </a:lvl1pPr>
          </a:lstStyle>
          <a:p>
            <a:r>
              <a:rPr lang="de-DE" smtClean="0"/>
              <a:t>Mastertitelformat bearbeiten</a:t>
            </a:r>
            <a:endParaRPr lang="de-DE" dirty="0"/>
          </a:p>
        </p:txBody>
      </p:sp>
      <p:sp>
        <p:nvSpPr>
          <p:cNvPr id="8" name="Datumsplatzhalter 3"/>
          <p:cNvSpPr>
            <a:spLocks noGrp="1"/>
          </p:cNvSpPr>
          <p:nvPr>
            <p:ph type="dt" sz="half" idx="4294967295"/>
          </p:nvPr>
        </p:nvSpPr>
        <p:spPr>
          <a:xfrm>
            <a:off x="1271211" y="1937817"/>
            <a:ext cx="2133600" cy="365125"/>
          </a:xfrm>
          <a:prstGeom prst="rect">
            <a:avLst/>
          </a:prstGeom>
        </p:spPr>
        <p:txBody>
          <a:bodyPr vert="horz" lIns="91440" tIns="45720" rIns="91440" bIns="45720" rtlCol="0" anchor="t"/>
          <a:lstStyle>
            <a:lvl1pPr algn="l">
              <a:defRPr sz="1400" b="0" i="0" u="sng">
                <a:solidFill>
                  <a:srgbClr val="06416F"/>
                </a:solidFill>
                <a:latin typeface="Arial"/>
                <a:cs typeface="Arial"/>
              </a:defRPr>
            </a:lvl1pPr>
          </a:lstStyle>
          <a:p>
            <a:endParaRPr lang="de-D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ufzählung + Bild">
    <p:spTree>
      <p:nvGrpSpPr>
        <p:cNvPr id="1" name=""/>
        <p:cNvGrpSpPr/>
        <p:nvPr/>
      </p:nvGrpSpPr>
      <p:grpSpPr>
        <a:xfrm>
          <a:off x="0" y="0"/>
          <a:ext cx="0" cy="0"/>
          <a:chOff x="0" y="0"/>
          <a:chExt cx="0" cy="0"/>
        </a:xfrm>
      </p:grpSpPr>
      <p:sp>
        <p:nvSpPr>
          <p:cNvPr id="5" name="Bildplatzhalter 11"/>
          <p:cNvSpPr>
            <a:spLocks noGrp="1"/>
          </p:cNvSpPr>
          <p:nvPr>
            <p:ph type="pic" sz="quarter" idx="13"/>
          </p:nvPr>
        </p:nvSpPr>
        <p:spPr>
          <a:xfrm>
            <a:off x="347663" y="1816233"/>
            <a:ext cx="2921000" cy="2919412"/>
          </a:xfrm>
          <a:prstGeom prst="rect">
            <a:avLst/>
          </a:prstGeom>
        </p:spPr>
        <p:txBody>
          <a:bodyPr vert="horz"/>
          <a:lstStyle>
            <a:lvl1pPr>
              <a:defRPr>
                <a:latin typeface="Arial"/>
                <a:cs typeface="Arial"/>
              </a:defRPr>
            </a:lvl1pPr>
          </a:lstStyle>
          <a:p>
            <a:r>
              <a:rPr lang="de-DE" dirty="0" smtClean="0"/>
              <a:t>Bild auf Platzhalter ziehen oder durch Klicken auf Symbol hinzufügen</a:t>
            </a:r>
            <a:endParaRPr lang="de-DE" dirty="0"/>
          </a:p>
        </p:txBody>
      </p:sp>
      <p:sp>
        <p:nvSpPr>
          <p:cNvPr id="6" name="Textplatzhalter 13"/>
          <p:cNvSpPr>
            <a:spLocks noGrp="1"/>
          </p:cNvSpPr>
          <p:nvPr>
            <p:ph type="body" sz="quarter" idx="14"/>
          </p:nvPr>
        </p:nvSpPr>
        <p:spPr>
          <a:xfrm>
            <a:off x="3645936" y="1134534"/>
            <a:ext cx="4895850" cy="1261528"/>
          </a:xfrm>
          <a:prstGeom prst="rect">
            <a:avLst/>
          </a:prstGeom>
        </p:spPr>
        <p:txBody>
          <a:bodyPr vert="horz" anchor="b"/>
          <a:lstStyle>
            <a:lvl1pPr marL="0" indent="0">
              <a:buNone/>
              <a:defRPr sz="2300" b="1" i="0">
                <a:solidFill>
                  <a:srgbClr val="06416F"/>
                </a:solidFill>
                <a:latin typeface="Arial"/>
                <a:cs typeface="Arial"/>
              </a:defRPr>
            </a:lvl1pPr>
            <a:lvl2pPr>
              <a:defRPr sz="1800" b="0" i="0">
                <a:latin typeface="Arial"/>
                <a:cs typeface="Arial"/>
              </a:defRPr>
            </a:lvl2pPr>
            <a:lvl3pPr>
              <a:defRPr sz="1800" b="0" i="0">
                <a:latin typeface="Arial"/>
                <a:cs typeface="Arial"/>
              </a:defRPr>
            </a:lvl3pPr>
            <a:lvl4pPr>
              <a:defRPr sz="1800" b="0" i="0">
                <a:latin typeface="Arial"/>
                <a:cs typeface="Arial"/>
              </a:defRPr>
            </a:lvl4pPr>
            <a:lvl5pPr>
              <a:defRPr sz="1800" b="0" i="0">
                <a:latin typeface="Arial"/>
                <a:cs typeface="Arial"/>
              </a:defRPr>
            </a:lvl5pPr>
          </a:lstStyle>
          <a:p>
            <a:pPr lvl="0"/>
            <a:r>
              <a:rPr lang="de-DE" smtClean="0"/>
              <a:t>Mastertextformat bearbeiten</a:t>
            </a:r>
          </a:p>
        </p:txBody>
      </p:sp>
      <p:sp>
        <p:nvSpPr>
          <p:cNvPr id="8" name="Textplatzhalter 13"/>
          <p:cNvSpPr>
            <a:spLocks noGrp="1"/>
          </p:cNvSpPr>
          <p:nvPr>
            <p:ph type="body" sz="quarter" idx="15" hasCustomPrompt="1"/>
          </p:nvPr>
        </p:nvSpPr>
        <p:spPr>
          <a:xfrm>
            <a:off x="3645937" y="2539993"/>
            <a:ext cx="4895850" cy="3234274"/>
          </a:xfrm>
          <a:prstGeom prst="rect">
            <a:avLst/>
          </a:prstGeom>
        </p:spPr>
        <p:txBody>
          <a:bodyPr vert="horz"/>
          <a:lstStyle>
            <a:lvl1pPr marL="271463" indent="-271463">
              <a:buSzPct val="100000"/>
              <a:buFontTx/>
              <a:buBlip>
                <a:blip r:embed="rId2"/>
              </a:buBlip>
              <a:defRPr sz="1800" b="0" i="0" baseline="0">
                <a:latin typeface="Arial"/>
                <a:cs typeface="Arial"/>
              </a:defRPr>
            </a:lvl1pPr>
            <a:lvl2pPr marL="627063" indent="-271463">
              <a:buSzPct val="65000"/>
              <a:buFontTx/>
              <a:buBlip>
                <a:blip r:embed="rId3"/>
              </a:buBlip>
              <a:defRPr sz="1800" b="0" i="0" baseline="0">
                <a:latin typeface="Arial"/>
                <a:cs typeface="Arial"/>
              </a:defRPr>
            </a:lvl2pPr>
            <a:lvl3pPr marL="985838" indent="-266700">
              <a:buSzPct val="65000"/>
              <a:buFontTx/>
              <a:buBlip>
                <a:blip r:embed="rId3"/>
              </a:buBlip>
              <a:defRPr sz="1800" b="0" i="0">
                <a:latin typeface="Arial"/>
                <a:cs typeface="Arial"/>
              </a:defRPr>
            </a:lvl3pPr>
            <a:lvl4pPr marL="1343025" indent="-365125">
              <a:buSzPct val="65000"/>
              <a:buFontTx/>
              <a:buBlip>
                <a:blip r:embed="rId3"/>
              </a:buBlip>
              <a:defRPr sz="1800" b="0" i="0">
                <a:latin typeface="Arial"/>
                <a:cs typeface="Arial"/>
              </a:defRPr>
            </a:lvl4pPr>
            <a:lvl5pPr marL="1704975" indent="-363538">
              <a:buSzPct val="65000"/>
              <a:buFontTx/>
              <a:buBlip>
                <a:blip r:embed="rId3"/>
              </a:buBlip>
              <a:defRPr sz="1800" b="0" i="0" baseline="0">
                <a:latin typeface="Arial"/>
                <a:cs typeface="Arial"/>
              </a:defRPr>
            </a:lvl5pPr>
            <a:lvl6pPr marL="1973263" indent="-357188">
              <a:buSzPct val="65000"/>
              <a:buFontTx/>
              <a:buBlip>
                <a:blip r:embed="rId3"/>
              </a:buBlip>
              <a:defRPr sz="1800" baseline="0">
                <a:latin typeface="Arial"/>
                <a:cs typeface="Arial"/>
              </a:defRPr>
            </a:lvl6pPr>
            <a:lvl7pPr marL="2235200" indent="-263525">
              <a:buSzPct val="65000"/>
              <a:buFontTx/>
              <a:buBlip>
                <a:blip r:embed="rId3"/>
              </a:buBlip>
              <a:defRPr sz="1800">
                <a:latin typeface="Arial"/>
                <a:cs typeface="Arial"/>
              </a:defRPr>
            </a:lvl7pPr>
            <a:lvl8pPr marL="2425700" indent="-276225">
              <a:buSzPct val="65000"/>
              <a:buFontTx/>
              <a:buBlip>
                <a:blip r:embed="rId3"/>
              </a:buBlip>
              <a:defRPr sz="1800"/>
            </a:lvl8pPr>
          </a:lstStyle>
          <a:p>
            <a:pPr lvl="0"/>
            <a:r>
              <a:rPr lang="de-DE" dirty="0" smtClean="0"/>
              <a:t> Text mit Aufzählungszeichen</a:t>
            </a:r>
          </a:p>
          <a:p>
            <a:pPr lvl="1"/>
            <a:r>
              <a:rPr lang="de-DE" dirty="0" smtClean="0"/>
              <a:t>Zweite Textebene</a:t>
            </a:r>
          </a:p>
          <a:p>
            <a:pPr lvl="2"/>
            <a:r>
              <a:rPr lang="de-DE" dirty="0" smtClean="0"/>
              <a:t>Dritte Textebene</a:t>
            </a:r>
          </a:p>
          <a:p>
            <a:pPr lvl="3"/>
            <a:r>
              <a:rPr lang="de-DE" dirty="0" smtClean="0"/>
              <a:t>Vierte Textebene</a:t>
            </a:r>
          </a:p>
          <a:p>
            <a:pPr lvl="4"/>
            <a:r>
              <a:rPr lang="de-DE" dirty="0" smtClean="0"/>
              <a:t>Fünfte Textebene</a:t>
            </a:r>
          </a:p>
          <a:p>
            <a:pPr lvl="5"/>
            <a:r>
              <a:rPr lang="de-DE" dirty="0" smtClean="0"/>
              <a:t>Sechste Textebene</a:t>
            </a:r>
          </a:p>
          <a:p>
            <a:pPr lvl="6"/>
            <a:r>
              <a:rPr lang="de-DE" dirty="0" smtClean="0"/>
              <a:t>Siebte Textebene</a:t>
            </a:r>
          </a:p>
        </p:txBody>
      </p:sp>
      <p:sp>
        <p:nvSpPr>
          <p:cNvPr id="9" name="Fußzeilenplatzhalter 4"/>
          <p:cNvSpPr>
            <a:spLocks noGrp="1"/>
          </p:cNvSpPr>
          <p:nvPr>
            <p:ph type="ftr" sz="quarter" idx="3"/>
          </p:nvPr>
        </p:nvSpPr>
        <p:spPr>
          <a:xfrm>
            <a:off x="254520" y="6441022"/>
            <a:ext cx="5499494" cy="501651"/>
          </a:xfrm>
          <a:prstGeom prst="rect">
            <a:avLst/>
          </a:prstGeom>
        </p:spPr>
        <p:txBody>
          <a:bodyPr anchor="t"/>
          <a:lstStyle>
            <a:lvl1pPr algn="l">
              <a:defRPr sz="1200" b="1" i="0">
                <a:solidFill>
                  <a:srgbClr val="78B635"/>
                </a:solidFill>
                <a:latin typeface="Arial"/>
                <a:cs typeface="Arial"/>
              </a:defRPr>
            </a:lvl1pPr>
          </a:lstStyle>
          <a:p>
            <a:endParaRPr lang="de-DE" dirty="0" smtClean="0"/>
          </a:p>
        </p:txBody>
      </p:sp>
    </p:spTree>
    <p:extLst>
      <p:ext uri="{BB962C8B-B14F-4D97-AF65-F5344CB8AC3E}">
        <p14:creationId xmlns:p14="http://schemas.microsoft.com/office/powerpoint/2010/main" val="49139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rmaler Text + Bild">
    <p:spTree>
      <p:nvGrpSpPr>
        <p:cNvPr id="1" name=""/>
        <p:cNvGrpSpPr/>
        <p:nvPr/>
      </p:nvGrpSpPr>
      <p:grpSpPr>
        <a:xfrm>
          <a:off x="0" y="0"/>
          <a:ext cx="0" cy="0"/>
          <a:chOff x="0" y="0"/>
          <a:chExt cx="0" cy="0"/>
        </a:xfrm>
      </p:grpSpPr>
      <p:sp>
        <p:nvSpPr>
          <p:cNvPr id="5" name="Bildplatzhalter 11"/>
          <p:cNvSpPr>
            <a:spLocks noGrp="1"/>
          </p:cNvSpPr>
          <p:nvPr>
            <p:ph type="pic" sz="quarter" idx="13"/>
          </p:nvPr>
        </p:nvSpPr>
        <p:spPr>
          <a:xfrm>
            <a:off x="347663" y="1816233"/>
            <a:ext cx="2921000" cy="2919412"/>
          </a:xfrm>
          <a:prstGeom prst="rect">
            <a:avLst/>
          </a:prstGeom>
        </p:spPr>
        <p:txBody>
          <a:bodyPr vert="horz"/>
          <a:lstStyle>
            <a:lvl1pPr>
              <a:defRPr>
                <a:latin typeface="Arial"/>
                <a:cs typeface="Arial"/>
              </a:defRPr>
            </a:lvl1pPr>
          </a:lstStyle>
          <a:p>
            <a:r>
              <a:rPr lang="de-DE" dirty="0" smtClean="0"/>
              <a:t>Bild auf Platzhalter ziehen oder durch Klicken auf Symbol hinzufügen</a:t>
            </a:r>
            <a:endParaRPr lang="de-DE" dirty="0"/>
          </a:p>
        </p:txBody>
      </p:sp>
      <p:sp>
        <p:nvSpPr>
          <p:cNvPr id="6" name="Textplatzhalter 13"/>
          <p:cNvSpPr>
            <a:spLocks noGrp="1"/>
          </p:cNvSpPr>
          <p:nvPr>
            <p:ph type="body" sz="quarter" idx="14"/>
          </p:nvPr>
        </p:nvSpPr>
        <p:spPr>
          <a:xfrm>
            <a:off x="3645936" y="1134534"/>
            <a:ext cx="4895850" cy="1261528"/>
          </a:xfrm>
          <a:prstGeom prst="rect">
            <a:avLst/>
          </a:prstGeom>
        </p:spPr>
        <p:txBody>
          <a:bodyPr vert="horz" anchor="b"/>
          <a:lstStyle>
            <a:lvl1pPr marL="0" indent="0">
              <a:buNone/>
              <a:defRPr sz="2300" b="1" i="0">
                <a:solidFill>
                  <a:srgbClr val="06416F"/>
                </a:solidFill>
                <a:latin typeface="Arial"/>
                <a:cs typeface="Arial"/>
              </a:defRPr>
            </a:lvl1pPr>
            <a:lvl2pPr>
              <a:defRPr sz="1800" b="0" i="0">
                <a:latin typeface="Arial"/>
                <a:cs typeface="Arial"/>
              </a:defRPr>
            </a:lvl2pPr>
            <a:lvl3pPr>
              <a:defRPr sz="1800" b="0" i="0">
                <a:latin typeface="Arial"/>
                <a:cs typeface="Arial"/>
              </a:defRPr>
            </a:lvl3pPr>
            <a:lvl4pPr>
              <a:defRPr sz="1800" b="0" i="0">
                <a:latin typeface="Arial"/>
                <a:cs typeface="Arial"/>
              </a:defRPr>
            </a:lvl4pPr>
            <a:lvl5pPr>
              <a:defRPr sz="1800" b="0" i="0">
                <a:latin typeface="Arial"/>
                <a:cs typeface="Arial"/>
              </a:defRPr>
            </a:lvl5pPr>
          </a:lstStyle>
          <a:p>
            <a:pPr lvl="0"/>
            <a:r>
              <a:rPr lang="de-DE" smtClean="0"/>
              <a:t>Mastertextformat bearbeiten</a:t>
            </a:r>
          </a:p>
        </p:txBody>
      </p:sp>
      <p:sp>
        <p:nvSpPr>
          <p:cNvPr id="8" name="Textplatzhalter 13"/>
          <p:cNvSpPr>
            <a:spLocks noGrp="1"/>
          </p:cNvSpPr>
          <p:nvPr>
            <p:ph type="body" sz="quarter" idx="15" hasCustomPrompt="1"/>
          </p:nvPr>
        </p:nvSpPr>
        <p:spPr>
          <a:xfrm>
            <a:off x="3645937" y="2539993"/>
            <a:ext cx="4895850" cy="3234274"/>
          </a:xfrm>
          <a:prstGeom prst="rect">
            <a:avLst/>
          </a:prstGeom>
        </p:spPr>
        <p:txBody>
          <a:bodyPr vert="horz"/>
          <a:lstStyle>
            <a:lvl1pPr marL="0" indent="0">
              <a:buSzPct val="100000"/>
              <a:buFontTx/>
              <a:buNone/>
              <a:defRPr sz="1800" b="0" i="0" baseline="0">
                <a:latin typeface="Arial"/>
                <a:cs typeface="Arial"/>
              </a:defRPr>
            </a:lvl1pPr>
            <a:lvl2pPr marL="355600" indent="0">
              <a:buSzPct val="65000"/>
              <a:buFontTx/>
              <a:buNone/>
              <a:defRPr sz="1800" b="0" i="0" baseline="0">
                <a:latin typeface="Arial"/>
                <a:cs typeface="Arial"/>
              </a:defRPr>
            </a:lvl2pPr>
            <a:lvl3pPr marL="719138" indent="0">
              <a:buSzPct val="65000"/>
              <a:buFontTx/>
              <a:buNone/>
              <a:defRPr sz="1800" b="0" i="0">
                <a:latin typeface="Arial"/>
                <a:cs typeface="Arial"/>
              </a:defRPr>
            </a:lvl3pPr>
            <a:lvl4pPr marL="977900" indent="0">
              <a:buSzPct val="65000"/>
              <a:buFontTx/>
              <a:buNone/>
              <a:defRPr sz="1800" b="0" i="0">
                <a:latin typeface="Arial"/>
                <a:cs typeface="Arial"/>
              </a:defRPr>
            </a:lvl4pPr>
            <a:lvl5pPr marL="1341437" indent="0">
              <a:buSzPct val="65000"/>
              <a:buFontTx/>
              <a:buNone/>
              <a:defRPr sz="1800" b="0" i="0" baseline="0">
                <a:latin typeface="Arial"/>
                <a:cs typeface="Arial"/>
              </a:defRPr>
            </a:lvl5pPr>
            <a:lvl6pPr marL="1616075" indent="0">
              <a:buSzPct val="65000"/>
              <a:buFontTx/>
              <a:buNone/>
              <a:defRPr sz="1800" baseline="0">
                <a:latin typeface="Arial"/>
                <a:cs typeface="Arial"/>
              </a:defRPr>
            </a:lvl6pPr>
            <a:lvl7pPr marL="1971675" indent="0">
              <a:buSzPct val="65000"/>
              <a:buFontTx/>
              <a:buNone/>
              <a:defRPr sz="1800">
                <a:latin typeface="Arial"/>
                <a:cs typeface="Arial"/>
              </a:defRPr>
            </a:lvl7pPr>
            <a:lvl8pPr marL="2425700" indent="-276225">
              <a:buSzPct val="65000"/>
              <a:buFontTx/>
              <a:buBlip>
                <a:blip r:embed="rId2"/>
              </a:buBlip>
              <a:defRPr sz="1800"/>
            </a:lvl8pPr>
          </a:lstStyle>
          <a:p>
            <a:pPr lvl="0"/>
            <a:r>
              <a:rPr lang="de-DE" dirty="0" smtClean="0"/>
              <a:t> Text ohne Aufzählungszeichen</a:t>
            </a:r>
          </a:p>
        </p:txBody>
      </p:sp>
      <p:sp>
        <p:nvSpPr>
          <p:cNvPr id="7" name="Fußzeilenplatzhalter 4"/>
          <p:cNvSpPr>
            <a:spLocks noGrp="1"/>
          </p:cNvSpPr>
          <p:nvPr>
            <p:ph type="ftr" sz="quarter" idx="3"/>
          </p:nvPr>
        </p:nvSpPr>
        <p:spPr>
          <a:xfrm>
            <a:off x="254520" y="6441022"/>
            <a:ext cx="5499494" cy="501651"/>
          </a:xfrm>
          <a:prstGeom prst="rect">
            <a:avLst/>
          </a:prstGeom>
        </p:spPr>
        <p:txBody>
          <a:bodyPr anchor="t"/>
          <a:lstStyle>
            <a:lvl1pPr algn="l">
              <a:defRPr sz="1200" b="1" i="0">
                <a:solidFill>
                  <a:srgbClr val="78B635"/>
                </a:solidFill>
                <a:latin typeface="Arial"/>
                <a:cs typeface="Arial"/>
              </a:defRPr>
            </a:lvl1pPr>
          </a:lstStyle>
          <a:p>
            <a:endParaRPr lang="de-DE" dirty="0" smtClean="0"/>
          </a:p>
        </p:txBody>
      </p:sp>
    </p:spTree>
    <p:extLst>
      <p:ext uri="{BB962C8B-B14F-4D97-AF65-F5344CB8AC3E}">
        <p14:creationId xmlns:p14="http://schemas.microsoft.com/office/powerpoint/2010/main" val="3198725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rmaler text">
    <p:spTree>
      <p:nvGrpSpPr>
        <p:cNvPr id="1" name=""/>
        <p:cNvGrpSpPr/>
        <p:nvPr/>
      </p:nvGrpSpPr>
      <p:grpSpPr>
        <a:xfrm>
          <a:off x="0" y="0"/>
          <a:ext cx="0" cy="0"/>
          <a:chOff x="0" y="0"/>
          <a:chExt cx="0" cy="0"/>
        </a:xfrm>
      </p:grpSpPr>
      <p:sp>
        <p:nvSpPr>
          <p:cNvPr id="6" name="Textplatzhalter 13"/>
          <p:cNvSpPr>
            <a:spLocks noGrp="1"/>
          </p:cNvSpPr>
          <p:nvPr>
            <p:ph type="body" sz="quarter" idx="13"/>
          </p:nvPr>
        </p:nvSpPr>
        <p:spPr>
          <a:xfrm>
            <a:off x="1049867" y="2539993"/>
            <a:ext cx="7035800" cy="3276607"/>
          </a:xfrm>
          <a:prstGeom prst="rect">
            <a:avLst/>
          </a:prstGeom>
        </p:spPr>
        <p:txBody>
          <a:bodyPr vert="horz"/>
          <a:lstStyle>
            <a:lvl1pPr marL="0" indent="0">
              <a:buNone/>
              <a:defRPr sz="1800" b="0" i="0">
                <a:latin typeface="Arial"/>
                <a:cs typeface="Arial"/>
              </a:defRPr>
            </a:lvl1pPr>
            <a:lvl2pPr>
              <a:defRPr sz="1800" b="0" i="0">
                <a:latin typeface="Arial"/>
                <a:cs typeface="Arial"/>
              </a:defRPr>
            </a:lvl2pPr>
            <a:lvl3pPr>
              <a:defRPr sz="1800" b="0" i="0">
                <a:latin typeface="Arial"/>
                <a:cs typeface="Arial"/>
              </a:defRPr>
            </a:lvl3pPr>
            <a:lvl4pPr>
              <a:defRPr sz="1800" b="0" i="0">
                <a:latin typeface="Arial"/>
                <a:cs typeface="Arial"/>
              </a:defRPr>
            </a:lvl4pPr>
            <a:lvl5pPr>
              <a:defRPr sz="1800" b="0" i="0">
                <a:latin typeface="Arial"/>
                <a:cs typeface="Arial"/>
              </a:defRPr>
            </a:lvl5pPr>
          </a:lstStyle>
          <a:p>
            <a:pPr lvl="0"/>
            <a:r>
              <a:rPr lang="de-DE" dirty="0" smtClean="0"/>
              <a:t>Mastertextformat bearbeiten</a:t>
            </a:r>
          </a:p>
        </p:txBody>
      </p:sp>
      <p:sp>
        <p:nvSpPr>
          <p:cNvPr id="7" name="Textplatzhalter 13"/>
          <p:cNvSpPr>
            <a:spLocks noGrp="1"/>
          </p:cNvSpPr>
          <p:nvPr>
            <p:ph type="body" sz="quarter" idx="14"/>
          </p:nvPr>
        </p:nvSpPr>
        <p:spPr>
          <a:xfrm>
            <a:off x="1049867" y="1134534"/>
            <a:ext cx="7035800" cy="1261528"/>
          </a:xfrm>
          <a:prstGeom prst="rect">
            <a:avLst/>
          </a:prstGeom>
        </p:spPr>
        <p:txBody>
          <a:bodyPr vert="horz" anchor="b"/>
          <a:lstStyle>
            <a:lvl1pPr marL="0" indent="0">
              <a:buNone/>
              <a:defRPr sz="2300" b="1" i="0">
                <a:solidFill>
                  <a:srgbClr val="06416F"/>
                </a:solidFill>
                <a:latin typeface="Arial"/>
                <a:cs typeface="Arial"/>
              </a:defRPr>
            </a:lvl1pPr>
            <a:lvl2pPr>
              <a:defRPr sz="1800" b="0" i="0">
                <a:latin typeface="Arial"/>
                <a:cs typeface="Arial"/>
              </a:defRPr>
            </a:lvl2pPr>
            <a:lvl3pPr>
              <a:defRPr sz="1800" b="0" i="0">
                <a:latin typeface="Arial"/>
                <a:cs typeface="Arial"/>
              </a:defRPr>
            </a:lvl3pPr>
            <a:lvl4pPr>
              <a:defRPr sz="1800" b="0" i="0">
                <a:latin typeface="Arial"/>
                <a:cs typeface="Arial"/>
              </a:defRPr>
            </a:lvl4pPr>
            <a:lvl5pPr>
              <a:defRPr sz="1800" b="0" i="0">
                <a:latin typeface="Arial"/>
                <a:cs typeface="Arial"/>
              </a:defRPr>
            </a:lvl5pPr>
          </a:lstStyle>
          <a:p>
            <a:pPr lvl="0"/>
            <a:r>
              <a:rPr lang="de-DE" smtClean="0"/>
              <a:t>Mastertextformat bearbeiten</a:t>
            </a:r>
          </a:p>
        </p:txBody>
      </p:sp>
      <p:sp>
        <p:nvSpPr>
          <p:cNvPr id="9" name="Fußzeilenplatzhalter 4"/>
          <p:cNvSpPr>
            <a:spLocks noGrp="1"/>
          </p:cNvSpPr>
          <p:nvPr>
            <p:ph type="ftr" sz="quarter" idx="3"/>
          </p:nvPr>
        </p:nvSpPr>
        <p:spPr>
          <a:xfrm>
            <a:off x="254520" y="6441022"/>
            <a:ext cx="5499494" cy="501651"/>
          </a:xfrm>
          <a:prstGeom prst="rect">
            <a:avLst/>
          </a:prstGeom>
        </p:spPr>
        <p:txBody>
          <a:bodyPr anchor="t"/>
          <a:lstStyle>
            <a:lvl1pPr algn="l">
              <a:defRPr sz="1200" b="1" i="0">
                <a:solidFill>
                  <a:srgbClr val="78B635"/>
                </a:solidFill>
                <a:latin typeface="Arial"/>
                <a:cs typeface="Arial"/>
              </a:defRPr>
            </a:lvl1pPr>
          </a:lstStyle>
          <a:p>
            <a:endParaRPr lang="de-DE" dirty="0" smtClean="0"/>
          </a:p>
        </p:txBody>
      </p:sp>
    </p:spTree>
    <p:extLst>
      <p:ext uri="{BB962C8B-B14F-4D97-AF65-F5344CB8AC3E}">
        <p14:creationId xmlns:p14="http://schemas.microsoft.com/office/powerpoint/2010/main" val="8188118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ufzählung">
    <p:spTree>
      <p:nvGrpSpPr>
        <p:cNvPr id="1" name=""/>
        <p:cNvGrpSpPr/>
        <p:nvPr/>
      </p:nvGrpSpPr>
      <p:grpSpPr>
        <a:xfrm>
          <a:off x="0" y="0"/>
          <a:ext cx="0" cy="0"/>
          <a:chOff x="0" y="0"/>
          <a:chExt cx="0" cy="0"/>
        </a:xfrm>
      </p:grpSpPr>
      <p:sp>
        <p:nvSpPr>
          <p:cNvPr id="7" name="Textplatzhalter 13"/>
          <p:cNvSpPr>
            <a:spLocks noGrp="1"/>
          </p:cNvSpPr>
          <p:nvPr>
            <p:ph type="body" sz="quarter" idx="14"/>
          </p:nvPr>
        </p:nvSpPr>
        <p:spPr>
          <a:xfrm>
            <a:off x="1049867" y="1134534"/>
            <a:ext cx="7035800" cy="1261528"/>
          </a:xfrm>
          <a:prstGeom prst="rect">
            <a:avLst/>
          </a:prstGeom>
        </p:spPr>
        <p:txBody>
          <a:bodyPr vert="horz" anchor="b"/>
          <a:lstStyle>
            <a:lvl1pPr marL="0" indent="0">
              <a:buNone/>
              <a:defRPr sz="2300" b="1" i="0">
                <a:solidFill>
                  <a:srgbClr val="06416F"/>
                </a:solidFill>
                <a:latin typeface="Arial"/>
                <a:cs typeface="Arial"/>
              </a:defRPr>
            </a:lvl1pPr>
            <a:lvl2pPr>
              <a:defRPr sz="1800" b="0" i="0">
                <a:latin typeface="Arial"/>
                <a:cs typeface="Arial"/>
              </a:defRPr>
            </a:lvl2pPr>
            <a:lvl3pPr>
              <a:defRPr sz="1800" b="0" i="0">
                <a:latin typeface="Arial"/>
                <a:cs typeface="Arial"/>
              </a:defRPr>
            </a:lvl3pPr>
            <a:lvl4pPr>
              <a:defRPr sz="1800" b="0" i="0">
                <a:latin typeface="Arial"/>
                <a:cs typeface="Arial"/>
              </a:defRPr>
            </a:lvl4pPr>
            <a:lvl5pPr>
              <a:defRPr sz="1800" b="0" i="0">
                <a:latin typeface="Arial"/>
                <a:cs typeface="Arial"/>
              </a:defRPr>
            </a:lvl5pPr>
          </a:lstStyle>
          <a:p>
            <a:pPr lvl="0"/>
            <a:r>
              <a:rPr lang="de-DE" smtClean="0"/>
              <a:t>Mastertextformat bearbeiten</a:t>
            </a:r>
          </a:p>
        </p:txBody>
      </p:sp>
      <p:sp>
        <p:nvSpPr>
          <p:cNvPr id="9" name="Fußzeilenplatzhalter 4"/>
          <p:cNvSpPr>
            <a:spLocks noGrp="1"/>
          </p:cNvSpPr>
          <p:nvPr>
            <p:ph type="ftr" sz="quarter" idx="3"/>
          </p:nvPr>
        </p:nvSpPr>
        <p:spPr>
          <a:xfrm>
            <a:off x="254520" y="6441022"/>
            <a:ext cx="5499494" cy="501651"/>
          </a:xfrm>
          <a:prstGeom prst="rect">
            <a:avLst/>
          </a:prstGeom>
        </p:spPr>
        <p:txBody>
          <a:bodyPr anchor="t"/>
          <a:lstStyle>
            <a:lvl1pPr algn="l">
              <a:defRPr sz="1200" b="1" i="0">
                <a:solidFill>
                  <a:srgbClr val="78B635"/>
                </a:solidFill>
                <a:latin typeface="Arial"/>
                <a:cs typeface="Arial"/>
              </a:defRPr>
            </a:lvl1pPr>
          </a:lstStyle>
          <a:p>
            <a:endParaRPr lang="de-DE" dirty="0" smtClean="0"/>
          </a:p>
        </p:txBody>
      </p:sp>
      <p:sp>
        <p:nvSpPr>
          <p:cNvPr id="5" name="Textplatzhalter 13"/>
          <p:cNvSpPr>
            <a:spLocks noGrp="1"/>
          </p:cNvSpPr>
          <p:nvPr>
            <p:ph type="body" sz="quarter" idx="15" hasCustomPrompt="1"/>
          </p:nvPr>
        </p:nvSpPr>
        <p:spPr>
          <a:xfrm>
            <a:off x="1049867" y="2539993"/>
            <a:ext cx="7035800" cy="3234274"/>
          </a:xfrm>
          <a:prstGeom prst="rect">
            <a:avLst/>
          </a:prstGeom>
        </p:spPr>
        <p:txBody>
          <a:bodyPr vert="horz"/>
          <a:lstStyle>
            <a:lvl1pPr marL="271463" indent="-271463">
              <a:buSzPct val="100000"/>
              <a:buFontTx/>
              <a:buBlip>
                <a:blip r:embed="rId2"/>
              </a:buBlip>
              <a:defRPr sz="1800" b="0" i="0" baseline="0">
                <a:latin typeface="Arial"/>
                <a:cs typeface="Arial"/>
              </a:defRPr>
            </a:lvl1pPr>
            <a:lvl2pPr marL="627063" indent="-271463">
              <a:buSzPct val="65000"/>
              <a:buFontTx/>
              <a:buBlip>
                <a:blip r:embed="rId3"/>
              </a:buBlip>
              <a:defRPr sz="1800" b="0" i="0" baseline="0">
                <a:latin typeface="Arial"/>
                <a:cs typeface="Arial"/>
              </a:defRPr>
            </a:lvl2pPr>
            <a:lvl3pPr marL="985838" indent="-266700">
              <a:buSzPct val="65000"/>
              <a:buFontTx/>
              <a:buBlip>
                <a:blip r:embed="rId3"/>
              </a:buBlip>
              <a:defRPr sz="1800" b="0" i="0">
                <a:latin typeface="Arial"/>
                <a:cs typeface="Arial"/>
              </a:defRPr>
            </a:lvl3pPr>
            <a:lvl4pPr marL="1343025" indent="-365125">
              <a:buSzPct val="65000"/>
              <a:buFontTx/>
              <a:buBlip>
                <a:blip r:embed="rId3"/>
              </a:buBlip>
              <a:defRPr sz="1800" b="0" i="0">
                <a:latin typeface="Arial"/>
                <a:cs typeface="Arial"/>
              </a:defRPr>
            </a:lvl4pPr>
            <a:lvl5pPr marL="1704975" indent="-363538">
              <a:buSzPct val="65000"/>
              <a:buFontTx/>
              <a:buBlip>
                <a:blip r:embed="rId3"/>
              </a:buBlip>
              <a:defRPr sz="1800" b="0" i="0" baseline="0">
                <a:latin typeface="Arial"/>
                <a:cs typeface="Arial"/>
              </a:defRPr>
            </a:lvl5pPr>
            <a:lvl6pPr marL="1973263" indent="-357188">
              <a:buSzPct val="65000"/>
              <a:buFontTx/>
              <a:buBlip>
                <a:blip r:embed="rId3"/>
              </a:buBlip>
              <a:defRPr sz="1800" baseline="0">
                <a:latin typeface="Arial"/>
                <a:cs typeface="Arial"/>
              </a:defRPr>
            </a:lvl6pPr>
            <a:lvl7pPr marL="2235200" indent="-263525">
              <a:buSzPct val="65000"/>
              <a:buFontTx/>
              <a:buBlip>
                <a:blip r:embed="rId3"/>
              </a:buBlip>
              <a:defRPr sz="1800">
                <a:latin typeface="Arial"/>
                <a:cs typeface="Arial"/>
              </a:defRPr>
            </a:lvl7pPr>
            <a:lvl8pPr marL="2425700" indent="-276225">
              <a:buSzPct val="65000"/>
              <a:buFontTx/>
              <a:buBlip>
                <a:blip r:embed="rId3"/>
              </a:buBlip>
              <a:defRPr sz="1800"/>
            </a:lvl8pPr>
          </a:lstStyle>
          <a:p>
            <a:pPr lvl="0"/>
            <a:r>
              <a:rPr lang="de-DE" dirty="0" smtClean="0"/>
              <a:t> Text mit Aufzählungszeichen</a:t>
            </a:r>
          </a:p>
          <a:p>
            <a:pPr lvl="1"/>
            <a:r>
              <a:rPr lang="de-DE" dirty="0" smtClean="0"/>
              <a:t>Zweite Textebene</a:t>
            </a:r>
          </a:p>
          <a:p>
            <a:pPr lvl="2"/>
            <a:r>
              <a:rPr lang="de-DE" dirty="0" smtClean="0"/>
              <a:t>Dritte Textebene</a:t>
            </a:r>
          </a:p>
          <a:p>
            <a:pPr lvl="3"/>
            <a:r>
              <a:rPr lang="de-DE" dirty="0" smtClean="0"/>
              <a:t>Vierte Textebene</a:t>
            </a:r>
          </a:p>
          <a:p>
            <a:pPr lvl="4"/>
            <a:r>
              <a:rPr lang="de-DE" dirty="0" smtClean="0"/>
              <a:t>Fünfte Textebene</a:t>
            </a:r>
          </a:p>
          <a:p>
            <a:pPr lvl="5"/>
            <a:r>
              <a:rPr lang="de-DE" dirty="0" smtClean="0"/>
              <a:t>Sechste Textebene</a:t>
            </a:r>
          </a:p>
          <a:p>
            <a:pPr lvl="6"/>
            <a:r>
              <a:rPr lang="de-DE" dirty="0" smtClean="0"/>
              <a:t>Siebte Textebene</a:t>
            </a:r>
          </a:p>
        </p:txBody>
      </p:sp>
    </p:spTree>
    <p:extLst>
      <p:ext uri="{BB962C8B-B14F-4D97-AF65-F5344CB8AC3E}">
        <p14:creationId xmlns:p14="http://schemas.microsoft.com/office/powerpoint/2010/main" val="38826286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roßes Bild">
    <p:spTree>
      <p:nvGrpSpPr>
        <p:cNvPr id="1" name=""/>
        <p:cNvGrpSpPr/>
        <p:nvPr/>
      </p:nvGrpSpPr>
      <p:grpSpPr>
        <a:xfrm>
          <a:off x="0" y="0"/>
          <a:ext cx="0" cy="0"/>
          <a:chOff x="0" y="0"/>
          <a:chExt cx="0" cy="0"/>
        </a:xfrm>
      </p:grpSpPr>
      <p:sp>
        <p:nvSpPr>
          <p:cNvPr id="3" name="Bildplatzhalter 11"/>
          <p:cNvSpPr>
            <a:spLocks noGrp="1"/>
          </p:cNvSpPr>
          <p:nvPr>
            <p:ph type="pic" sz="quarter" idx="12"/>
          </p:nvPr>
        </p:nvSpPr>
        <p:spPr>
          <a:xfrm>
            <a:off x="372191" y="1896533"/>
            <a:ext cx="8399618" cy="3801534"/>
          </a:xfrm>
          <a:prstGeom prst="rect">
            <a:avLst/>
          </a:prstGeom>
        </p:spPr>
        <p:txBody>
          <a:bodyPr vert="horz"/>
          <a:lstStyle/>
          <a:p>
            <a:endParaRPr lang="de-DE" dirty="0"/>
          </a:p>
        </p:txBody>
      </p:sp>
      <p:sp>
        <p:nvSpPr>
          <p:cNvPr id="4" name="Textplatzhalter 13"/>
          <p:cNvSpPr>
            <a:spLocks noGrp="1"/>
          </p:cNvSpPr>
          <p:nvPr>
            <p:ph type="body" sz="quarter" idx="14"/>
          </p:nvPr>
        </p:nvSpPr>
        <p:spPr>
          <a:xfrm>
            <a:off x="347662" y="1151466"/>
            <a:ext cx="8399618" cy="613831"/>
          </a:xfrm>
          <a:prstGeom prst="rect">
            <a:avLst/>
          </a:prstGeom>
        </p:spPr>
        <p:txBody>
          <a:bodyPr vert="horz" anchor="b"/>
          <a:lstStyle>
            <a:lvl1pPr marL="0" indent="0">
              <a:buFontTx/>
              <a:buNone/>
              <a:defRPr sz="2300" b="1" i="0">
                <a:solidFill>
                  <a:srgbClr val="06416F"/>
                </a:solidFill>
                <a:latin typeface="Arial"/>
                <a:cs typeface="Arial"/>
              </a:defRPr>
            </a:lvl1pPr>
            <a:lvl2pPr>
              <a:defRPr sz="1800" b="0" i="0">
                <a:latin typeface="Arial"/>
                <a:cs typeface="Arial"/>
              </a:defRPr>
            </a:lvl2pPr>
            <a:lvl3pPr>
              <a:defRPr sz="1800" b="0" i="0">
                <a:latin typeface="Arial"/>
                <a:cs typeface="Arial"/>
              </a:defRPr>
            </a:lvl3pPr>
            <a:lvl4pPr>
              <a:defRPr sz="1800" b="0" i="0">
                <a:latin typeface="Arial"/>
                <a:cs typeface="Arial"/>
              </a:defRPr>
            </a:lvl4pPr>
            <a:lvl5pPr>
              <a:defRPr sz="1800" b="0" i="0">
                <a:latin typeface="Arial"/>
                <a:cs typeface="Arial"/>
              </a:defRPr>
            </a:lvl5pPr>
          </a:lstStyle>
          <a:p>
            <a:pPr lvl="0"/>
            <a:r>
              <a:rPr lang="de-DE" dirty="0" smtClean="0"/>
              <a:t>Mastertextformat bearbeiten</a:t>
            </a:r>
          </a:p>
        </p:txBody>
      </p:sp>
      <p:sp>
        <p:nvSpPr>
          <p:cNvPr id="5" name="Fußzeilenplatzhalter 4"/>
          <p:cNvSpPr>
            <a:spLocks noGrp="1"/>
          </p:cNvSpPr>
          <p:nvPr>
            <p:ph type="ftr" sz="quarter" idx="3"/>
          </p:nvPr>
        </p:nvSpPr>
        <p:spPr>
          <a:xfrm>
            <a:off x="254520" y="6441022"/>
            <a:ext cx="5499494" cy="501651"/>
          </a:xfrm>
          <a:prstGeom prst="rect">
            <a:avLst/>
          </a:prstGeom>
        </p:spPr>
        <p:txBody>
          <a:bodyPr anchor="t"/>
          <a:lstStyle>
            <a:lvl1pPr algn="l">
              <a:defRPr sz="1200" b="1" i="0">
                <a:solidFill>
                  <a:srgbClr val="78B635"/>
                </a:solidFill>
                <a:latin typeface="Arial"/>
                <a:cs typeface="Arial"/>
              </a:defRPr>
            </a:lvl1pPr>
          </a:lstStyle>
          <a:p>
            <a:endParaRPr lang="de-DE" dirty="0" smtClean="0"/>
          </a:p>
        </p:txBody>
      </p:sp>
    </p:spTree>
    <p:extLst>
      <p:ext uri="{BB962C8B-B14F-4D97-AF65-F5344CB8AC3E}">
        <p14:creationId xmlns:p14="http://schemas.microsoft.com/office/powerpoint/2010/main" val="23599516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elfolie">
    <p:spTree>
      <p:nvGrpSpPr>
        <p:cNvPr id="1" name=""/>
        <p:cNvGrpSpPr/>
        <p:nvPr/>
      </p:nvGrpSpPr>
      <p:grpSpPr>
        <a:xfrm>
          <a:off x="0" y="0"/>
          <a:ext cx="0" cy="0"/>
          <a:chOff x="0" y="0"/>
          <a:chExt cx="0" cy="0"/>
        </a:xfrm>
      </p:grpSpPr>
      <p:sp>
        <p:nvSpPr>
          <p:cNvPr id="5" name="Fußzeilenplatzhalter 4"/>
          <p:cNvSpPr>
            <a:spLocks noGrp="1"/>
          </p:cNvSpPr>
          <p:nvPr>
            <p:ph type="ftr" sz="quarter" idx="11"/>
          </p:nvPr>
        </p:nvSpPr>
        <p:spPr>
          <a:xfrm>
            <a:off x="254520" y="6441022"/>
            <a:ext cx="5499494" cy="501651"/>
          </a:xfrm>
          <a:prstGeom prst="rect">
            <a:avLst/>
          </a:prstGeom>
        </p:spPr>
        <p:txBody>
          <a:bodyPr anchor="t"/>
          <a:lstStyle>
            <a:lvl1pPr algn="l">
              <a:defRPr sz="1200" b="1" i="0">
                <a:solidFill>
                  <a:srgbClr val="78B635"/>
                </a:solidFill>
                <a:latin typeface="Arial"/>
                <a:cs typeface="Arial"/>
              </a:defRPr>
            </a:lvl1pPr>
          </a:lstStyle>
          <a:p>
            <a:endParaRPr lang="de-DE" dirty="0"/>
          </a:p>
        </p:txBody>
      </p:sp>
      <p:sp>
        <p:nvSpPr>
          <p:cNvPr id="9" name="Datumsplatzhalter 3"/>
          <p:cNvSpPr>
            <a:spLocks noGrp="1"/>
          </p:cNvSpPr>
          <p:nvPr>
            <p:ph type="dt" sz="half" idx="4294967295"/>
          </p:nvPr>
        </p:nvSpPr>
        <p:spPr>
          <a:xfrm>
            <a:off x="6613680" y="6447070"/>
            <a:ext cx="2133600" cy="365125"/>
          </a:xfrm>
          <a:prstGeom prst="rect">
            <a:avLst/>
          </a:prstGeom>
        </p:spPr>
        <p:txBody>
          <a:bodyPr vert="horz" lIns="91440" tIns="45720" rIns="91440" bIns="45720" rtlCol="0" anchor="t"/>
          <a:lstStyle>
            <a:lvl1pPr algn="r">
              <a:defRPr sz="1200" b="0" i="0">
                <a:solidFill>
                  <a:schemeClr val="bg1"/>
                </a:solidFill>
                <a:latin typeface="Arial"/>
                <a:cs typeface="Arial"/>
              </a:defRPr>
            </a:lvl1pPr>
          </a:lstStyle>
          <a:p>
            <a:r>
              <a:rPr lang="de-DE" smtClean="0"/>
              <a:t>3. September 2015</a:t>
            </a:r>
            <a:endParaRPr lang="de-DE" dirty="0"/>
          </a:p>
        </p:txBody>
      </p:sp>
      <p:sp>
        <p:nvSpPr>
          <p:cNvPr id="12" name="Bildplatzhalter 11"/>
          <p:cNvSpPr>
            <a:spLocks noGrp="1"/>
          </p:cNvSpPr>
          <p:nvPr>
            <p:ph type="pic" sz="quarter" idx="12"/>
          </p:nvPr>
        </p:nvSpPr>
        <p:spPr>
          <a:xfrm>
            <a:off x="347663" y="1816233"/>
            <a:ext cx="2921000" cy="2919412"/>
          </a:xfrm>
          <a:prstGeom prst="rect">
            <a:avLst/>
          </a:prstGeom>
        </p:spPr>
        <p:txBody>
          <a:bodyPr vert="horz"/>
          <a:lstStyle/>
          <a:p>
            <a:endParaRPr lang="de-DE"/>
          </a:p>
        </p:txBody>
      </p:sp>
      <p:sp>
        <p:nvSpPr>
          <p:cNvPr id="14" name="Textplatzhalter 13"/>
          <p:cNvSpPr>
            <a:spLocks noGrp="1"/>
          </p:cNvSpPr>
          <p:nvPr>
            <p:ph type="body" sz="quarter" idx="13"/>
          </p:nvPr>
        </p:nvSpPr>
        <p:spPr>
          <a:xfrm>
            <a:off x="3645936" y="2539993"/>
            <a:ext cx="4895850" cy="3276607"/>
          </a:xfrm>
          <a:prstGeom prst="rect">
            <a:avLst/>
          </a:prstGeom>
        </p:spPr>
        <p:txBody>
          <a:bodyPr vert="horz"/>
          <a:lstStyle>
            <a:lvl1pPr marL="0" indent="0">
              <a:defRPr sz="1800" b="0" i="0">
                <a:latin typeface="Arial"/>
                <a:cs typeface="Arial"/>
              </a:defRPr>
            </a:lvl1pPr>
            <a:lvl2pPr>
              <a:defRPr sz="1800" b="0" i="0">
                <a:latin typeface="Arial"/>
                <a:cs typeface="Arial"/>
              </a:defRPr>
            </a:lvl2pPr>
            <a:lvl3pPr>
              <a:defRPr sz="1800" b="0" i="0">
                <a:latin typeface="Arial"/>
                <a:cs typeface="Arial"/>
              </a:defRPr>
            </a:lvl3pPr>
            <a:lvl4pPr>
              <a:defRPr sz="1800" b="0" i="0">
                <a:latin typeface="Arial"/>
                <a:cs typeface="Arial"/>
              </a:defRPr>
            </a:lvl4pPr>
            <a:lvl5pPr>
              <a:defRPr sz="1800" b="0" i="0">
                <a:latin typeface="Arial"/>
                <a:cs typeface="Arial"/>
              </a:defRPr>
            </a:lvl5pPr>
          </a:lstStyle>
          <a:p>
            <a:pPr lvl="0"/>
            <a:r>
              <a:rPr lang="de-DE" dirty="0" smtClean="0"/>
              <a:t>Mastertextformat bearbeiten</a:t>
            </a:r>
          </a:p>
        </p:txBody>
      </p:sp>
      <p:sp>
        <p:nvSpPr>
          <p:cNvPr id="19" name="Textplatzhalter 13"/>
          <p:cNvSpPr>
            <a:spLocks noGrp="1"/>
          </p:cNvSpPr>
          <p:nvPr>
            <p:ph type="body" sz="quarter" idx="14"/>
          </p:nvPr>
        </p:nvSpPr>
        <p:spPr>
          <a:xfrm>
            <a:off x="3645936" y="1134534"/>
            <a:ext cx="4895850" cy="1261528"/>
          </a:xfrm>
          <a:prstGeom prst="rect">
            <a:avLst/>
          </a:prstGeom>
        </p:spPr>
        <p:txBody>
          <a:bodyPr vert="horz" anchor="b"/>
          <a:lstStyle>
            <a:lvl1pPr marL="0" indent="0">
              <a:defRPr sz="2300" b="1" i="0">
                <a:solidFill>
                  <a:srgbClr val="06416F"/>
                </a:solidFill>
                <a:latin typeface="Arial"/>
                <a:cs typeface="Arial"/>
              </a:defRPr>
            </a:lvl1pPr>
            <a:lvl2pPr>
              <a:defRPr sz="1800" b="0" i="0">
                <a:latin typeface="Arial"/>
                <a:cs typeface="Arial"/>
              </a:defRPr>
            </a:lvl2pPr>
            <a:lvl3pPr>
              <a:defRPr sz="1800" b="0" i="0">
                <a:latin typeface="Arial"/>
                <a:cs typeface="Arial"/>
              </a:defRPr>
            </a:lvl3pPr>
            <a:lvl4pPr>
              <a:defRPr sz="1800" b="0" i="0">
                <a:latin typeface="Arial"/>
                <a:cs typeface="Arial"/>
              </a:defRPr>
            </a:lvl4pPr>
            <a:lvl5pPr>
              <a:defRPr sz="1800" b="0" i="0">
                <a:latin typeface="Arial"/>
                <a:cs typeface="Arial"/>
              </a:defRPr>
            </a:lvl5pPr>
          </a:lstStyle>
          <a:p>
            <a:pPr lvl="0"/>
            <a:r>
              <a:rPr lang="de-DE" dirty="0" smtClean="0"/>
              <a:t>Mastertextformat bearbeiten</a:t>
            </a:r>
          </a:p>
        </p:txBody>
      </p:sp>
    </p:spTree>
    <p:extLst>
      <p:ext uri="{BB962C8B-B14F-4D97-AF65-F5344CB8AC3E}">
        <p14:creationId xmlns:p14="http://schemas.microsoft.com/office/powerpoint/2010/main" val="24690709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1509998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 Id="rId9"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Bild 8" descr="KMK_PAD_PPTMaster.jpg"/>
          <p:cNvPicPr>
            <a:picLocks noChangeAspect="1"/>
          </p:cNvPicPr>
          <p:nvPr/>
        </p:nvPicPr>
        <p:blipFill>
          <a:blip r:embed="rId3"/>
          <a:stretch>
            <a:fillRect/>
          </a:stretch>
        </p:blipFill>
        <p:spPr>
          <a:xfrm>
            <a:off x="1371" y="0"/>
            <a:ext cx="9213235" cy="6912000"/>
          </a:xfrm>
          <a:prstGeom prst="rect">
            <a:avLst/>
          </a:prstGeom>
        </p:spPr>
      </p:pic>
    </p:spTree>
  </p:cSld>
  <p:clrMap bg1="lt1" tx1="dk1" bg2="lt2" tx2="dk2" accent1="accent1" accent2="accent2" accent3="accent3" accent4="accent4" accent5="accent5" accent6="accent6" hlink="hlink" folHlink="folHlink"/>
  <p:sldLayoutIdLst>
    <p:sldLayoutId id="2147483655" r:id="rId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Bild 6" descr="KMK_PAD_PPTMaster2.jpg"/>
          <p:cNvPicPr>
            <a:picLocks noChangeAspect="1"/>
          </p:cNvPicPr>
          <p:nvPr/>
        </p:nvPicPr>
        <p:blipFill>
          <a:blip r:embed="rId9"/>
          <a:stretch>
            <a:fillRect/>
          </a:stretch>
        </p:blipFill>
        <p:spPr>
          <a:xfrm>
            <a:off x="3175" y="-1"/>
            <a:ext cx="9188807" cy="6894000"/>
          </a:xfrm>
          <a:prstGeom prst="rect">
            <a:avLst/>
          </a:prstGeom>
        </p:spPr>
      </p:pic>
      <p:sp>
        <p:nvSpPr>
          <p:cNvPr id="8" name="Datumsplatzhalter 3"/>
          <p:cNvSpPr txBox="1">
            <a:spLocks/>
          </p:cNvSpPr>
          <p:nvPr/>
        </p:nvSpPr>
        <p:spPr>
          <a:xfrm>
            <a:off x="6613680" y="6447070"/>
            <a:ext cx="2133600" cy="365125"/>
          </a:xfrm>
          <a:prstGeom prst="rect">
            <a:avLst/>
          </a:prstGeom>
        </p:spPr>
        <p:txBody>
          <a:bodyPr vert="horz" lIns="91440" tIns="45720" rIns="91440" bIns="45720" rtlCol="0" anchor="t"/>
          <a:lstStyle>
            <a:defPPr>
              <a:defRPr lang="de-DE"/>
            </a:defPPr>
            <a:lvl1pPr marL="0" algn="r" defTabSz="457200" rtl="0" eaLnBrk="1" latinLnBrk="0" hangingPunct="1">
              <a:defRPr sz="1200" b="0"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445E7C8-20B3-9747-8603-9DE87528258B}" type="slidenum">
              <a:rPr lang="de-DE" smtClean="0"/>
              <a:pPr/>
              <a:t>‹Nr.›</a:t>
            </a:fld>
            <a:endParaRPr lang="de-DE" dirty="0"/>
          </a:p>
        </p:txBody>
      </p:sp>
    </p:spTree>
    <p:extLst>
      <p:ext uri="{BB962C8B-B14F-4D97-AF65-F5344CB8AC3E}">
        <p14:creationId xmlns:p14="http://schemas.microsoft.com/office/powerpoint/2010/main" val="829095785"/>
      </p:ext>
    </p:extLst>
  </p:cSld>
  <p:clrMap bg1="lt1" tx1="dk1" bg2="lt2" tx2="dk2" accent1="accent1" accent2="accent2" accent3="accent3" accent4="accent4" accent5="accent5" accent6="accent6" hlink="hlink" folHlink="folHlink"/>
  <p:sldLayoutIdLst>
    <p:sldLayoutId id="2147483670" r:id="rId1"/>
    <p:sldLayoutId id="2147483673" r:id="rId2"/>
    <p:sldLayoutId id="2147483671" r:id="rId3"/>
    <p:sldLayoutId id="2147483674" r:id="rId4"/>
    <p:sldLayoutId id="2147483675" r:id="rId5"/>
    <p:sldLayoutId id="2147483676" r:id="rId6"/>
    <p:sldLayoutId id="2147483695" r:id="rId7"/>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41871" y="2470205"/>
            <a:ext cx="7970808" cy="833711"/>
          </a:xfrm>
        </p:spPr>
        <p:txBody>
          <a:bodyPr/>
          <a:lstStyle/>
          <a:p>
            <a:r>
              <a:rPr lang="de-DE" dirty="0" smtClean="0"/>
              <a:t>Workshop on </a:t>
            </a:r>
            <a:r>
              <a:rPr lang="de-DE" dirty="0" err="1" smtClean="0"/>
              <a:t>eTwinning</a:t>
            </a:r>
            <a:r>
              <a:rPr lang="de-DE" dirty="0" smtClean="0"/>
              <a:t> Live</a:t>
            </a:r>
            <a:r>
              <a:rPr lang="de-DE" sz="2000" dirty="0"/>
              <a:t/>
            </a:r>
            <a:br>
              <a:rPr lang="de-DE" sz="2000" dirty="0"/>
            </a:br>
            <a:r>
              <a:rPr lang="de-DE" sz="2000" dirty="0" smtClean="0"/>
              <a:t/>
            </a:r>
            <a:br>
              <a:rPr lang="de-DE" sz="2000" dirty="0" smtClean="0"/>
            </a:br>
            <a:endParaRPr lang="de-DE" sz="1600" dirty="0"/>
          </a:p>
        </p:txBody>
      </p:sp>
      <p:sp>
        <p:nvSpPr>
          <p:cNvPr id="3" name="Textplatzhalter 4"/>
          <p:cNvSpPr txBox="1">
            <a:spLocks/>
          </p:cNvSpPr>
          <p:nvPr/>
        </p:nvSpPr>
        <p:spPr>
          <a:xfrm>
            <a:off x="1061047" y="4170872"/>
            <a:ext cx="7128225" cy="543464"/>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de-DE" sz="2400" dirty="0" smtClean="0">
                <a:solidFill>
                  <a:srgbClr val="19518E"/>
                </a:solidFill>
              </a:rPr>
              <a:t>eTwinning </a:t>
            </a:r>
            <a:r>
              <a:rPr lang="de-DE" sz="2400" dirty="0">
                <a:solidFill>
                  <a:srgbClr val="19518E"/>
                </a:solidFill>
              </a:rPr>
              <a:t>Seminar </a:t>
            </a:r>
            <a:r>
              <a:rPr lang="de-DE" sz="2400" dirty="0" err="1" smtClean="0">
                <a:solidFill>
                  <a:srgbClr val="19518E"/>
                </a:solidFill>
              </a:rPr>
              <a:t>Zandvoort</a:t>
            </a:r>
            <a:r>
              <a:rPr lang="de-DE" sz="2400" dirty="0" smtClean="0">
                <a:solidFill>
                  <a:srgbClr val="19518E"/>
                </a:solidFill>
              </a:rPr>
              <a:t>, 15-17 March 2018</a:t>
            </a:r>
            <a:endParaRPr lang="de-DE" sz="2400" dirty="0">
              <a:solidFill>
                <a:srgbClr val="19518E"/>
              </a:solidFill>
            </a:endParaRPr>
          </a:p>
          <a:p>
            <a:endParaRPr lang="de-DE" b="1" dirty="0"/>
          </a:p>
        </p:txBody>
      </p:sp>
    </p:spTree>
    <p:extLst>
      <p:ext uri="{BB962C8B-B14F-4D97-AF65-F5344CB8AC3E}">
        <p14:creationId xmlns:p14="http://schemas.microsoft.com/office/powerpoint/2010/main" val="41348243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platzhalter 4"/>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22570" b="22570"/>
          <a:stretch>
            <a:fillRect/>
          </a:stretch>
        </p:blipFill>
        <p:spPr>
          <a:xfrm>
            <a:off x="1647568" y="2388971"/>
            <a:ext cx="5875740" cy="2659267"/>
          </a:xfrm>
        </p:spPr>
      </p:pic>
      <p:sp>
        <p:nvSpPr>
          <p:cNvPr id="3" name="Textplatzhalter 2"/>
          <p:cNvSpPr>
            <a:spLocks noGrp="1"/>
          </p:cNvSpPr>
          <p:nvPr>
            <p:ph type="body" sz="quarter" idx="14"/>
          </p:nvPr>
        </p:nvSpPr>
        <p:spPr/>
        <p:txBody>
          <a:bodyPr/>
          <a:lstStyle/>
          <a:p>
            <a:r>
              <a:rPr lang="de-DE" dirty="0" smtClean="0"/>
              <a:t>Events</a:t>
            </a:r>
            <a:endParaRPr lang="de-DE" dirty="0"/>
          </a:p>
        </p:txBody>
      </p:sp>
      <p:sp>
        <p:nvSpPr>
          <p:cNvPr id="6" name="Textfeld 5"/>
          <p:cNvSpPr txBox="1"/>
          <p:nvPr/>
        </p:nvSpPr>
        <p:spPr>
          <a:xfrm>
            <a:off x="7760044" y="2934671"/>
            <a:ext cx="1202724" cy="523220"/>
          </a:xfrm>
          <a:prstGeom prst="rect">
            <a:avLst/>
          </a:prstGeom>
          <a:noFill/>
        </p:spPr>
        <p:txBody>
          <a:bodyPr wrap="square" rtlCol="0">
            <a:spAutoFit/>
          </a:bodyPr>
          <a:lstStyle/>
          <a:p>
            <a:r>
              <a:rPr lang="de-DE" sz="1400" dirty="0" smtClean="0"/>
              <a:t>Search </a:t>
            </a:r>
            <a:r>
              <a:rPr lang="de-DE" sz="1400" dirty="0" err="1" smtClean="0"/>
              <a:t>for</a:t>
            </a:r>
            <a:r>
              <a:rPr lang="de-DE" sz="1400" dirty="0" smtClean="0"/>
              <a:t> an </a:t>
            </a:r>
            <a:r>
              <a:rPr lang="de-DE" sz="1400" dirty="0" err="1" smtClean="0"/>
              <a:t>event</a:t>
            </a:r>
            <a:endParaRPr lang="de-DE" sz="1400" dirty="0"/>
          </a:p>
        </p:txBody>
      </p:sp>
      <p:sp>
        <p:nvSpPr>
          <p:cNvPr id="7" name="Textfeld 6"/>
          <p:cNvSpPr txBox="1"/>
          <p:nvPr/>
        </p:nvSpPr>
        <p:spPr>
          <a:xfrm>
            <a:off x="224092" y="3196281"/>
            <a:ext cx="1202724" cy="738664"/>
          </a:xfrm>
          <a:prstGeom prst="rect">
            <a:avLst/>
          </a:prstGeom>
          <a:noFill/>
        </p:spPr>
        <p:txBody>
          <a:bodyPr wrap="square" rtlCol="0">
            <a:spAutoFit/>
          </a:bodyPr>
          <a:lstStyle/>
          <a:p>
            <a:r>
              <a:rPr lang="de-DE" sz="1400" dirty="0" smtClean="0"/>
              <a:t>Create an </a:t>
            </a:r>
            <a:r>
              <a:rPr lang="de-DE" sz="1400" dirty="0" err="1" smtClean="0"/>
              <a:t>event</a:t>
            </a:r>
            <a:r>
              <a:rPr lang="de-DE" sz="1400" dirty="0" smtClean="0"/>
              <a:t>/</a:t>
            </a:r>
            <a:r>
              <a:rPr lang="de-DE" sz="1400" dirty="0" err="1" smtClean="0"/>
              <a:t>video</a:t>
            </a:r>
            <a:r>
              <a:rPr lang="de-DE" sz="1400" dirty="0" smtClean="0"/>
              <a:t> </a:t>
            </a:r>
            <a:r>
              <a:rPr lang="de-DE" sz="1400" dirty="0" err="1" smtClean="0"/>
              <a:t>conference</a:t>
            </a:r>
            <a:endParaRPr lang="de-DE" sz="1400" dirty="0"/>
          </a:p>
        </p:txBody>
      </p:sp>
      <p:cxnSp>
        <p:nvCxnSpPr>
          <p:cNvPr id="9" name="Gerade Verbindung mit Pfeil 8"/>
          <p:cNvCxnSpPr/>
          <p:nvPr/>
        </p:nvCxnSpPr>
        <p:spPr>
          <a:xfrm flipH="1">
            <a:off x="7290486" y="3262184"/>
            <a:ext cx="34599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Gerade Verbindung mit Pfeil 10"/>
          <p:cNvCxnSpPr/>
          <p:nvPr/>
        </p:nvCxnSpPr>
        <p:spPr>
          <a:xfrm>
            <a:off x="1309816" y="3565613"/>
            <a:ext cx="337752"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461039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platzhalter 3"/>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22713" b="22713"/>
          <a:stretch>
            <a:fillRect/>
          </a:stretch>
        </p:blipFill>
        <p:spPr>
          <a:xfrm>
            <a:off x="1392194" y="2357852"/>
            <a:ext cx="6087762" cy="2755225"/>
          </a:xfrm>
        </p:spPr>
      </p:pic>
      <p:sp>
        <p:nvSpPr>
          <p:cNvPr id="3" name="Textplatzhalter 2"/>
          <p:cNvSpPr>
            <a:spLocks noGrp="1"/>
          </p:cNvSpPr>
          <p:nvPr>
            <p:ph type="body" sz="quarter" idx="14"/>
          </p:nvPr>
        </p:nvSpPr>
        <p:spPr/>
        <p:txBody>
          <a:bodyPr/>
          <a:lstStyle/>
          <a:p>
            <a:r>
              <a:rPr lang="de-DE" dirty="0" smtClean="0"/>
              <a:t>Groups  </a:t>
            </a:r>
          </a:p>
        </p:txBody>
      </p:sp>
      <p:sp>
        <p:nvSpPr>
          <p:cNvPr id="5" name="Textfeld 4"/>
          <p:cNvSpPr txBox="1"/>
          <p:nvPr/>
        </p:nvSpPr>
        <p:spPr>
          <a:xfrm>
            <a:off x="247135" y="3369279"/>
            <a:ext cx="972065" cy="523220"/>
          </a:xfrm>
          <a:prstGeom prst="rect">
            <a:avLst/>
          </a:prstGeom>
          <a:noFill/>
        </p:spPr>
        <p:txBody>
          <a:bodyPr wrap="square" rtlCol="0">
            <a:spAutoFit/>
          </a:bodyPr>
          <a:lstStyle/>
          <a:p>
            <a:r>
              <a:rPr lang="de-DE" sz="1400" dirty="0" smtClean="0"/>
              <a:t>Create a </a:t>
            </a:r>
            <a:r>
              <a:rPr lang="de-DE" sz="1400" dirty="0" err="1" smtClean="0"/>
              <a:t>group</a:t>
            </a:r>
            <a:endParaRPr lang="de-DE" sz="1400" dirty="0"/>
          </a:p>
        </p:txBody>
      </p:sp>
      <p:cxnSp>
        <p:nvCxnSpPr>
          <p:cNvPr id="7" name="Gerade Verbindung mit Pfeil 6"/>
          <p:cNvCxnSpPr/>
          <p:nvPr/>
        </p:nvCxnSpPr>
        <p:spPr>
          <a:xfrm>
            <a:off x="939114" y="3369279"/>
            <a:ext cx="28008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Textfeld 8"/>
          <p:cNvSpPr txBox="1"/>
          <p:nvPr/>
        </p:nvSpPr>
        <p:spPr>
          <a:xfrm>
            <a:off x="7537622" y="2866768"/>
            <a:ext cx="1474573" cy="1169551"/>
          </a:xfrm>
          <a:prstGeom prst="rect">
            <a:avLst/>
          </a:prstGeom>
          <a:noFill/>
        </p:spPr>
        <p:txBody>
          <a:bodyPr wrap="square" rtlCol="0">
            <a:spAutoFit/>
          </a:bodyPr>
          <a:lstStyle/>
          <a:p>
            <a:r>
              <a:rPr lang="de-DE" sz="1400" dirty="0" smtClean="0"/>
              <a:t>Find a </a:t>
            </a:r>
            <a:r>
              <a:rPr lang="de-DE" sz="1400" dirty="0" err="1" smtClean="0"/>
              <a:t>group</a:t>
            </a:r>
            <a:r>
              <a:rPr lang="de-DE" sz="1400" dirty="0" smtClean="0"/>
              <a:t> </a:t>
            </a:r>
            <a:r>
              <a:rPr lang="de-DE" sz="1400" dirty="0" err="1" smtClean="0"/>
              <a:t>to</a:t>
            </a:r>
            <a:r>
              <a:rPr lang="de-DE" sz="1400" dirty="0" smtClean="0"/>
              <a:t> </a:t>
            </a:r>
            <a:r>
              <a:rPr lang="de-DE" sz="1400" dirty="0" err="1" smtClean="0"/>
              <a:t>exchange</a:t>
            </a:r>
            <a:r>
              <a:rPr lang="de-DE" sz="1400" dirty="0" smtClean="0"/>
              <a:t> </a:t>
            </a:r>
            <a:r>
              <a:rPr lang="de-DE" sz="1400" dirty="0" err="1" smtClean="0"/>
              <a:t>ideas</a:t>
            </a:r>
            <a:r>
              <a:rPr lang="de-DE" sz="1400" dirty="0" smtClean="0"/>
              <a:t> </a:t>
            </a:r>
            <a:r>
              <a:rPr lang="de-DE" sz="1400" dirty="0" err="1" smtClean="0"/>
              <a:t>and</a:t>
            </a:r>
            <a:r>
              <a:rPr lang="de-DE" sz="1400" dirty="0" smtClean="0"/>
              <a:t> </a:t>
            </a:r>
            <a:r>
              <a:rPr lang="de-DE" sz="1400" dirty="0" err="1" smtClean="0"/>
              <a:t>ressources</a:t>
            </a:r>
            <a:r>
              <a:rPr lang="de-DE" sz="1400" dirty="0" smtClean="0"/>
              <a:t> on a </a:t>
            </a:r>
            <a:r>
              <a:rPr lang="de-DE" sz="1400" dirty="0" err="1" smtClean="0"/>
              <a:t>certain</a:t>
            </a:r>
            <a:r>
              <a:rPr lang="de-DE" sz="1400" dirty="0" smtClean="0"/>
              <a:t> </a:t>
            </a:r>
            <a:r>
              <a:rPr lang="de-DE" sz="1400" dirty="0" err="1" smtClean="0"/>
              <a:t>topic</a:t>
            </a:r>
            <a:r>
              <a:rPr lang="de-DE" sz="1400" dirty="0" smtClean="0"/>
              <a:t>.</a:t>
            </a:r>
            <a:endParaRPr lang="de-DE" sz="1400" dirty="0"/>
          </a:p>
        </p:txBody>
      </p:sp>
      <p:sp>
        <p:nvSpPr>
          <p:cNvPr id="10" name="Textplatzhalter 2"/>
          <p:cNvSpPr txBox="1">
            <a:spLocks/>
          </p:cNvSpPr>
          <p:nvPr/>
        </p:nvSpPr>
        <p:spPr>
          <a:xfrm>
            <a:off x="1219200" y="5560541"/>
            <a:ext cx="7180418" cy="500788"/>
          </a:xfrm>
          <a:prstGeom prst="rect">
            <a:avLst/>
          </a:prstGeom>
        </p:spPr>
        <p:txBody>
          <a:bodyPr vert="horz" anchor="b"/>
          <a:lstStyle>
            <a:lvl1pPr marL="0" indent="0" algn="l" defTabSz="457200" rtl="0" eaLnBrk="1" latinLnBrk="0" hangingPunct="1">
              <a:spcBef>
                <a:spcPct val="20000"/>
              </a:spcBef>
              <a:buFontTx/>
              <a:buNone/>
              <a:defRPr sz="2300" b="1" i="0" kern="1200">
                <a:solidFill>
                  <a:srgbClr val="06416F"/>
                </a:solidFill>
                <a:latin typeface="Arial"/>
                <a:ea typeface="+mn-ea"/>
                <a:cs typeface="Arial"/>
              </a:defRPr>
            </a:lvl1pPr>
            <a:lvl2pPr marL="742950" indent="-285750" algn="l" defTabSz="457200" rtl="0" eaLnBrk="1" latinLnBrk="0" hangingPunct="1">
              <a:spcBef>
                <a:spcPct val="20000"/>
              </a:spcBef>
              <a:buFont typeface="Arial"/>
              <a:buChar char="–"/>
              <a:defRPr sz="1800" b="0" i="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1800" b="0" i="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1800" b="0" i="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1800" b="0" i="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de-DE" sz="1400" b="0" dirty="0">
                <a:solidFill>
                  <a:schemeClr val="tx1"/>
                </a:solidFill>
                <a:latin typeface="+mn-lt"/>
                <a:cs typeface="+mn-cs"/>
              </a:rPr>
              <a:t>Groups </a:t>
            </a:r>
            <a:r>
              <a:rPr lang="de-DE" sz="1400" b="0" dirty="0" err="1" smtClean="0">
                <a:solidFill>
                  <a:schemeClr val="tx1"/>
                </a:solidFill>
                <a:latin typeface="+mn-lt"/>
                <a:cs typeface="+mn-cs"/>
              </a:rPr>
              <a:t>are</a:t>
            </a:r>
            <a:r>
              <a:rPr lang="de-DE" sz="1400" b="0" dirty="0" smtClean="0">
                <a:solidFill>
                  <a:schemeClr val="tx1"/>
                </a:solidFill>
                <a:latin typeface="+mn-lt"/>
                <a:cs typeface="+mn-cs"/>
              </a:rPr>
              <a:t> </a:t>
            </a:r>
            <a:r>
              <a:rPr lang="de-DE" sz="1400" b="0" dirty="0" err="1">
                <a:solidFill>
                  <a:schemeClr val="tx1"/>
                </a:solidFill>
                <a:latin typeface="+mn-lt"/>
                <a:cs typeface="+mn-cs"/>
              </a:rPr>
              <a:t>good</a:t>
            </a:r>
            <a:r>
              <a:rPr lang="de-DE" sz="1400" b="0" dirty="0">
                <a:solidFill>
                  <a:schemeClr val="tx1"/>
                </a:solidFill>
                <a:latin typeface="+mn-lt"/>
                <a:cs typeface="+mn-cs"/>
              </a:rPr>
              <a:t> </a:t>
            </a:r>
            <a:r>
              <a:rPr lang="de-DE" sz="1400" b="0" dirty="0" err="1" smtClean="0">
                <a:solidFill>
                  <a:schemeClr val="tx1"/>
                </a:solidFill>
                <a:latin typeface="+mn-lt"/>
                <a:cs typeface="+mn-cs"/>
              </a:rPr>
              <a:t>for</a:t>
            </a:r>
            <a:r>
              <a:rPr lang="de-DE" sz="1400" b="0" dirty="0" smtClean="0">
                <a:solidFill>
                  <a:schemeClr val="tx1"/>
                </a:solidFill>
                <a:latin typeface="+mn-lt"/>
                <a:cs typeface="+mn-cs"/>
              </a:rPr>
              <a:t> </a:t>
            </a:r>
            <a:r>
              <a:rPr lang="de-DE" sz="1400" b="0" dirty="0" err="1" smtClean="0">
                <a:solidFill>
                  <a:schemeClr val="tx1"/>
                </a:solidFill>
                <a:latin typeface="+mn-lt"/>
                <a:cs typeface="+mn-cs"/>
              </a:rPr>
              <a:t>finding</a:t>
            </a:r>
            <a:r>
              <a:rPr lang="de-DE" sz="1400" b="0" dirty="0" smtClean="0">
                <a:solidFill>
                  <a:schemeClr val="tx1"/>
                </a:solidFill>
                <a:latin typeface="+mn-lt"/>
                <a:cs typeface="+mn-cs"/>
              </a:rPr>
              <a:t> </a:t>
            </a:r>
            <a:r>
              <a:rPr lang="de-DE" sz="1400" b="0" dirty="0" err="1">
                <a:solidFill>
                  <a:schemeClr val="tx1"/>
                </a:solidFill>
                <a:latin typeface="+mn-lt"/>
                <a:cs typeface="+mn-cs"/>
              </a:rPr>
              <a:t>partners</a:t>
            </a:r>
            <a:r>
              <a:rPr lang="de-DE" sz="1400" b="0" dirty="0">
                <a:solidFill>
                  <a:schemeClr val="tx1"/>
                </a:solidFill>
                <a:latin typeface="+mn-lt"/>
                <a:cs typeface="+mn-cs"/>
              </a:rPr>
              <a:t>, </a:t>
            </a:r>
            <a:r>
              <a:rPr lang="de-DE" sz="1400" b="0" dirty="0" err="1">
                <a:solidFill>
                  <a:schemeClr val="tx1"/>
                </a:solidFill>
                <a:latin typeface="+mn-lt"/>
                <a:cs typeface="+mn-cs"/>
              </a:rPr>
              <a:t>too</a:t>
            </a:r>
            <a:endParaRPr lang="de-DE" sz="1400" b="0" dirty="0">
              <a:solidFill>
                <a:schemeClr val="tx1"/>
              </a:solidFill>
              <a:latin typeface="+mn-lt"/>
              <a:cs typeface="+mn-cs"/>
            </a:endParaRPr>
          </a:p>
        </p:txBody>
      </p:sp>
    </p:spTree>
    <p:extLst>
      <p:ext uri="{BB962C8B-B14F-4D97-AF65-F5344CB8AC3E}">
        <p14:creationId xmlns:p14="http://schemas.microsoft.com/office/powerpoint/2010/main" val="32362141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939337" y="1288429"/>
            <a:ext cx="5453004" cy="461665"/>
          </a:xfrm>
          <a:prstGeom prst="rect">
            <a:avLst/>
          </a:prstGeom>
          <a:noFill/>
        </p:spPr>
        <p:txBody>
          <a:bodyPr wrap="square" rtlCol="0">
            <a:spAutoFit/>
          </a:bodyPr>
          <a:lstStyle/>
          <a:p>
            <a:pPr>
              <a:buNone/>
            </a:pPr>
            <a:r>
              <a:rPr lang="de-DE" sz="2400" b="1" dirty="0" smtClean="0">
                <a:solidFill>
                  <a:srgbClr val="19518E"/>
                </a:solidFill>
              </a:rPr>
              <a:t>Groups – </a:t>
            </a:r>
            <a:r>
              <a:rPr lang="de-DE" sz="2400" b="1" dirty="0" err="1" smtClean="0">
                <a:solidFill>
                  <a:srgbClr val="19518E"/>
                </a:solidFill>
              </a:rPr>
              <a:t>Join</a:t>
            </a:r>
            <a:r>
              <a:rPr lang="de-DE" sz="2400" b="1" dirty="0" smtClean="0">
                <a:solidFill>
                  <a:srgbClr val="19518E"/>
                </a:solidFill>
              </a:rPr>
              <a:t> a </a:t>
            </a:r>
            <a:r>
              <a:rPr lang="de-DE" sz="2400" b="1" dirty="0" err="1" smtClean="0">
                <a:solidFill>
                  <a:srgbClr val="19518E"/>
                </a:solidFill>
              </a:rPr>
              <a:t>group</a:t>
            </a:r>
            <a:endParaRPr lang="de-DE" sz="2400" b="1" dirty="0">
              <a:solidFill>
                <a:srgbClr val="19518E"/>
              </a:solidFill>
            </a:endParaRPr>
          </a:p>
        </p:txBody>
      </p:sp>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0777" y="1851697"/>
            <a:ext cx="5613863" cy="4315450"/>
          </a:xfrm>
          <a:prstGeom prst="rect">
            <a:avLst/>
          </a:prstGeom>
          <a:ln>
            <a:solidFill>
              <a:schemeClr val="accent1"/>
            </a:solidFill>
          </a:ln>
        </p:spPr>
      </p:pic>
    </p:spTree>
    <p:extLst>
      <p:ext uri="{BB962C8B-B14F-4D97-AF65-F5344CB8AC3E}">
        <p14:creationId xmlns:p14="http://schemas.microsoft.com/office/powerpoint/2010/main" val="940413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853207" y="1314450"/>
            <a:ext cx="7567612" cy="6858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de-DE" altLang="de-DE" sz="2300" b="1" dirty="0" err="1" smtClean="0">
                <a:solidFill>
                  <a:srgbClr val="06416F"/>
                </a:solidFill>
                <a:latin typeface="Arial"/>
                <a:ea typeface="+mn-ea"/>
                <a:cs typeface="Arial"/>
              </a:rPr>
              <a:t>Now</a:t>
            </a:r>
            <a:r>
              <a:rPr lang="de-DE" altLang="de-DE" sz="2300" b="1" dirty="0" smtClean="0">
                <a:solidFill>
                  <a:srgbClr val="06416F"/>
                </a:solidFill>
                <a:latin typeface="Arial"/>
                <a:ea typeface="+mn-ea"/>
                <a:cs typeface="Arial"/>
              </a:rPr>
              <a:t> </a:t>
            </a:r>
            <a:r>
              <a:rPr lang="de-DE" altLang="de-DE" sz="2300" b="1" dirty="0" err="1" smtClean="0">
                <a:solidFill>
                  <a:srgbClr val="06416F"/>
                </a:solidFill>
                <a:latin typeface="Arial"/>
                <a:ea typeface="+mn-ea"/>
                <a:cs typeface="Arial"/>
              </a:rPr>
              <a:t>is</a:t>
            </a:r>
            <a:r>
              <a:rPr lang="de-DE" altLang="de-DE" sz="2300" b="1" dirty="0" smtClean="0">
                <a:solidFill>
                  <a:srgbClr val="06416F"/>
                </a:solidFill>
                <a:latin typeface="Arial"/>
                <a:ea typeface="+mn-ea"/>
                <a:cs typeface="Arial"/>
              </a:rPr>
              <a:t> </a:t>
            </a:r>
            <a:r>
              <a:rPr lang="de-DE" altLang="de-DE" sz="2300" b="1" dirty="0" smtClean="0">
                <a:solidFill>
                  <a:srgbClr val="06416F"/>
                </a:solidFill>
                <a:latin typeface="Arial"/>
                <a:ea typeface="+mn-ea"/>
                <a:cs typeface="Arial"/>
              </a:rPr>
              <a:t>time </a:t>
            </a:r>
            <a:r>
              <a:rPr lang="de-DE" altLang="de-DE" sz="2300" b="1" dirty="0" err="1" smtClean="0">
                <a:solidFill>
                  <a:srgbClr val="06416F"/>
                </a:solidFill>
                <a:latin typeface="Arial"/>
                <a:ea typeface="+mn-ea"/>
                <a:cs typeface="Arial"/>
              </a:rPr>
              <a:t>for</a:t>
            </a:r>
            <a:r>
              <a:rPr lang="de-DE" altLang="de-DE" sz="2300" b="1" dirty="0" smtClean="0">
                <a:solidFill>
                  <a:srgbClr val="06416F"/>
                </a:solidFill>
                <a:latin typeface="Arial"/>
                <a:ea typeface="+mn-ea"/>
                <a:cs typeface="Arial"/>
              </a:rPr>
              <a:t> a </a:t>
            </a:r>
            <a:r>
              <a:rPr lang="de-DE" altLang="de-DE" sz="2300" b="1" dirty="0" smtClean="0">
                <a:solidFill>
                  <a:srgbClr val="06416F"/>
                </a:solidFill>
                <a:latin typeface="Arial"/>
                <a:ea typeface="+mn-ea"/>
                <a:cs typeface="Arial"/>
              </a:rPr>
              <a:t>break </a:t>
            </a:r>
            <a:r>
              <a:rPr lang="de-DE" altLang="de-DE" sz="2300" b="1" dirty="0" smtClean="0">
                <a:solidFill>
                  <a:srgbClr val="06416F"/>
                </a:solidFill>
                <a:latin typeface="Arial"/>
                <a:ea typeface="+mn-ea"/>
                <a:cs typeface="Arial"/>
              </a:rPr>
              <a:t>- </a:t>
            </a:r>
            <a:r>
              <a:rPr lang="de-DE" altLang="de-DE" sz="2300" b="1" dirty="0" err="1" smtClean="0">
                <a:solidFill>
                  <a:srgbClr val="06416F"/>
                </a:solidFill>
                <a:latin typeface="Arial"/>
                <a:ea typeface="+mn-ea"/>
                <a:cs typeface="Arial"/>
              </a:rPr>
              <a:t>because</a:t>
            </a:r>
            <a:endParaRPr lang="de-DE" altLang="de-DE" sz="2400" dirty="0" smtClean="0"/>
          </a:p>
        </p:txBody>
      </p:sp>
      <p:grpSp>
        <p:nvGrpSpPr>
          <p:cNvPr id="4" name="Gruppieren 3"/>
          <p:cNvGrpSpPr/>
          <p:nvPr/>
        </p:nvGrpSpPr>
        <p:grpSpPr>
          <a:xfrm>
            <a:off x="684000" y="2006001"/>
            <a:ext cx="3816000" cy="3891036"/>
            <a:chOff x="684000" y="2006001"/>
            <a:chExt cx="3816000" cy="3891036"/>
          </a:xfrm>
          <a:solidFill>
            <a:schemeClr val="accent3">
              <a:lumMod val="95000"/>
            </a:schemeClr>
          </a:solidFill>
        </p:grpSpPr>
        <p:grpSp>
          <p:nvGrpSpPr>
            <p:cNvPr id="5" name="Gruppieren 4"/>
            <p:cNvGrpSpPr/>
            <p:nvPr/>
          </p:nvGrpSpPr>
          <p:grpSpPr>
            <a:xfrm>
              <a:off x="684000" y="2728685"/>
              <a:ext cx="3816000" cy="3168352"/>
              <a:chOff x="684000" y="2728685"/>
              <a:chExt cx="3816000" cy="3168352"/>
            </a:xfrm>
            <a:grpFill/>
          </p:grpSpPr>
          <p:sp>
            <p:nvSpPr>
              <p:cNvPr id="7" name="Abgerundetes Rechteck 6"/>
              <p:cNvSpPr/>
              <p:nvPr/>
            </p:nvSpPr>
            <p:spPr>
              <a:xfrm>
                <a:off x="684000" y="2728685"/>
                <a:ext cx="3816000" cy="3168352"/>
              </a:xfrm>
              <a:prstGeom prst="roundRect">
                <a:avLst>
                  <a:gd name="adj" fmla="val 614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pic>
            <p:nvPicPr>
              <p:cNvPr id="8" name="Grafik 7"/>
              <p:cNvPicPr>
                <a:picLocks noChangeAspect="1"/>
              </p:cNvPicPr>
              <p:nvPr/>
            </p:nvPicPr>
            <p:blipFill rotWithShape="1">
              <a:blip r:embed="rId3" cstate="print">
                <a:extLst>
                  <a:ext uri="{28A0092B-C50C-407E-A947-70E740481C1C}">
                    <a14:useLocalDpi xmlns:a14="http://schemas.microsoft.com/office/drawing/2010/main" val="0"/>
                  </a:ext>
                </a:extLst>
              </a:blip>
              <a:srcRect l="2411" t="19671"/>
              <a:stretch/>
            </p:blipFill>
            <p:spPr>
              <a:xfrm>
                <a:off x="799009" y="3068960"/>
                <a:ext cx="3600400" cy="2487802"/>
              </a:xfrm>
              <a:prstGeom prst="rect">
                <a:avLst/>
              </a:prstGeom>
              <a:grpFill/>
            </p:spPr>
          </p:pic>
        </p:grpSp>
        <p:sp>
          <p:nvSpPr>
            <p:cNvPr id="6" name="Textfeld 5"/>
            <p:cNvSpPr txBox="1"/>
            <p:nvPr/>
          </p:nvSpPr>
          <p:spPr>
            <a:xfrm>
              <a:off x="799009" y="2006001"/>
              <a:ext cx="3700991" cy="369332"/>
            </a:xfrm>
            <a:prstGeom prst="rect">
              <a:avLst/>
            </a:prstGeom>
            <a:noFill/>
          </p:spPr>
          <p:txBody>
            <a:bodyPr>
              <a:spAutoFit/>
            </a:bodyPr>
            <a:lstStyle/>
            <a:p>
              <a:pPr algn="ctr">
                <a:defRPr/>
              </a:pPr>
              <a:r>
                <a:rPr lang="de-DE" b="1" dirty="0" err="1">
                  <a:solidFill>
                    <a:srgbClr val="055B8B"/>
                  </a:solidFill>
                  <a:latin typeface="+mj-lt"/>
                  <a:ea typeface="+mj-ea"/>
                  <a:cs typeface="+mj-cs"/>
                </a:rPr>
                <a:t>b</a:t>
              </a:r>
              <a:r>
                <a:rPr lang="de-DE" b="1" dirty="0" err="1" smtClean="0">
                  <a:solidFill>
                    <a:srgbClr val="055B8B"/>
                  </a:solidFill>
                  <a:latin typeface="+mj-lt"/>
                  <a:ea typeface="+mj-ea"/>
                  <a:cs typeface="+mj-cs"/>
                </a:rPr>
                <a:t>efore</a:t>
              </a:r>
              <a:r>
                <a:rPr lang="de-DE" b="1" dirty="0" smtClean="0">
                  <a:solidFill>
                    <a:srgbClr val="055B8B"/>
                  </a:solidFill>
                  <a:latin typeface="+mj-lt"/>
                  <a:ea typeface="+mj-ea"/>
                  <a:cs typeface="+mj-cs"/>
                </a:rPr>
                <a:t> </a:t>
              </a:r>
              <a:r>
                <a:rPr lang="de-DE" b="1" dirty="0" err="1" smtClean="0">
                  <a:solidFill>
                    <a:srgbClr val="055B8B"/>
                  </a:solidFill>
                  <a:latin typeface="+mj-lt"/>
                  <a:ea typeface="+mj-ea"/>
                  <a:cs typeface="+mj-cs"/>
                </a:rPr>
                <a:t>the</a:t>
              </a:r>
              <a:r>
                <a:rPr lang="de-DE" b="1" dirty="0" smtClean="0">
                  <a:solidFill>
                    <a:srgbClr val="055B8B"/>
                  </a:solidFill>
                  <a:latin typeface="+mj-lt"/>
                  <a:ea typeface="+mj-ea"/>
                  <a:cs typeface="+mj-cs"/>
                </a:rPr>
                <a:t> break</a:t>
              </a:r>
              <a:endParaRPr lang="de-DE" b="1" dirty="0">
                <a:solidFill>
                  <a:srgbClr val="055B8B"/>
                </a:solidFill>
                <a:latin typeface="+mj-lt"/>
                <a:ea typeface="+mj-ea"/>
                <a:cs typeface="+mj-cs"/>
              </a:endParaRPr>
            </a:p>
          </p:txBody>
        </p:sp>
      </p:grpSp>
      <p:grpSp>
        <p:nvGrpSpPr>
          <p:cNvPr id="9" name="Gruppieren 8"/>
          <p:cNvGrpSpPr>
            <a:grpSpLocks/>
          </p:cNvGrpSpPr>
          <p:nvPr/>
        </p:nvGrpSpPr>
        <p:grpSpPr bwMode="auto">
          <a:xfrm>
            <a:off x="4645025" y="2000250"/>
            <a:ext cx="3814763" cy="3876675"/>
            <a:chOff x="4644408" y="2000453"/>
            <a:chExt cx="3816000" cy="3876819"/>
          </a:xfrm>
        </p:grpSpPr>
        <p:grpSp>
          <p:nvGrpSpPr>
            <p:cNvPr id="10" name="Gruppieren 6"/>
            <p:cNvGrpSpPr>
              <a:grpSpLocks/>
            </p:cNvGrpSpPr>
            <p:nvPr/>
          </p:nvGrpSpPr>
          <p:grpSpPr bwMode="auto">
            <a:xfrm>
              <a:off x="4644408" y="2708920"/>
              <a:ext cx="3816000" cy="3168352"/>
              <a:chOff x="4644408" y="2708920"/>
              <a:chExt cx="3816000" cy="3168352"/>
            </a:xfrm>
          </p:grpSpPr>
          <p:sp>
            <p:nvSpPr>
              <p:cNvPr id="12" name="Abgerundetes Rechteck 11"/>
              <p:cNvSpPr/>
              <p:nvPr/>
            </p:nvSpPr>
            <p:spPr>
              <a:xfrm>
                <a:off x="4644408" y="2708504"/>
                <a:ext cx="3816000" cy="3168768"/>
              </a:xfrm>
              <a:prstGeom prst="roundRect">
                <a:avLst>
                  <a:gd name="adj" fmla="val 6145"/>
                </a:avLst>
              </a:prstGeom>
              <a:solidFill>
                <a:schemeClr val="accent3">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pic>
            <p:nvPicPr>
              <p:cNvPr id="13" name="Grafik 2"/>
              <p:cNvPicPr>
                <a:picLocks noChangeAspect="1"/>
              </p:cNvPicPr>
              <p:nvPr/>
            </p:nvPicPr>
            <p:blipFill>
              <a:blip r:embed="rId4">
                <a:extLst>
                  <a:ext uri="{28A0092B-C50C-407E-A947-70E740481C1C}">
                    <a14:useLocalDpi xmlns:a14="http://schemas.microsoft.com/office/drawing/2010/main" val="0"/>
                  </a:ext>
                </a:extLst>
              </a:blip>
              <a:srcRect l="3764" t="18356"/>
              <a:stretch>
                <a:fillRect/>
              </a:stretch>
            </p:blipFill>
            <p:spPr bwMode="auto">
              <a:xfrm>
                <a:off x="4759849" y="3068960"/>
                <a:ext cx="3600000" cy="2487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Textfeld 10"/>
            <p:cNvSpPr txBox="1"/>
            <p:nvPr/>
          </p:nvSpPr>
          <p:spPr>
            <a:xfrm>
              <a:off x="4787329" y="2000453"/>
              <a:ext cx="3385647" cy="369346"/>
            </a:xfrm>
            <a:prstGeom prst="rect">
              <a:avLst/>
            </a:prstGeom>
            <a:noFill/>
          </p:spPr>
          <p:txBody>
            <a:bodyPr>
              <a:spAutoFit/>
            </a:bodyPr>
            <a:lstStyle/>
            <a:p>
              <a:pPr algn="ctr">
                <a:defRPr/>
              </a:pPr>
              <a:r>
                <a:rPr lang="de-DE" b="1" dirty="0">
                  <a:solidFill>
                    <a:srgbClr val="055B8B"/>
                  </a:solidFill>
                  <a:latin typeface="+mj-lt"/>
                  <a:ea typeface="+mj-ea"/>
                  <a:cs typeface="+mj-cs"/>
                </a:rPr>
                <a:t>a</a:t>
              </a:r>
              <a:r>
                <a:rPr lang="de-DE" b="1" dirty="0" smtClean="0">
                  <a:solidFill>
                    <a:srgbClr val="055B8B"/>
                  </a:solidFill>
                  <a:latin typeface="+mj-lt"/>
                  <a:ea typeface="+mj-ea"/>
                  <a:cs typeface="+mj-cs"/>
                </a:rPr>
                <a:t>fter </a:t>
              </a:r>
              <a:r>
                <a:rPr lang="de-DE" b="1" dirty="0" err="1" smtClean="0">
                  <a:solidFill>
                    <a:srgbClr val="055B8B"/>
                  </a:solidFill>
                  <a:latin typeface="+mj-lt"/>
                  <a:ea typeface="+mj-ea"/>
                  <a:cs typeface="+mj-cs"/>
                </a:rPr>
                <a:t>the</a:t>
              </a:r>
              <a:r>
                <a:rPr lang="de-DE" b="1" dirty="0" smtClean="0">
                  <a:solidFill>
                    <a:srgbClr val="055B8B"/>
                  </a:solidFill>
                  <a:latin typeface="+mj-lt"/>
                  <a:ea typeface="+mj-ea"/>
                  <a:cs typeface="+mj-cs"/>
                </a:rPr>
                <a:t> break</a:t>
              </a:r>
              <a:endParaRPr lang="de-DE" b="1" dirty="0">
                <a:solidFill>
                  <a:srgbClr val="055B8B"/>
                </a:solidFill>
                <a:latin typeface="+mj-lt"/>
                <a:ea typeface="+mj-ea"/>
                <a:cs typeface="+mj-cs"/>
              </a:endParaRPr>
            </a:p>
          </p:txBody>
        </p:sp>
      </p:grpSp>
    </p:spTree>
    <p:extLst>
      <p:ext uri="{BB962C8B-B14F-4D97-AF65-F5344CB8AC3E}">
        <p14:creationId xmlns:p14="http://schemas.microsoft.com/office/powerpoint/2010/main" val="3045631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959" y="3722460"/>
            <a:ext cx="6939293" cy="1227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1958" y="5197722"/>
            <a:ext cx="6904368" cy="793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platzhalter 5"/>
          <p:cNvSpPr>
            <a:spLocks noGrp="1"/>
          </p:cNvSpPr>
          <p:nvPr>
            <p:ph type="body" sz="quarter" idx="14"/>
          </p:nvPr>
        </p:nvSpPr>
        <p:spPr>
          <a:xfrm>
            <a:off x="461959" y="1155940"/>
            <a:ext cx="4895850" cy="523830"/>
          </a:xfrm>
        </p:spPr>
        <p:txBody>
          <a:bodyPr/>
          <a:lstStyle/>
          <a:p>
            <a:pPr>
              <a:buNone/>
            </a:pPr>
            <a:r>
              <a:rPr lang="de-DE" dirty="0" smtClean="0"/>
              <a:t>The 3 </a:t>
            </a:r>
            <a:r>
              <a:rPr lang="de-DE" dirty="0" err="1"/>
              <a:t>levels</a:t>
            </a:r>
            <a:r>
              <a:rPr lang="de-DE" dirty="0" smtClean="0"/>
              <a:t> </a:t>
            </a:r>
            <a:r>
              <a:rPr lang="de-DE" dirty="0" err="1" smtClean="0"/>
              <a:t>of</a:t>
            </a:r>
            <a:r>
              <a:rPr lang="de-DE" dirty="0" smtClean="0"/>
              <a:t> </a:t>
            </a:r>
            <a:r>
              <a:rPr lang="de-DE" dirty="0" err="1" smtClean="0"/>
              <a:t>eTwinning</a:t>
            </a:r>
            <a:r>
              <a:rPr lang="de-DE" dirty="0" smtClean="0"/>
              <a:t> </a:t>
            </a:r>
            <a:endParaRPr lang="de-DE" dirty="0"/>
          </a:p>
        </p:txBody>
      </p:sp>
      <p:sp>
        <p:nvSpPr>
          <p:cNvPr id="11" name="Textplatzhalter 5"/>
          <p:cNvSpPr>
            <a:spLocks noGrp="1"/>
          </p:cNvSpPr>
          <p:nvPr>
            <p:ph type="body" sz="quarter" idx="14"/>
          </p:nvPr>
        </p:nvSpPr>
        <p:spPr>
          <a:xfrm>
            <a:off x="6330140" y="2076269"/>
            <a:ext cx="1791395" cy="901284"/>
          </a:xfrm>
        </p:spPr>
        <p:txBody>
          <a:bodyPr/>
          <a:lstStyle/>
          <a:p>
            <a:pPr>
              <a:buNone/>
            </a:pPr>
            <a:r>
              <a:rPr lang="de-DE" sz="1400" dirty="0" err="1" smtClean="0"/>
              <a:t>eTwinning</a:t>
            </a:r>
            <a:r>
              <a:rPr lang="de-DE" sz="1400" dirty="0" smtClean="0"/>
              <a:t> Portal </a:t>
            </a:r>
            <a:r>
              <a:rPr lang="de-DE" sz="1400" b="0" dirty="0" smtClean="0"/>
              <a:t>Information </a:t>
            </a:r>
            <a:r>
              <a:rPr lang="de-DE" sz="1400" b="0" dirty="0" err="1" smtClean="0"/>
              <a:t>and</a:t>
            </a:r>
            <a:r>
              <a:rPr lang="de-DE" sz="1400" b="0" dirty="0" smtClean="0"/>
              <a:t> Registration </a:t>
            </a:r>
            <a:endParaRPr lang="de-DE" sz="1400" b="0" dirty="0"/>
          </a:p>
        </p:txBody>
      </p:sp>
      <p:sp>
        <p:nvSpPr>
          <p:cNvPr id="12" name="Textplatzhalter 5"/>
          <p:cNvSpPr>
            <a:spLocks noGrp="1"/>
          </p:cNvSpPr>
          <p:nvPr>
            <p:ph type="body" sz="quarter" idx="14"/>
          </p:nvPr>
        </p:nvSpPr>
        <p:spPr>
          <a:xfrm>
            <a:off x="7518860" y="3855463"/>
            <a:ext cx="1573381" cy="797224"/>
          </a:xfrm>
        </p:spPr>
        <p:txBody>
          <a:bodyPr/>
          <a:lstStyle/>
          <a:p>
            <a:pPr>
              <a:buNone/>
            </a:pPr>
            <a:r>
              <a:rPr lang="de-DE" sz="1400" dirty="0" err="1" smtClean="0"/>
              <a:t>eTwinning</a:t>
            </a:r>
            <a:r>
              <a:rPr lang="de-DE" sz="1400" dirty="0" smtClean="0"/>
              <a:t> Live </a:t>
            </a:r>
            <a:r>
              <a:rPr lang="de-DE" sz="1400" b="0" dirty="0" smtClean="0"/>
              <a:t>The </a:t>
            </a:r>
            <a:r>
              <a:rPr lang="de-DE" sz="1400" b="0" dirty="0" err="1" smtClean="0"/>
              <a:t>community</a:t>
            </a:r>
            <a:r>
              <a:rPr lang="de-DE" sz="1400" b="0" dirty="0" smtClean="0"/>
              <a:t> </a:t>
            </a:r>
            <a:r>
              <a:rPr lang="de-DE" sz="1400" b="0" dirty="0" err="1" smtClean="0"/>
              <a:t>for</a:t>
            </a:r>
            <a:r>
              <a:rPr lang="de-DE" sz="1400" b="0" dirty="0" smtClean="0"/>
              <a:t> </a:t>
            </a:r>
            <a:r>
              <a:rPr lang="de-DE" sz="1400" b="0" dirty="0" err="1" smtClean="0"/>
              <a:t>teachers</a:t>
            </a:r>
            <a:r>
              <a:rPr lang="de-DE" sz="1400" b="0" dirty="0" smtClean="0"/>
              <a:t> </a:t>
            </a:r>
          </a:p>
          <a:p>
            <a:pPr>
              <a:buNone/>
            </a:pPr>
            <a:r>
              <a:rPr lang="de-DE" sz="1100" b="0" dirty="0" smtClean="0"/>
              <a:t>- </a:t>
            </a:r>
            <a:r>
              <a:rPr lang="de-DE" sz="1100" b="0" dirty="0" err="1" smtClean="0"/>
              <a:t>Restricted</a:t>
            </a:r>
            <a:r>
              <a:rPr lang="de-DE" sz="1100" b="0" dirty="0" smtClean="0"/>
              <a:t> </a:t>
            </a:r>
            <a:r>
              <a:rPr lang="de-DE" sz="1100" b="0" dirty="0" err="1" smtClean="0"/>
              <a:t>access</a:t>
            </a:r>
            <a:r>
              <a:rPr lang="de-DE" sz="1100" b="0" dirty="0" smtClean="0"/>
              <a:t> - </a:t>
            </a:r>
            <a:endParaRPr lang="de-DE" sz="1100" b="0" dirty="0"/>
          </a:p>
        </p:txBody>
      </p:sp>
      <p:sp>
        <p:nvSpPr>
          <p:cNvPr id="13" name="Textplatzhalter 5"/>
          <p:cNvSpPr>
            <a:spLocks noGrp="1"/>
          </p:cNvSpPr>
          <p:nvPr>
            <p:ph type="body" sz="quarter" idx="14"/>
          </p:nvPr>
        </p:nvSpPr>
        <p:spPr>
          <a:xfrm>
            <a:off x="7518860" y="5193669"/>
            <a:ext cx="1625140" cy="797224"/>
          </a:xfrm>
        </p:spPr>
        <p:txBody>
          <a:bodyPr/>
          <a:lstStyle/>
          <a:p>
            <a:pPr>
              <a:buNone/>
            </a:pPr>
            <a:r>
              <a:rPr lang="de-DE" sz="1400" dirty="0" smtClean="0"/>
              <a:t>The </a:t>
            </a:r>
            <a:r>
              <a:rPr lang="de-DE" sz="1400" dirty="0" err="1" smtClean="0"/>
              <a:t>TwinSpace</a:t>
            </a:r>
            <a:r>
              <a:rPr lang="de-DE" sz="1400" dirty="0" smtClean="0"/>
              <a:t> </a:t>
            </a:r>
            <a:r>
              <a:rPr lang="de-DE" sz="1400" b="0" dirty="0" err="1" smtClean="0"/>
              <a:t>Collaboration</a:t>
            </a:r>
            <a:r>
              <a:rPr lang="de-DE" sz="1400" b="0" dirty="0" smtClean="0"/>
              <a:t> </a:t>
            </a:r>
            <a:r>
              <a:rPr lang="de-DE" sz="1400" b="0" dirty="0" err="1" smtClean="0"/>
              <a:t>with</a:t>
            </a:r>
            <a:r>
              <a:rPr lang="de-DE" sz="1400" b="0" dirty="0" smtClean="0"/>
              <a:t> </a:t>
            </a:r>
            <a:r>
              <a:rPr lang="de-DE" sz="1400" b="0" dirty="0" err="1" smtClean="0"/>
              <a:t>your</a:t>
            </a:r>
            <a:r>
              <a:rPr lang="de-DE" sz="1400" b="0" dirty="0" smtClean="0"/>
              <a:t> </a:t>
            </a:r>
            <a:r>
              <a:rPr lang="de-DE" sz="1400" b="0" dirty="0" err="1" smtClean="0"/>
              <a:t>pupils</a:t>
            </a:r>
            <a:endParaRPr lang="de-DE" sz="1400" b="0" dirty="0" smtClean="0"/>
          </a:p>
          <a:p>
            <a:pPr>
              <a:buNone/>
            </a:pPr>
            <a:r>
              <a:rPr lang="de-DE" sz="1100" b="0" dirty="0"/>
              <a:t>- </a:t>
            </a:r>
            <a:r>
              <a:rPr lang="de-DE" sz="1100" b="0" dirty="0" err="1"/>
              <a:t>Restricted</a:t>
            </a:r>
            <a:r>
              <a:rPr lang="de-DE" sz="1100" b="0" dirty="0"/>
              <a:t> </a:t>
            </a:r>
            <a:r>
              <a:rPr lang="de-DE" sz="1100" b="0" dirty="0" err="1"/>
              <a:t>access</a:t>
            </a:r>
            <a:r>
              <a:rPr lang="de-DE" sz="1100" b="0" dirty="0"/>
              <a:t> - </a:t>
            </a:r>
          </a:p>
        </p:txBody>
      </p:sp>
      <p:pic>
        <p:nvPicPr>
          <p:cNvPr id="3"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1957" y="1862868"/>
            <a:ext cx="5722711" cy="162016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708354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type="body" sz="quarter" idx="13"/>
          </p:nvPr>
        </p:nvSpPr>
        <p:spPr>
          <a:xfrm>
            <a:off x="759516" y="3581722"/>
            <a:ext cx="7602286" cy="2239995"/>
          </a:xfrm>
        </p:spPr>
        <p:txBody>
          <a:bodyPr/>
          <a:lstStyle/>
          <a:p>
            <a:endParaRPr lang="de-DE" b="1" dirty="0" smtClean="0">
              <a:solidFill>
                <a:srgbClr val="19518E"/>
              </a:solidFill>
            </a:endParaRPr>
          </a:p>
          <a:p>
            <a:pPr marL="285750" indent="-285750">
              <a:buFont typeface="Wingdings" panose="05000000000000000000" pitchFamily="2" charset="2"/>
              <a:buChar char="ü"/>
            </a:pPr>
            <a:r>
              <a:rPr lang="de-DE" dirty="0" err="1" smtClean="0">
                <a:solidFill>
                  <a:srgbClr val="19518E"/>
                </a:solidFill>
              </a:rPr>
              <a:t>Get</a:t>
            </a:r>
            <a:r>
              <a:rPr lang="de-DE" dirty="0" smtClean="0">
                <a:solidFill>
                  <a:srgbClr val="19518E"/>
                </a:solidFill>
              </a:rPr>
              <a:t> in </a:t>
            </a:r>
            <a:r>
              <a:rPr lang="de-DE" dirty="0" err="1" smtClean="0">
                <a:solidFill>
                  <a:srgbClr val="19518E"/>
                </a:solidFill>
              </a:rPr>
              <a:t>touch</a:t>
            </a:r>
            <a:r>
              <a:rPr lang="de-DE" dirty="0" smtClean="0">
                <a:solidFill>
                  <a:srgbClr val="19518E"/>
                </a:solidFill>
              </a:rPr>
              <a:t> </a:t>
            </a:r>
            <a:r>
              <a:rPr lang="de-DE" dirty="0" err="1" smtClean="0">
                <a:solidFill>
                  <a:srgbClr val="19518E"/>
                </a:solidFill>
              </a:rPr>
              <a:t>with</a:t>
            </a:r>
            <a:r>
              <a:rPr lang="de-DE" dirty="0" smtClean="0">
                <a:solidFill>
                  <a:srgbClr val="19518E"/>
                </a:solidFill>
              </a:rPr>
              <a:t> </a:t>
            </a:r>
            <a:r>
              <a:rPr lang="de-DE" dirty="0" err="1" smtClean="0">
                <a:solidFill>
                  <a:srgbClr val="19518E"/>
                </a:solidFill>
              </a:rPr>
              <a:t>teachers</a:t>
            </a:r>
            <a:r>
              <a:rPr lang="de-DE" dirty="0" smtClean="0">
                <a:solidFill>
                  <a:srgbClr val="19518E"/>
                </a:solidFill>
              </a:rPr>
              <a:t> all </a:t>
            </a:r>
            <a:r>
              <a:rPr lang="de-DE" dirty="0" err="1" smtClean="0">
                <a:solidFill>
                  <a:srgbClr val="19518E"/>
                </a:solidFill>
              </a:rPr>
              <a:t>over</a:t>
            </a:r>
            <a:r>
              <a:rPr lang="de-DE" dirty="0" smtClean="0">
                <a:solidFill>
                  <a:srgbClr val="19518E"/>
                </a:solidFill>
              </a:rPr>
              <a:t> Europe</a:t>
            </a:r>
          </a:p>
          <a:p>
            <a:pPr marL="285750" indent="-285750">
              <a:buFont typeface="Wingdings" panose="05000000000000000000" pitchFamily="2" charset="2"/>
              <a:buChar char="ü"/>
            </a:pPr>
            <a:r>
              <a:rPr lang="de-DE" dirty="0" smtClean="0">
                <a:solidFill>
                  <a:srgbClr val="19518E"/>
                </a:solidFill>
              </a:rPr>
              <a:t>Find </a:t>
            </a:r>
            <a:r>
              <a:rPr lang="de-DE" dirty="0" err="1" smtClean="0">
                <a:solidFill>
                  <a:srgbClr val="19518E"/>
                </a:solidFill>
              </a:rPr>
              <a:t>project</a:t>
            </a:r>
            <a:r>
              <a:rPr lang="de-DE" dirty="0" smtClean="0">
                <a:solidFill>
                  <a:srgbClr val="19518E"/>
                </a:solidFill>
              </a:rPr>
              <a:t> </a:t>
            </a:r>
            <a:r>
              <a:rPr lang="de-DE" dirty="0" err="1" smtClean="0">
                <a:solidFill>
                  <a:srgbClr val="19518E"/>
                </a:solidFill>
              </a:rPr>
              <a:t>partners</a:t>
            </a:r>
            <a:r>
              <a:rPr lang="de-DE" dirty="0" smtClean="0">
                <a:solidFill>
                  <a:srgbClr val="19518E"/>
                </a:solidFill>
              </a:rPr>
              <a:t> </a:t>
            </a:r>
            <a:r>
              <a:rPr lang="de-DE" dirty="0" err="1" smtClean="0">
                <a:solidFill>
                  <a:srgbClr val="19518E"/>
                </a:solidFill>
              </a:rPr>
              <a:t>and</a:t>
            </a:r>
            <a:r>
              <a:rPr lang="de-DE" dirty="0" smtClean="0">
                <a:solidFill>
                  <a:srgbClr val="19518E"/>
                </a:solidFill>
              </a:rPr>
              <a:t> </a:t>
            </a:r>
            <a:r>
              <a:rPr lang="de-DE" dirty="0" err="1" smtClean="0">
                <a:solidFill>
                  <a:srgbClr val="19518E"/>
                </a:solidFill>
              </a:rPr>
              <a:t>register</a:t>
            </a:r>
            <a:r>
              <a:rPr lang="de-DE" dirty="0" smtClean="0">
                <a:solidFill>
                  <a:srgbClr val="19518E"/>
                </a:solidFill>
              </a:rPr>
              <a:t> </a:t>
            </a:r>
            <a:r>
              <a:rPr lang="de-DE" dirty="0" err="1" smtClean="0">
                <a:solidFill>
                  <a:srgbClr val="19518E"/>
                </a:solidFill>
              </a:rPr>
              <a:t>new</a:t>
            </a:r>
            <a:r>
              <a:rPr lang="de-DE" dirty="0" smtClean="0">
                <a:solidFill>
                  <a:srgbClr val="19518E"/>
                </a:solidFill>
              </a:rPr>
              <a:t> </a:t>
            </a:r>
            <a:r>
              <a:rPr lang="de-DE" dirty="0" err="1" smtClean="0">
                <a:solidFill>
                  <a:srgbClr val="19518E"/>
                </a:solidFill>
              </a:rPr>
              <a:t>projects</a:t>
            </a:r>
            <a:endParaRPr lang="de-DE" dirty="0" smtClean="0">
              <a:solidFill>
                <a:srgbClr val="19518E"/>
              </a:solidFill>
            </a:endParaRPr>
          </a:p>
          <a:p>
            <a:pPr marL="285750" indent="-285750">
              <a:buFont typeface="Wingdings" panose="05000000000000000000" pitchFamily="2" charset="2"/>
              <a:buChar char="ü"/>
            </a:pPr>
            <a:r>
              <a:rPr lang="de-DE" dirty="0" smtClean="0">
                <a:solidFill>
                  <a:srgbClr val="19518E"/>
                </a:solidFill>
              </a:rPr>
              <a:t>Take </a:t>
            </a:r>
            <a:r>
              <a:rPr lang="de-DE" dirty="0" err="1" smtClean="0">
                <a:solidFill>
                  <a:srgbClr val="19518E"/>
                </a:solidFill>
              </a:rPr>
              <a:t>part</a:t>
            </a:r>
            <a:r>
              <a:rPr lang="de-DE" dirty="0" smtClean="0">
                <a:solidFill>
                  <a:srgbClr val="19518E"/>
                </a:solidFill>
              </a:rPr>
              <a:t> in Events </a:t>
            </a:r>
            <a:r>
              <a:rPr lang="de-DE" dirty="0" err="1" smtClean="0">
                <a:solidFill>
                  <a:srgbClr val="19518E"/>
                </a:solidFill>
              </a:rPr>
              <a:t>and</a:t>
            </a:r>
            <a:r>
              <a:rPr lang="de-DE" dirty="0" smtClean="0">
                <a:solidFill>
                  <a:srgbClr val="19518E"/>
                </a:solidFill>
              </a:rPr>
              <a:t> </a:t>
            </a:r>
            <a:r>
              <a:rPr lang="de-DE" dirty="0" err="1" smtClean="0">
                <a:solidFill>
                  <a:srgbClr val="19518E"/>
                </a:solidFill>
              </a:rPr>
              <a:t>Pedagogical</a:t>
            </a:r>
            <a:r>
              <a:rPr lang="de-DE" dirty="0" smtClean="0">
                <a:solidFill>
                  <a:srgbClr val="19518E"/>
                </a:solidFill>
              </a:rPr>
              <a:t> Development</a:t>
            </a:r>
            <a:endParaRPr lang="de-DE" dirty="0">
              <a:solidFill>
                <a:srgbClr val="19518E"/>
              </a:solidFill>
            </a:endParaRPr>
          </a:p>
          <a:p>
            <a:pPr marL="285750" indent="-285750">
              <a:buFont typeface="Wingdings" panose="05000000000000000000" pitchFamily="2" charset="2"/>
              <a:buChar char="ü"/>
            </a:pPr>
            <a:r>
              <a:rPr lang="de-DE" dirty="0" err="1" smtClean="0">
                <a:solidFill>
                  <a:srgbClr val="19518E"/>
                </a:solidFill>
              </a:rPr>
              <a:t>Make</a:t>
            </a:r>
            <a:r>
              <a:rPr lang="de-DE" dirty="0" smtClean="0">
                <a:solidFill>
                  <a:srgbClr val="19518E"/>
                </a:solidFill>
              </a:rPr>
              <a:t> </a:t>
            </a:r>
            <a:r>
              <a:rPr lang="de-DE" dirty="0" err="1" smtClean="0">
                <a:solidFill>
                  <a:srgbClr val="19518E"/>
                </a:solidFill>
              </a:rPr>
              <a:t>use</a:t>
            </a:r>
            <a:r>
              <a:rPr lang="de-DE" dirty="0" smtClean="0">
                <a:solidFill>
                  <a:srgbClr val="19518E"/>
                </a:solidFill>
              </a:rPr>
              <a:t> </a:t>
            </a:r>
            <a:r>
              <a:rPr lang="de-DE" dirty="0" err="1" smtClean="0">
                <a:solidFill>
                  <a:srgbClr val="19518E"/>
                </a:solidFill>
              </a:rPr>
              <a:t>of</a:t>
            </a:r>
            <a:r>
              <a:rPr lang="de-DE" dirty="0" smtClean="0">
                <a:solidFill>
                  <a:srgbClr val="19518E"/>
                </a:solidFill>
              </a:rPr>
              <a:t> Audio- </a:t>
            </a:r>
            <a:r>
              <a:rPr lang="de-DE" dirty="0">
                <a:solidFill>
                  <a:srgbClr val="19518E"/>
                </a:solidFill>
              </a:rPr>
              <a:t>und </a:t>
            </a:r>
            <a:r>
              <a:rPr lang="de-DE" dirty="0" smtClean="0">
                <a:solidFill>
                  <a:srgbClr val="19518E"/>
                </a:solidFill>
              </a:rPr>
              <a:t>Video-</a:t>
            </a:r>
            <a:r>
              <a:rPr lang="de-DE" dirty="0" err="1" smtClean="0">
                <a:solidFill>
                  <a:srgbClr val="19518E"/>
                </a:solidFill>
              </a:rPr>
              <a:t>Conferencing</a:t>
            </a:r>
            <a:r>
              <a:rPr lang="de-DE" dirty="0" smtClean="0">
                <a:solidFill>
                  <a:srgbClr val="19518E"/>
                </a:solidFill>
              </a:rPr>
              <a:t> (Adobe Connect)</a:t>
            </a:r>
            <a:endParaRPr lang="de-DE" dirty="0">
              <a:solidFill>
                <a:srgbClr val="19518E"/>
              </a:solidFill>
            </a:endParaRPr>
          </a:p>
          <a:p>
            <a:pPr marL="285750" indent="-285750">
              <a:buFont typeface="Wingdings" panose="05000000000000000000" pitchFamily="2" charset="2"/>
              <a:buChar char="ü"/>
            </a:pPr>
            <a:r>
              <a:rPr lang="de-DE" dirty="0" smtClean="0">
                <a:solidFill>
                  <a:srgbClr val="19518E"/>
                </a:solidFill>
              </a:rPr>
              <a:t>Exchange </a:t>
            </a:r>
            <a:r>
              <a:rPr lang="de-DE" dirty="0" err="1" smtClean="0">
                <a:solidFill>
                  <a:srgbClr val="19518E"/>
                </a:solidFill>
              </a:rPr>
              <a:t>Ideas</a:t>
            </a:r>
            <a:r>
              <a:rPr lang="de-DE" dirty="0" smtClean="0">
                <a:solidFill>
                  <a:srgbClr val="19518E"/>
                </a:solidFill>
              </a:rPr>
              <a:t> </a:t>
            </a:r>
            <a:r>
              <a:rPr lang="de-DE" dirty="0" err="1" smtClean="0">
                <a:solidFill>
                  <a:srgbClr val="19518E"/>
                </a:solidFill>
              </a:rPr>
              <a:t>and</a:t>
            </a:r>
            <a:r>
              <a:rPr lang="de-DE" dirty="0" smtClean="0">
                <a:solidFill>
                  <a:srgbClr val="19518E"/>
                </a:solidFill>
              </a:rPr>
              <a:t> </a:t>
            </a:r>
            <a:r>
              <a:rPr lang="de-DE" dirty="0" err="1" smtClean="0">
                <a:solidFill>
                  <a:srgbClr val="19518E"/>
                </a:solidFill>
              </a:rPr>
              <a:t>ressources</a:t>
            </a:r>
            <a:r>
              <a:rPr lang="de-DE" dirty="0" smtClean="0">
                <a:solidFill>
                  <a:srgbClr val="19518E"/>
                </a:solidFill>
              </a:rPr>
              <a:t>  in </a:t>
            </a:r>
            <a:r>
              <a:rPr lang="de-DE" dirty="0" err="1" smtClean="0">
                <a:solidFill>
                  <a:srgbClr val="19518E"/>
                </a:solidFill>
              </a:rPr>
              <a:t>groups</a:t>
            </a:r>
            <a:endParaRPr lang="de-DE" dirty="0" smtClean="0">
              <a:solidFill>
                <a:srgbClr val="19518E"/>
              </a:solidFill>
            </a:endParaRPr>
          </a:p>
          <a:p>
            <a:endParaRPr lang="de-DE" dirty="0" smtClean="0"/>
          </a:p>
          <a:p>
            <a:endParaRPr lang="de-DE" b="1" dirty="0"/>
          </a:p>
        </p:txBody>
      </p:sp>
      <p:sp>
        <p:nvSpPr>
          <p:cNvPr id="6" name="Textplatzhalter 5"/>
          <p:cNvSpPr>
            <a:spLocks noGrp="1"/>
          </p:cNvSpPr>
          <p:nvPr>
            <p:ph type="body" sz="quarter" idx="14"/>
          </p:nvPr>
        </p:nvSpPr>
        <p:spPr>
          <a:xfrm>
            <a:off x="759516" y="1278465"/>
            <a:ext cx="4895850" cy="792706"/>
          </a:xfrm>
        </p:spPr>
        <p:txBody>
          <a:bodyPr/>
          <a:lstStyle/>
          <a:p>
            <a:pPr>
              <a:buNone/>
            </a:pPr>
            <a:r>
              <a:rPr lang="de-DE" dirty="0" smtClean="0"/>
              <a:t>eTw</a:t>
            </a:r>
            <a:r>
              <a:rPr lang="de-DE" dirty="0" smtClean="0">
                <a:solidFill>
                  <a:srgbClr val="19518E"/>
                </a:solidFill>
              </a:rPr>
              <a:t>inning</a:t>
            </a:r>
            <a:r>
              <a:rPr lang="de-DE" dirty="0" smtClean="0"/>
              <a:t> Live – </a:t>
            </a:r>
            <a:r>
              <a:rPr lang="de-DE" dirty="0" err="1" smtClean="0"/>
              <a:t>your</a:t>
            </a:r>
            <a:r>
              <a:rPr lang="de-DE" dirty="0" smtClean="0"/>
              <a:t> </a:t>
            </a:r>
            <a:r>
              <a:rPr lang="de-DE" dirty="0" err="1" smtClean="0"/>
              <a:t>community</a:t>
            </a:r>
            <a:endParaRPr lang="de-DE"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8773" y="2325539"/>
            <a:ext cx="6939293" cy="1227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69164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949124" y="1018571"/>
            <a:ext cx="6250328" cy="461665"/>
          </a:xfrm>
          <a:prstGeom prst="rect">
            <a:avLst/>
          </a:prstGeom>
          <a:noFill/>
        </p:spPr>
        <p:txBody>
          <a:bodyPr wrap="square" rtlCol="0">
            <a:spAutoFit/>
          </a:bodyPr>
          <a:lstStyle/>
          <a:p>
            <a:pPr>
              <a:buNone/>
            </a:pPr>
            <a:r>
              <a:rPr lang="de-DE" sz="2400" b="1" dirty="0" smtClean="0">
                <a:solidFill>
                  <a:srgbClr val="19518E"/>
                </a:solidFill>
              </a:rPr>
              <a:t>Homepage</a:t>
            </a:r>
            <a:endParaRPr lang="de-DE" sz="2400" b="1" dirty="0">
              <a:solidFill>
                <a:srgbClr val="19518E"/>
              </a:solidFill>
            </a:endParaRPr>
          </a:p>
        </p:txBody>
      </p:sp>
      <p:pic>
        <p:nvPicPr>
          <p:cNvPr id="4" name="Bildplatzhalter 4" descr="eTwinning Live - Internet Explorer bereitgestellt von KMK"/>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1639888" y="1616075"/>
            <a:ext cx="5856680" cy="4114800"/>
          </a:xfrm>
          <a:prstGeom prst="rect">
            <a:avLst/>
          </a:prstGeom>
        </p:spPr>
      </p:pic>
    </p:spTree>
    <p:extLst>
      <p:ext uri="{BB962C8B-B14F-4D97-AF65-F5344CB8AC3E}">
        <p14:creationId xmlns:p14="http://schemas.microsoft.com/office/powerpoint/2010/main" val="1174304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1005215" y="1384960"/>
            <a:ext cx="6250328" cy="461665"/>
          </a:xfrm>
          <a:prstGeom prst="rect">
            <a:avLst/>
          </a:prstGeom>
          <a:noFill/>
        </p:spPr>
        <p:txBody>
          <a:bodyPr wrap="square" rtlCol="0">
            <a:spAutoFit/>
          </a:bodyPr>
          <a:lstStyle/>
          <a:p>
            <a:pPr>
              <a:buNone/>
            </a:pPr>
            <a:r>
              <a:rPr lang="de-DE" sz="2400" b="1" dirty="0" smtClean="0">
                <a:solidFill>
                  <a:srgbClr val="19518E"/>
                </a:solidFill>
              </a:rPr>
              <a:t>Profile</a:t>
            </a:r>
            <a:endParaRPr lang="de-DE" sz="2400" b="1" dirty="0">
              <a:solidFill>
                <a:srgbClr val="19518E"/>
              </a:solidFill>
            </a:endParaRPr>
          </a:p>
        </p:txBody>
      </p:sp>
      <p:pic>
        <p:nvPicPr>
          <p:cNvPr id="4" name="Bildplatzhalter 4" descr="eTwinning Live - Internet Explorer bereitgestellt von KMK"/>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2781203" y="3060701"/>
            <a:ext cx="5789032" cy="2247899"/>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5675" y="2028825"/>
            <a:ext cx="2914650" cy="105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7215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1005215" y="1384960"/>
            <a:ext cx="6250328" cy="461665"/>
          </a:xfrm>
          <a:prstGeom prst="rect">
            <a:avLst/>
          </a:prstGeom>
          <a:noFill/>
        </p:spPr>
        <p:txBody>
          <a:bodyPr wrap="square" rtlCol="0">
            <a:spAutoFit/>
          </a:bodyPr>
          <a:lstStyle/>
          <a:p>
            <a:pPr>
              <a:buNone/>
            </a:pPr>
            <a:r>
              <a:rPr lang="de-DE" sz="2400" b="1" dirty="0" smtClean="0">
                <a:solidFill>
                  <a:srgbClr val="19518E"/>
                </a:solidFill>
              </a:rPr>
              <a:t>Profile</a:t>
            </a:r>
            <a:endParaRPr lang="de-DE" sz="2400" b="1" dirty="0">
              <a:solidFill>
                <a:srgbClr val="19518E"/>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5675" y="2028825"/>
            <a:ext cx="2914650" cy="105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Bildplatzhalter 4" descr="eTwinning Live - Internet Explorer bereitgestellt von KMK"/>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2413000" y="3086100"/>
            <a:ext cx="5486400" cy="1862411"/>
          </a:xfrm>
          <a:prstGeom prst="rect">
            <a:avLst/>
          </a:prstGeom>
        </p:spPr>
      </p:pic>
    </p:spTree>
    <p:extLst>
      <p:ext uri="{BB962C8B-B14F-4D97-AF65-F5344CB8AC3E}">
        <p14:creationId xmlns:p14="http://schemas.microsoft.com/office/powerpoint/2010/main" val="3184837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extplatzhalter 2"/>
          <p:cNvSpPr>
            <a:spLocks noGrp="1"/>
          </p:cNvSpPr>
          <p:nvPr>
            <p:ph type="body" sz="quarter" idx="14"/>
          </p:nvPr>
        </p:nvSpPr>
        <p:spPr/>
        <p:txBody>
          <a:bodyPr/>
          <a:lstStyle/>
          <a:p>
            <a:r>
              <a:rPr lang="de-DE" dirty="0" smtClean="0"/>
              <a:t>Find Partner: 	People &amp; Partner Forums	</a:t>
            </a:r>
            <a:endParaRPr lang="de-DE" dirty="0"/>
          </a:p>
        </p:txBody>
      </p:sp>
      <p:pic>
        <p:nvPicPr>
          <p:cNvPr id="7" name="Bildplatzhalter 6"/>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27381" b="27381"/>
          <a:stretch>
            <a:fillRect/>
          </a:stretch>
        </p:blipFill>
        <p:spPr>
          <a:xfrm>
            <a:off x="4193213" y="2374897"/>
            <a:ext cx="4795367" cy="2170307"/>
          </a:xfrm>
        </p:spPr>
      </p:pic>
      <p:pic>
        <p:nvPicPr>
          <p:cNvPr id="5" name="Bildplatzhalter 4" descr="eTwinning Live"/>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676008" y="1670294"/>
            <a:ext cx="3254725" cy="4579256"/>
          </a:xfrm>
          <a:prstGeom prst="rect">
            <a:avLst/>
          </a:prstGeom>
        </p:spPr>
      </p:pic>
    </p:spTree>
    <p:extLst>
      <p:ext uri="{BB962C8B-B14F-4D97-AF65-F5344CB8AC3E}">
        <p14:creationId xmlns:p14="http://schemas.microsoft.com/office/powerpoint/2010/main" val="267899642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extplatzhalter 2"/>
          <p:cNvSpPr>
            <a:spLocks noGrp="1"/>
          </p:cNvSpPr>
          <p:nvPr>
            <p:ph type="body" sz="quarter" idx="14"/>
          </p:nvPr>
        </p:nvSpPr>
        <p:spPr/>
        <p:txBody>
          <a:bodyPr/>
          <a:lstStyle/>
          <a:p>
            <a:r>
              <a:rPr lang="de-DE" dirty="0" smtClean="0"/>
              <a:t>Find Partner: 	</a:t>
            </a:r>
            <a:r>
              <a:rPr lang="de-DE" dirty="0" err="1" smtClean="0"/>
              <a:t>Contact</a:t>
            </a:r>
            <a:r>
              <a:rPr lang="de-DE" dirty="0" smtClean="0"/>
              <a:t> </a:t>
            </a:r>
            <a:r>
              <a:rPr lang="de-DE" dirty="0" err="1" smtClean="0"/>
              <a:t>request</a:t>
            </a:r>
            <a:r>
              <a:rPr lang="de-DE" dirty="0" smtClean="0"/>
              <a:t>	</a:t>
            </a:r>
            <a:endParaRPr lang="de-DE" dirty="0"/>
          </a:p>
        </p:txBody>
      </p:sp>
      <p:pic>
        <p:nvPicPr>
          <p:cNvPr id="10" name="Bildplatzhalter 4" descr="eTwinning Live"/>
          <p:cNvPicPr>
            <a:picLocks noGrp="1" noChangeAspect="1"/>
          </p:cNvPicPr>
          <p:nvPr>
            <p:ph type="pic" idx="4294967295"/>
          </p:nvPr>
        </p:nvPicPr>
        <p:blipFill>
          <a:blip r:embed="rId3">
            <a:extLst>
              <a:ext uri="{28A0092B-C50C-407E-A947-70E740481C1C}">
                <a14:useLocalDpi xmlns:a14="http://schemas.microsoft.com/office/drawing/2010/main" val="0"/>
              </a:ext>
            </a:extLst>
          </a:blip>
          <a:srcRect/>
          <a:stretch>
            <a:fillRect/>
          </a:stretch>
        </p:blipFill>
        <p:spPr>
          <a:xfrm>
            <a:off x="2594977" y="2002189"/>
            <a:ext cx="6377935" cy="3131961"/>
          </a:xfrm>
          <a:prstGeom prst="rect">
            <a:avLst/>
          </a:prstGeom>
        </p:spPr>
      </p:pic>
      <p:sp>
        <p:nvSpPr>
          <p:cNvPr id="5" name="Textfeld 4"/>
          <p:cNvSpPr txBox="1"/>
          <p:nvPr/>
        </p:nvSpPr>
        <p:spPr>
          <a:xfrm>
            <a:off x="249383" y="2470068"/>
            <a:ext cx="2256312" cy="1477328"/>
          </a:xfrm>
          <a:prstGeom prst="rect">
            <a:avLst/>
          </a:prstGeom>
          <a:noFill/>
        </p:spPr>
        <p:txBody>
          <a:bodyPr wrap="square" rtlCol="0">
            <a:spAutoFit/>
          </a:bodyPr>
          <a:lstStyle/>
          <a:p>
            <a:pPr marL="285750" indent="-285750">
              <a:buFont typeface="Arial" panose="020B0604020202020204" pitchFamily="34" charset="0"/>
              <a:buChar char="•"/>
            </a:pPr>
            <a:r>
              <a:rPr lang="de-DE" dirty="0" smtClean="0"/>
              <a:t>Send a </a:t>
            </a:r>
            <a:r>
              <a:rPr lang="de-DE" dirty="0" err="1" smtClean="0"/>
              <a:t>message</a:t>
            </a:r>
            <a:endParaRPr lang="de-DE" dirty="0" smtClean="0"/>
          </a:p>
          <a:p>
            <a:pPr marL="285750" indent="-285750">
              <a:buFont typeface="Arial" panose="020B0604020202020204" pitchFamily="34" charset="0"/>
              <a:buChar char="•"/>
            </a:pPr>
            <a:r>
              <a:rPr lang="de-DE" dirty="0" err="1" smtClean="0"/>
              <a:t>Leave</a:t>
            </a:r>
            <a:r>
              <a:rPr lang="de-DE" dirty="0" smtClean="0"/>
              <a:t> a </a:t>
            </a:r>
            <a:r>
              <a:rPr lang="de-DE" dirty="0" err="1" smtClean="0"/>
              <a:t>comment</a:t>
            </a:r>
            <a:endParaRPr lang="de-DE" dirty="0" smtClean="0"/>
          </a:p>
          <a:p>
            <a:pPr marL="285750" indent="-285750">
              <a:buFont typeface="Arial" panose="020B0604020202020204" pitchFamily="34" charset="0"/>
              <a:buChar char="•"/>
            </a:pPr>
            <a:r>
              <a:rPr lang="de-DE" dirty="0" smtClean="0"/>
              <a:t>Send a </a:t>
            </a:r>
            <a:r>
              <a:rPr lang="de-DE" dirty="0" err="1" smtClean="0"/>
              <a:t>contact</a:t>
            </a:r>
            <a:r>
              <a:rPr lang="de-DE" dirty="0" smtClean="0"/>
              <a:t> </a:t>
            </a:r>
            <a:r>
              <a:rPr lang="de-DE" dirty="0" err="1" smtClean="0"/>
              <a:t>request</a:t>
            </a:r>
            <a:endParaRPr lang="de-DE" dirty="0"/>
          </a:p>
        </p:txBody>
      </p:sp>
    </p:spTree>
    <p:extLst>
      <p:ext uri="{BB962C8B-B14F-4D97-AF65-F5344CB8AC3E}">
        <p14:creationId xmlns:p14="http://schemas.microsoft.com/office/powerpoint/2010/main" val="274453172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4"/>
          </p:nvPr>
        </p:nvSpPr>
        <p:spPr/>
        <p:txBody>
          <a:bodyPr/>
          <a:lstStyle/>
          <a:p>
            <a:r>
              <a:rPr lang="de-DE" dirty="0" smtClean="0"/>
              <a:t>Projects – </a:t>
            </a:r>
            <a:r>
              <a:rPr lang="de-DE" dirty="0" err="1" smtClean="0"/>
              <a:t>create</a:t>
            </a:r>
            <a:r>
              <a:rPr lang="de-DE" dirty="0" smtClean="0"/>
              <a:t>, </a:t>
            </a:r>
            <a:r>
              <a:rPr lang="de-DE" dirty="0" err="1" smtClean="0"/>
              <a:t>search</a:t>
            </a:r>
            <a:r>
              <a:rPr lang="de-DE" dirty="0" smtClean="0"/>
              <a:t> </a:t>
            </a:r>
            <a:r>
              <a:rPr lang="de-DE" dirty="0" err="1" smtClean="0"/>
              <a:t>and</a:t>
            </a:r>
            <a:r>
              <a:rPr lang="de-DE" dirty="0" smtClean="0"/>
              <a:t> manage </a:t>
            </a:r>
            <a:endParaRPr lang="de-DE"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0483" y="1909050"/>
            <a:ext cx="5675475" cy="3725631"/>
          </a:xfrm>
          <a:prstGeom prst="rect">
            <a:avLst/>
          </a:prstGeom>
          <a:ln/>
        </p:spPr>
        <p:style>
          <a:lnRef idx="2">
            <a:schemeClr val="accent1"/>
          </a:lnRef>
          <a:fillRef idx="1">
            <a:schemeClr val="lt1"/>
          </a:fillRef>
          <a:effectRef idx="0">
            <a:schemeClr val="accent1"/>
          </a:effectRef>
          <a:fontRef idx="minor">
            <a:schemeClr val="dk1"/>
          </a:fontRef>
        </p:style>
      </p:pic>
      <p:sp>
        <p:nvSpPr>
          <p:cNvPr id="8" name="Abgerundetes Rechteck 7"/>
          <p:cNvSpPr/>
          <p:nvPr/>
        </p:nvSpPr>
        <p:spPr>
          <a:xfrm>
            <a:off x="3155092" y="4959179"/>
            <a:ext cx="3665838" cy="609600"/>
          </a:xfrm>
          <a:prstGeom prst="roundRect">
            <a:avLst/>
          </a:prstGeom>
          <a:noFill/>
          <a:ln>
            <a:solidFill>
              <a:srgbClr val="19518E"/>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cxnSp>
        <p:nvCxnSpPr>
          <p:cNvPr id="10" name="Gerade Verbindung mit Pfeil 9"/>
          <p:cNvCxnSpPr/>
          <p:nvPr/>
        </p:nvCxnSpPr>
        <p:spPr>
          <a:xfrm flipH="1">
            <a:off x="6820927" y="5187827"/>
            <a:ext cx="65902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feld 11"/>
          <p:cNvSpPr txBox="1"/>
          <p:nvPr/>
        </p:nvSpPr>
        <p:spPr>
          <a:xfrm>
            <a:off x="7479953" y="4967417"/>
            <a:ext cx="1598144" cy="738664"/>
          </a:xfrm>
          <a:prstGeom prst="rect">
            <a:avLst/>
          </a:prstGeom>
          <a:noFill/>
        </p:spPr>
        <p:txBody>
          <a:bodyPr wrap="square" rtlCol="0">
            <a:spAutoFit/>
          </a:bodyPr>
          <a:lstStyle/>
          <a:p>
            <a:pPr defTabSz="1252538"/>
            <a:r>
              <a:rPr lang="de-DE" sz="1400" dirty="0" smtClean="0"/>
              <a:t>Add </a:t>
            </a:r>
            <a:r>
              <a:rPr lang="de-DE" sz="1400" dirty="0" err="1" smtClean="0"/>
              <a:t>and</a:t>
            </a:r>
            <a:r>
              <a:rPr lang="de-DE" sz="1400" dirty="0" smtClean="0"/>
              <a:t> manage </a:t>
            </a:r>
            <a:r>
              <a:rPr lang="de-DE" sz="1400" dirty="0" err="1" smtClean="0"/>
              <a:t>partners</a:t>
            </a:r>
            <a:r>
              <a:rPr lang="de-DE" sz="1400" dirty="0" smtClean="0"/>
              <a:t>, </a:t>
            </a:r>
            <a:r>
              <a:rPr lang="de-DE" sz="1400" dirty="0" err="1" smtClean="0"/>
              <a:t>apply</a:t>
            </a:r>
            <a:r>
              <a:rPr lang="de-DE" sz="1400" dirty="0" smtClean="0"/>
              <a:t> </a:t>
            </a:r>
            <a:r>
              <a:rPr lang="de-DE" sz="1400" dirty="0" err="1" smtClean="0"/>
              <a:t>for</a:t>
            </a:r>
            <a:r>
              <a:rPr lang="de-DE" sz="1400" dirty="0" smtClean="0"/>
              <a:t> </a:t>
            </a:r>
            <a:r>
              <a:rPr lang="de-DE" sz="1400" dirty="0" err="1" smtClean="0"/>
              <a:t>quality</a:t>
            </a:r>
            <a:r>
              <a:rPr lang="de-DE" sz="1400" dirty="0" smtClean="0"/>
              <a:t> </a:t>
            </a:r>
            <a:r>
              <a:rPr lang="de-DE" sz="1400" dirty="0" err="1" smtClean="0"/>
              <a:t>label</a:t>
            </a:r>
            <a:endParaRPr lang="de-DE" sz="1400" dirty="0"/>
          </a:p>
        </p:txBody>
      </p:sp>
      <p:sp>
        <p:nvSpPr>
          <p:cNvPr id="13" name="Textfeld 12"/>
          <p:cNvSpPr txBox="1"/>
          <p:nvPr/>
        </p:nvSpPr>
        <p:spPr>
          <a:xfrm>
            <a:off x="65904" y="2800870"/>
            <a:ext cx="1079156" cy="523220"/>
          </a:xfrm>
          <a:prstGeom prst="rect">
            <a:avLst/>
          </a:prstGeom>
          <a:noFill/>
        </p:spPr>
        <p:txBody>
          <a:bodyPr wrap="square" rtlCol="0">
            <a:spAutoFit/>
          </a:bodyPr>
          <a:lstStyle/>
          <a:p>
            <a:r>
              <a:rPr lang="de-DE" sz="1400" dirty="0" smtClean="0"/>
              <a:t>Create a </a:t>
            </a:r>
            <a:r>
              <a:rPr lang="de-DE" sz="1400" dirty="0" err="1" smtClean="0"/>
              <a:t>new</a:t>
            </a:r>
            <a:r>
              <a:rPr lang="de-DE" sz="1400" dirty="0" smtClean="0"/>
              <a:t> </a:t>
            </a:r>
            <a:r>
              <a:rPr lang="de-DE" sz="1400" dirty="0" err="1" smtClean="0"/>
              <a:t>poject</a:t>
            </a:r>
            <a:endParaRPr lang="de-DE" sz="1400" dirty="0"/>
          </a:p>
        </p:txBody>
      </p:sp>
      <p:cxnSp>
        <p:nvCxnSpPr>
          <p:cNvPr id="15" name="Gerade Verbindung mit Pfeil 14"/>
          <p:cNvCxnSpPr/>
          <p:nvPr/>
        </p:nvCxnSpPr>
        <p:spPr>
          <a:xfrm>
            <a:off x="873211" y="2743200"/>
            <a:ext cx="271849"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11789749"/>
      </p:ext>
    </p:extLst>
  </p:cSld>
  <p:clrMapOvr>
    <a:masterClrMapping/>
  </p:clrMapOvr>
  <p:timing>
    <p:tnLst>
      <p:par>
        <p:cTn id="1" dur="indefinite" restart="never" nodeType="tmRoot"/>
      </p:par>
    </p:tnLst>
  </p:timing>
</p:sld>
</file>

<file path=ppt/theme/theme1.xml><?xml version="1.0" encoding="utf-8"?>
<a:theme xmlns:a="http://schemas.openxmlformats.org/drawingml/2006/main" name="KMK_PAD_PPT140916">
  <a:themeElements>
    <a:clrScheme name="KMK">
      <a:dk1>
        <a:sysClr val="windowText" lastClr="000000"/>
      </a:dk1>
      <a:lt1>
        <a:sysClr val="window" lastClr="FFFFFF"/>
      </a:lt1>
      <a:dk2>
        <a:srgbClr val="06416F"/>
      </a:dk2>
      <a:lt2>
        <a:srgbClr val="EEECE1"/>
      </a:lt2>
      <a:accent1>
        <a:srgbClr val="0F6AB2"/>
      </a:accent1>
      <a:accent2>
        <a:srgbClr val="78B635"/>
      </a:accent2>
      <a:accent3>
        <a:srgbClr val="06416F"/>
      </a:accent3>
      <a:accent4>
        <a:srgbClr val="78B635"/>
      </a:accent4>
      <a:accent5>
        <a:srgbClr val="78B635"/>
      </a:accent5>
      <a:accent6>
        <a:srgbClr val="78B635"/>
      </a:accent6>
      <a:hlink>
        <a:srgbClr val="0F6AB2"/>
      </a:hlink>
      <a:folHlink>
        <a:srgbClr val="06416F"/>
      </a:folHlink>
    </a:clrScheme>
    <a:fontScheme name="Essenz">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78B635"/>
        </a:solidFill>
        <a:ln>
          <a:noFill/>
        </a:ln>
        <a:effectLst/>
      </a:spPr>
      <a:bodyPr rtlCol="0" anchor="ctr"/>
      <a:lstStyle>
        <a:defPPr algn="ctr">
          <a:defRPr/>
        </a:defPPr>
      </a:lstStyle>
      <a:style>
        <a:lnRef idx="1">
          <a:schemeClr val="accent2"/>
        </a:lnRef>
        <a:fillRef idx="3">
          <a:schemeClr val="accent2"/>
        </a:fillRef>
        <a:effectRef idx="2">
          <a:schemeClr val="accent2"/>
        </a:effectRef>
        <a:fontRef idx="minor">
          <a:schemeClr val="lt1"/>
        </a:fontRef>
      </a:style>
    </a:spDef>
    <a:lnDef>
      <a:spPr>
        <a:ln>
          <a:solidFill>
            <a:schemeClr val="accent1"/>
          </a:solidFill>
          <a:tailEnd type="arrow"/>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Benutzerdefiniertes Design">
  <a:themeElements>
    <a:clrScheme name="KMK">
      <a:dk1>
        <a:sysClr val="windowText" lastClr="000000"/>
      </a:dk1>
      <a:lt1>
        <a:sysClr val="window" lastClr="FFFFFF"/>
      </a:lt1>
      <a:dk2>
        <a:srgbClr val="06416F"/>
      </a:dk2>
      <a:lt2>
        <a:srgbClr val="EEECE1"/>
      </a:lt2>
      <a:accent1>
        <a:srgbClr val="0F6AB2"/>
      </a:accent1>
      <a:accent2>
        <a:srgbClr val="78B635"/>
      </a:accent2>
      <a:accent3>
        <a:srgbClr val="06416F"/>
      </a:accent3>
      <a:accent4>
        <a:srgbClr val="78B635"/>
      </a:accent4>
      <a:accent5>
        <a:srgbClr val="78B635"/>
      </a:accent5>
      <a:accent6>
        <a:srgbClr val="78B635"/>
      </a:accent6>
      <a:hlink>
        <a:srgbClr val="0F6AB2"/>
      </a:hlink>
      <a:folHlink>
        <a:srgbClr val="06416F"/>
      </a:folHlink>
    </a:clrScheme>
    <a:fontScheme name="Office Klassisch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KMK_PAD_PPT140916.thmx</Template>
  <TotalTime>0</TotalTime>
  <Words>1620</Words>
  <Application>Microsoft Office PowerPoint</Application>
  <PresentationFormat>Bildschirmpräsentation (4:3)</PresentationFormat>
  <Paragraphs>108</Paragraphs>
  <Slides>13</Slides>
  <Notes>13</Notes>
  <HiddenSlides>2</HiddenSlides>
  <MMClips>0</MMClips>
  <ScaleCrop>false</ScaleCrop>
  <HeadingPairs>
    <vt:vector size="4" baseType="variant">
      <vt:variant>
        <vt:lpstr>Design</vt:lpstr>
      </vt:variant>
      <vt:variant>
        <vt:i4>2</vt:i4>
      </vt:variant>
      <vt:variant>
        <vt:lpstr>Folientitel</vt:lpstr>
      </vt:variant>
      <vt:variant>
        <vt:i4>13</vt:i4>
      </vt:variant>
    </vt:vector>
  </HeadingPairs>
  <TitlesOfParts>
    <vt:vector size="15" baseType="lpstr">
      <vt:lpstr>KMK_PAD_PPT140916</vt:lpstr>
      <vt:lpstr>Benutzerdefiniertes Design</vt:lpstr>
      <vt:lpstr>Workshop on eTwinning Live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Benjamin Brandt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 Brandt</dc:creator>
  <cp:lastModifiedBy>Mueller-Groenewald</cp:lastModifiedBy>
  <cp:revision>204</cp:revision>
  <cp:lastPrinted>2018-03-08T15:24:42Z</cp:lastPrinted>
  <dcterms:created xsi:type="dcterms:W3CDTF">2015-09-16T14:36:43Z</dcterms:created>
  <dcterms:modified xsi:type="dcterms:W3CDTF">2018-03-08T16:00:51Z</dcterms:modified>
</cp:coreProperties>
</file>