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  <p:sldMasterId id="2147483663" r:id="rId2"/>
  </p:sldMasterIdLst>
  <p:notesMasterIdLst>
    <p:notesMasterId r:id="rId14"/>
  </p:notesMasterIdLst>
  <p:handoutMasterIdLst>
    <p:handoutMasterId r:id="rId15"/>
  </p:handoutMasterIdLst>
  <p:sldIdLst>
    <p:sldId id="307" r:id="rId3"/>
    <p:sldId id="256" r:id="rId4"/>
    <p:sldId id="301" r:id="rId5"/>
    <p:sldId id="315" r:id="rId6"/>
    <p:sldId id="317" r:id="rId7"/>
    <p:sldId id="316" r:id="rId8"/>
    <p:sldId id="313" r:id="rId9"/>
    <p:sldId id="318" r:id="rId10"/>
    <p:sldId id="312" r:id="rId11"/>
    <p:sldId id="275" r:id="rId12"/>
    <p:sldId id="319" r:id="rId13"/>
  </p:sldIdLst>
  <p:sldSz cx="9144000" cy="6858000" type="screen4x3"/>
  <p:notesSz cx="6797675" cy="987425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48">
          <p15:clr>
            <a:srgbClr val="A4A3A4"/>
          </p15:clr>
        </p15:guide>
        <p15:guide id="2" pos="28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312" autoAdjust="0"/>
  </p:normalViewPr>
  <p:slideViewPr>
    <p:cSldViewPr snapToGrid="0" snapToObjects="1" showGuides="1">
      <p:cViewPr varScale="1">
        <p:scale>
          <a:sx n="71" d="100"/>
          <a:sy n="71" d="100"/>
        </p:scale>
        <p:origin x="1786" y="43"/>
      </p:cViewPr>
      <p:guideLst>
        <p:guide orient="horz" pos="3748"/>
        <p:guide pos="286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9C6D77-1EAA-4B3B-AC9D-01D5D09BFA57}" type="datetimeFigureOut">
              <a:rPr lang="de-DE" smtClean="0"/>
              <a:t>03.07.2020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B51465-EE3D-4565-AD73-0053052847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42984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F58A3E-4AAD-4606-86D1-360BA845E78E}" type="datetimeFigureOut">
              <a:rPr lang="de-DE" smtClean="0"/>
              <a:t>03.07.2020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C6F07-F9BF-4007-A30A-A8B73BA63E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9221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Hier bitte konkrete Beispiele zeigen. Idealerweise von Erasmus+ Schulpartnerschaften, die </a:t>
            </a:r>
            <a:r>
              <a:rPr lang="de-DE" dirty="0" err="1"/>
              <a:t>eTwinning</a:t>
            </a:r>
            <a:r>
              <a:rPr lang="de-DE" baseline="0" dirty="0"/>
              <a:t> für die Zusammenarbeit genutzt haben. Ansonsten reine </a:t>
            </a:r>
            <a:r>
              <a:rPr lang="de-DE" baseline="0" dirty="0" err="1"/>
              <a:t>eTwinning</a:t>
            </a:r>
            <a:r>
              <a:rPr lang="de-DE" baseline="0" dirty="0"/>
              <a:t>-Projekte.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C6F07-F9BF-4007-A30A-A8B73BA63EA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0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- einzeilig +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splatzhalter 3"/>
          <p:cNvSpPr>
            <a:spLocks noGrp="1"/>
          </p:cNvSpPr>
          <p:nvPr>
            <p:ph type="dt" sz="half" idx="4294967295"/>
          </p:nvPr>
        </p:nvSpPr>
        <p:spPr>
          <a:xfrm>
            <a:off x="1427163" y="1937817"/>
            <a:ext cx="2133600" cy="36512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400" b="0" i="0" u="sng">
                <a:solidFill>
                  <a:srgbClr val="06416F"/>
                </a:solidFill>
                <a:latin typeface="Arial"/>
                <a:cs typeface="Arial"/>
              </a:defRPr>
            </a:lvl1pPr>
          </a:lstStyle>
          <a:p>
            <a:endParaRPr lang="de-DE" dirty="0"/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437249" y="3222000"/>
            <a:ext cx="5943039" cy="126900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400" b="1">
                <a:latin typeface="Arial"/>
                <a:cs typeface="Arial"/>
              </a:defRPr>
            </a:lvl1pPr>
          </a:lstStyle>
          <a:p>
            <a:r>
              <a:rPr lang="de-DE" sz="1800" b="0" dirty="0">
                <a:solidFill>
                  <a:schemeClr val="tx1"/>
                </a:solidFill>
              </a:rPr>
              <a:t>Untertitel</a:t>
            </a:r>
            <a:endParaRPr lang="de-DE" sz="1800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1411677" y="2269075"/>
            <a:ext cx="7010400" cy="96218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1" i="0">
                <a:solidFill>
                  <a:srgbClr val="06416F"/>
                </a:solidFill>
                <a:latin typeface="Arial"/>
                <a:cs typeface="Arial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38193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- zweizeilig +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411677" y="2269074"/>
            <a:ext cx="7010400" cy="1412959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1" i="0">
                <a:solidFill>
                  <a:srgbClr val="06416F"/>
                </a:solidFill>
                <a:latin typeface="Arial"/>
                <a:cs typeface="Arial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4294967295"/>
          </p:nvPr>
        </p:nvSpPr>
        <p:spPr>
          <a:xfrm>
            <a:off x="1427163" y="1937817"/>
            <a:ext cx="2133600" cy="36512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400" b="0" i="0" u="sng">
                <a:solidFill>
                  <a:srgbClr val="06416F"/>
                </a:solidFill>
                <a:latin typeface="Arial"/>
                <a:cs typeface="Arial"/>
              </a:defRPr>
            </a:lvl1pPr>
          </a:lstStyle>
          <a:p>
            <a:endParaRPr lang="de-DE" dirty="0"/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437248" y="3816000"/>
            <a:ext cx="5943040" cy="1299027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400" b="1" i="0" kern="1200" cap="none" normalizeH="0">
                <a:latin typeface="Arial"/>
                <a:cs typeface="Arial"/>
              </a:defRPr>
            </a:lvl1pPr>
          </a:lstStyle>
          <a:p>
            <a:r>
              <a:rPr lang="de-DE" sz="1800" b="0" dirty="0">
                <a:solidFill>
                  <a:schemeClr val="tx1"/>
                </a:solidFill>
              </a:rPr>
              <a:t>Untertitel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376895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- ohne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splatzhalter 3"/>
          <p:cNvSpPr>
            <a:spLocks noGrp="1"/>
          </p:cNvSpPr>
          <p:nvPr>
            <p:ph type="dt" sz="half" idx="4294967295"/>
          </p:nvPr>
        </p:nvSpPr>
        <p:spPr>
          <a:xfrm>
            <a:off x="1427163" y="1937817"/>
            <a:ext cx="2133600" cy="36512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400" b="0" i="0" u="sng">
                <a:solidFill>
                  <a:srgbClr val="06416F"/>
                </a:solidFill>
                <a:latin typeface="Arial"/>
                <a:cs typeface="Arial"/>
              </a:defRPr>
            </a:lvl1pPr>
          </a:lstStyle>
          <a:p>
            <a:endParaRPr lang="de-DE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1411677" y="2269074"/>
            <a:ext cx="7010400" cy="1412959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1" i="0">
                <a:solidFill>
                  <a:srgbClr val="06416F"/>
                </a:solidFill>
                <a:latin typeface="Arial"/>
                <a:cs typeface="Arial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folie mit 2 Platzhalt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13"/>
          <p:cNvSpPr>
            <a:spLocks noGrp="1"/>
          </p:cNvSpPr>
          <p:nvPr>
            <p:ph type="body" sz="quarter" idx="14"/>
          </p:nvPr>
        </p:nvSpPr>
        <p:spPr>
          <a:xfrm>
            <a:off x="344487" y="1134534"/>
            <a:ext cx="8523287" cy="972000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buNone/>
              <a:defRPr sz="2400" b="1" i="0">
                <a:solidFill>
                  <a:srgbClr val="06416F"/>
                </a:solidFill>
                <a:latin typeface="Arial"/>
                <a:cs typeface="Arial"/>
              </a:defRPr>
            </a:lvl1pPr>
            <a:lvl2pPr>
              <a:defRPr sz="1800" b="0" i="0">
                <a:latin typeface="Arial"/>
                <a:cs typeface="Arial"/>
              </a:defRPr>
            </a:lvl2pPr>
            <a:lvl3pPr>
              <a:defRPr sz="1800" b="0" i="0">
                <a:latin typeface="Arial"/>
                <a:cs typeface="Arial"/>
              </a:defRPr>
            </a:lvl3pPr>
            <a:lvl4pPr>
              <a:defRPr sz="1800" b="0" i="0">
                <a:latin typeface="Arial"/>
                <a:cs typeface="Arial"/>
              </a:defRPr>
            </a:lvl4pPr>
            <a:lvl5pPr>
              <a:defRPr sz="1800" b="0" i="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4520" y="6441022"/>
            <a:ext cx="5499494" cy="501651"/>
          </a:xfrm>
          <a:prstGeom prst="rect">
            <a:avLst/>
          </a:prstGeom>
        </p:spPr>
        <p:txBody>
          <a:bodyPr anchor="t"/>
          <a:lstStyle>
            <a:lvl1pPr algn="l">
              <a:defRPr sz="1200" b="1" i="0">
                <a:solidFill>
                  <a:srgbClr val="78B635"/>
                </a:solidFill>
                <a:latin typeface="Arial"/>
                <a:cs typeface="Arial"/>
              </a:defRPr>
            </a:lvl1pPr>
          </a:lstStyle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5"/>
          </p:nvPr>
        </p:nvSpPr>
        <p:spPr>
          <a:xfrm>
            <a:off x="338400" y="2268000"/>
            <a:ext cx="8529374" cy="3681950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spcAft>
                <a:spcPts val="432"/>
              </a:spcAft>
              <a:buClr>
                <a:schemeClr val="accent6"/>
              </a:buClr>
              <a:buSzPct val="90000"/>
              <a:buFont typeface="Lucida Grande"/>
              <a:buChar char="◣"/>
              <a:defRPr sz="2000"/>
            </a:lvl1pPr>
            <a:lvl2pPr marL="561600" indent="-285750">
              <a:spcAft>
                <a:spcPts val="432"/>
              </a:spcAft>
              <a:buClr>
                <a:schemeClr val="accent6"/>
              </a:buClr>
              <a:buSzPct val="90000"/>
              <a:buFont typeface="Lucida Grande"/>
              <a:buChar char="◣"/>
              <a:defRPr sz="1800"/>
            </a:lvl2pPr>
            <a:lvl3pPr marL="964800" indent="-228600">
              <a:spcAft>
                <a:spcPts val="432"/>
              </a:spcAft>
              <a:buClr>
                <a:schemeClr val="accent6"/>
              </a:buClr>
              <a:buSzPct val="90000"/>
              <a:buFont typeface="Lucida Grande"/>
              <a:buChar char="◣"/>
              <a:defRPr sz="1600"/>
            </a:lvl3pPr>
            <a:lvl4pPr marL="1422000" indent="-228600">
              <a:spcAft>
                <a:spcPts val="432"/>
              </a:spcAft>
              <a:buClr>
                <a:schemeClr val="accent6"/>
              </a:buClr>
              <a:buSzPct val="90000"/>
              <a:buFont typeface="Lucida Grande"/>
              <a:buChar char="◣"/>
              <a:defRPr sz="1400"/>
            </a:lvl4pPr>
            <a:lvl5pPr marL="1879200" indent="-228600">
              <a:spcAft>
                <a:spcPts val="432"/>
              </a:spcAft>
              <a:buClr>
                <a:schemeClr val="accent6"/>
              </a:buClr>
              <a:buSzPct val="90000"/>
              <a:buFont typeface="Lucida Grande"/>
              <a:buChar char="◣"/>
              <a:defRPr sz="14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494142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folie mit 3 Platzhalt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13"/>
          <p:cNvSpPr>
            <a:spLocks noGrp="1"/>
          </p:cNvSpPr>
          <p:nvPr>
            <p:ph type="body" sz="quarter" idx="14"/>
          </p:nvPr>
        </p:nvSpPr>
        <p:spPr>
          <a:xfrm>
            <a:off x="344487" y="1134534"/>
            <a:ext cx="8523287" cy="972000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buNone/>
              <a:defRPr sz="2400" b="1" i="0">
                <a:solidFill>
                  <a:srgbClr val="06416F"/>
                </a:solidFill>
                <a:latin typeface="Arial"/>
                <a:cs typeface="Arial"/>
              </a:defRPr>
            </a:lvl1pPr>
            <a:lvl2pPr>
              <a:defRPr sz="1800" b="0" i="0">
                <a:latin typeface="Arial"/>
                <a:cs typeface="Arial"/>
              </a:defRPr>
            </a:lvl2pPr>
            <a:lvl3pPr>
              <a:defRPr sz="1800" b="0" i="0">
                <a:latin typeface="Arial"/>
                <a:cs typeface="Arial"/>
              </a:defRPr>
            </a:lvl3pPr>
            <a:lvl4pPr>
              <a:defRPr sz="1800" b="0" i="0">
                <a:latin typeface="Arial"/>
                <a:cs typeface="Arial"/>
              </a:defRPr>
            </a:lvl4pPr>
            <a:lvl5pPr>
              <a:defRPr sz="1800" b="0" i="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4520" y="6441022"/>
            <a:ext cx="5499494" cy="501651"/>
          </a:xfrm>
          <a:prstGeom prst="rect">
            <a:avLst/>
          </a:prstGeom>
        </p:spPr>
        <p:txBody>
          <a:bodyPr anchor="t"/>
          <a:lstStyle>
            <a:lvl1pPr algn="l">
              <a:defRPr sz="1200" b="1" i="0">
                <a:solidFill>
                  <a:srgbClr val="78B635"/>
                </a:solidFill>
                <a:latin typeface="Arial"/>
                <a:cs typeface="Arial"/>
              </a:defRPr>
            </a:lvl1pPr>
          </a:lstStyle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5"/>
          </p:nvPr>
        </p:nvSpPr>
        <p:spPr>
          <a:xfrm>
            <a:off x="338400" y="2268000"/>
            <a:ext cx="4032000" cy="3681950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spcAft>
                <a:spcPts val="432"/>
              </a:spcAft>
              <a:buClr>
                <a:schemeClr val="accent6"/>
              </a:buClr>
              <a:buSzPct val="90000"/>
              <a:buFont typeface="Lucida Grande"/>
              <a:buChar char="◣"/>
              <a:defRPr sz="2000"/>
            </a:lvl1pPr>
            <a:lvl2pPr marL="561600" indent="-285750">
              <a:spcAft>
                <a:spcPts val="432"/>
              </a:spcAft>
              <a:buClr>
                <a:schemeClr val="accent6"/>
              </a:buClr>
              <a:buSzPct val="90000"/>
              <a:buFont typeface="Lucida Grande"/>
              <a:buChar char="◣"/>
              <a:defRPr sz="1800"/>
            </a:lvl2pPr>
            <a:lvl3pPr marL="964800" indent="-228600">
              <a:spcAft>
                <a:spcPts val="432"/>
              </a:spcAft>
              <a:buClr>
                <a:schemeClr val="accent6"/>
              </a:buClr>
              <a:buSzPct val="90000"/>
              <a:buFont typeface="Lucida Grande"/>
              <a:buChar char="◣"/>
              <a:defRPr sz="1600"/>
            </a:lvl3pPr>
            <a:lvl4pPr marL="1422000" indent="-228600">
              <a:spcAft>
                <a:spcPts val="432"/>
              </a:spcAft>
              <a:buClr>
                <a:schemeClr val="accent6"/>
              </a:buClr>
              <a:buSzPct val="90000"/>
              <a:buFont typeface="Lucida Grande"/>
              <a:buChar char="◣"/>
              <a:defRPr sz="1400"/>
            </a:lvl4pPr>
            <a:lvl5pPr marL="1879200" indent="-228600">
              <a:spcAft>
                <a:spcPts val="432"/>
              </a:spcAft>
              <a:buClr>
                <a:schemeClr val="accent6"/>
              </a:buClr>
              <a:buSzPct val="90000"/>
              <a:buFont typeface="Lucida Grande"/>
              <a:buChar char="◣"/>
              <a:defRPr sz="14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2" name="Inhaltsplatzhalter 2"/>
          <p:cNvSpPr>
            <a:spLocks noGrp="1"/>
          </p:cNvSpPr>
          <p:nvPr>
            <p:ph sz="quarter" idx="16"/>
          </p:nvPr>
        </p:nvSpPr>
        <p:spPr>
          <a:xfrm>
            <a:off x="4773376" y="2268000"/>
            <a:ext cx="4094398" cy="3681950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spcAft>
                <a:spcPts val="432"/>
              </a:spcAft>
              <a:buClr>
                <a:schemeClr val="accent6"/>
              </a:buClr>
              <a:buSzPct val="90000"/>
              <a:buFont typeface="Lucida Grande"/>
              <a:buChar char="◣"/>
              <a:defRPr sz="2000"/>
            </a:lvl1pPr>
            <a:lvl2pPr marL="561600" indent="-285750">
              <a:spcAft>
                <a:spcPts val="432"/>
              </a:spcAft>
              <a:buClr>
                <a:schemeClr val="accent6"/>
              </a:buClr>
              <a:buSzPct val="90000"/>
              <a:buFont typeface="Lucida Grande"/>
              <a:buChar char="◣"/>
              <a:defRPr sz="1800"/>
            </a:lvl2pPr>
            <a:lvl3pPr marL="964800" indent="-228600">
              <a:spcAft>
                <a:spcPts val="432"/>
              </a:spcAft>
              <a:buClr>
                <a:schemeClr val="accent6"/>
              </a:buClr>
              <a:buSzPct val="90000"/>
              <a:buFont typeface="Lucida Grande"/>
              <a:buChar char="◣"/>
              <a:defRPr sz="1600"/>
            </a:lvl3pPr>
            <a:lvl4pPr marL="1422000" indent="-228600">
              <a:spcAft>
                <a:spcPts val="432"/>
              </a:spcAft>
              <a:buClr>
                <a:schemeClr val="accent6"/>
              </a:buClr>
              <a:buSzPct val="90000"/>
              <a:buFont typeface="Lucida Grande"/>
              <a:buChar char="◣"/>
              <a:defRPr sz="1400"/>
            </a:lvl4pPr>
            <a:lvl5pPr marL="1879200" indent="-228600">
              <a:spcAft>
                <a:spcPts val="432"/>
              </a:spcAft>
              <a:buClr>
                <a:schemeClr val="accent6"/>
              </a:buClr>
              <a:buSzPct val="90000"/>
              <a:buFont typeface="Lucida Grande"/>
              <a:buChar char="◣"/>
              <a:defRPr sz="14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21359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folie mit 5 Platzhalt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13"/>
          <p:cNvSpPr>
            <a:spLocks noGrp="1"/>
          </p:cNvSpPr>
          <p:nvPr>
            <p:ph type="body" sz="quarter" idx="14"/>
          </p:nvPr>
        </p:nvSpPr>
        <p:spPr>
          <a:xfrm>
            <a:off x="344487" y="1134534"/>
            <a:ext cx="8523287" cy="973626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buNone/>
              <a:defRPr sz="2400" b="1" i="0">
                <a:solidFill>
                  <a:srgbClr val="06416F"/>
                </a:solidFill>
                <a:latin typeface="Arial"/>
                <a:cs typeface="Arial"/>
              </a:defRPr>
            </a:lvl1pPr>
            <a:lvl2pPr>
              <a:defRPr sz="1800" b="0" i="0">
                <a:latin typeface="Arial"/>
                <a:cs typeface="Arial"/>
              </a:defRPr>
            </a:lvl2pPr>
            <a:lvl3pPr>
              <a:defRPr sz="1800" b="0" i="0">
                <a:latin typeface="Arial"/>
                <a:cs typeface="Arial"/>
              </a:defRPr>
            </a:lvl3pPr>
            <a:lvl4pPr>
              <a:defRPr sz="1800" b="0" i="0">
                <a:latin typeface="Arial"/>
                <a:cs typeface="Arial"/>
              </a:defRPr>
            </a:lvl4pPr>
            <a:lvl5pPr>
              <a:defRPr sz="1800" b="0" i="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4520" y="6441022"/>
            <a:ext cx="5499494" cy="501651"/>
          </a:xfrm>
          <a:prstGeom prst="rect">
            <a:avLst/>
          </a:prstGeom>
        </p:spPr>
        <p:txBody>
          <a:bodyPr anchor="t"/>
          <a:lstStyle>
            <a:lvl1pPr algn="l">
              <a:defRPr sz="1200" b="1" i="0">
                <a:solidFill>
                  <a:srgbClr val="78B635"/>
                </a:solidFill>
                <a:latin typeface="Arial"/>
                <a:cs typeface="Arial"/>
              </a:defRPr>
            </a:lvl1pPr>
          </a:lstStyle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5"/>
          </p:nvPr>
        </p:nvSpPr>
        <p:spPr>
          <a:xfrm>
            <a:off x="338400" y="3006000"/>
            <a:ext cx="4032000" cy="2943950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spcAft>
                <a:spcPts val="432"/>
              </a:spcAft>
              <a:buClr>
                <a:schemeClr val="accent6"/>
              </a:buClr>
              <a:buSzPct val="90000"/>
              <a:buFont typeface="Lucida Grande"/>
              <a:buChar char="◣"/>
              <a:defRPr sz="2000"/>
            </a:lvl1pPr>
            <a:lvl2pPr marL="561600" indent="-285750">
              <a:spcAft>
                <a:spcPts val="432"/>
              </a:spcAft>
              <a:buClr>
                <a:schemeClr val="accent6"/>
              </a:buClr>
              <a:buSzPct val="90000"/>
              <a:buFont typeface="Lucida Grande"/>
              <a:buChar char="◣"/>
              <a:defRPr sz="1800"/>
            </a:lvl2pPr>
            <a:lvl3pPr marL="964800" indent="-228600">
              <a:spcAft>
                <a:spcPts val="432"/>
              </a:spcAft>
              <a:buClr>
                <a:schemeClr val="accent6"/>
              </a:buClr>
              <a:buSzPct val="90000"/>
              <a:buFont typeface="Lucida Grande"/>
              <a:buChar char="◣"/>
              <a:defRPr sz="1600"/>
            </a:lvl3pPr>
            <a:lvl4pPr marL="1422000" indent="-228600">
              <a:spcAft>
                <a:spcPts val="432"/>
              </a:spcAft>
              <a:buClr>
                <a:schemeClr val="accent6"/>
              </a:buClr>
              <a:buSzPct val="90000"/>
              <a:buFont typeface="Lucida Grande"/>
              <a:buChar char="◣"/>
              <a:defRPr sz="1400"/>
            </a:lvl4pPr>
            <a:lvl5pPr marL="1879200" indent="-228600">
              <a:spcAft>
                <a:spcPts val="432"/>
              </a:spcAft>
              <a:buClr>
                <a:schemeClr val="accent6"/>
              </a:buClr>
              <a:buSzPct val="90000"/>
              <a:buFont typeface="Lucida Grande"/>
              <a:buChar char="◣"/>
              <a:defRPr sz="14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2" name="Inhaltsplatzhalter 2"/>
          <p:cNvSpPr>
            <a:spLocks noGrp="1"/>
          </p:cNvSpPr>
          <p:nvPr>
            <p:ph sz="quarter" idx="16"/>
          </p:nvPr>
        </p:nvSpPr>
        <p:spPr>
          <a:xfrm>
            <a:off x="4773376" y="3006000"/>
            <a:ext cx="4094398" cy="2943950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spcAft>
                <a:spcPts val="432"/>
              </a:spcAft>
              <a:buClr>
                <a:schemeClr val="accent6"/>
              </a:buClr>
              <a:buSzPct val="90000"/>
              <a:buFont typeface="Lucida Grande"/>
              <a:buChar char="◣"/>
              <a:defRPr sz="2000"/>
            </a:lvl1pPr>
            <a:lvl2pPr marL="561600" indent="-285750">
              <a:spcAft>
                <a:spcPts val="432"/>
              </a:spcAft>
              <a:buClr>
                <a:schemeClr val="accent6"/>
              </a:buClr>
              <a:buSzPct val="90000"/>
              <a:buFont typeface="Lucida Grande"/>
              <a:buChar char="◣"/>
              <a:defRPr sz="1800"/>
            </a:lvl2pPr>
            <a:lvl3pPr marL="964800" indent="-228600">
              <a:spcAft>
                <a:spcPts val="432"/>
              </a:spcAft>
              <a:buClr>
                <a:schemeClr val="accent6"/>
              </a:buClr>
              <a:buSzPct val="90000"/>
              <a:buFont typeface="Lucida Grande"/>
              <a:buChar char="◣"/>
              <a:defRPr sz="1600"/>
            </a:lvl3pPr>
            <a:lvl4pPr marL="1422000" indent="-228600">
              <a:spcAft>
                <a:spcPts val="432"/>
              </a:spcAft>
              <a:buClr>
                <a:schemeClr val="accent6"/>
              </a:buClr>
              <a:buSzPct val="90000"/>
              <a:buFont typeface="Lucida Grande"/>
              <a:buChar char="◣"/>
              <a:defRPr sz="1400"/>
            </a:lvl4pPr>
            <a:lvl5pPr marL="1879200" indent="-228600">
              <a:spcAft>
                <a:spcPts val="432"/>
              </a:spcAft>
              <a:buClr>
                <a:schemeClr val="accent6"/>
              </a:buClr>
              <a:buSzPct val="90000"/>
              <a:buFont typeface="Lucida Grande"/>
              <a:buChar char="◣"/>
              <a:defRPr sz="14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Textplatzhalter 13"/>
          <p:cNvSpPr>
            <a:spLocks noGrp="1"/>
          </p:cNvSpPr>
          <p:nvPr>
            <p:ph type="body" sz="quarter" idx="17"/>
          </p:nvPr>
        </p:nvSpPr>
        <p:spPr>
          <a:xfrm>
            <a:off x="338138" y="2268000"/>
            <a:ext cx="4032262" cy="609596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buNone/>
              <a:defRPr sz="2000" b="1" i="0">
                <a:solidFill>
                  <a:srgbClr val="06416F"/>
                </a:solidFill>
                <a:latin typeface="Arial"/>
                <a:cs typeface="Arial"/>
              </a:defRPr>
            </a:lvl1pPr>
            <a:lvl2pPr>
              <a:defRPr sz="1800" b="0" i="0">
                <a:latin typeface="Arial"/>
                <a:cs typeface="Arial"/>
              </a:defRPr>
            </a:lvl2pPr>
            <a:lvl3pPr>
              <a:defRPr sz="1800" b="0" i="0">
                <a:latin typeface="Arial"/>
                <a:cs typeface="Arial"/>
              </a:defRPr>
            </a:lvl3pPr>
            <a:lvl4pPr>
              <a:defRPr sz="1800" b="0" i="0">
                <a:latin typeface="Arial"/>
                <a:cs typeface="Arial"/>
              </a:defRPr>
            </a:lvl4pPr>
            <a:lvl5pPr>
              <a:defRPr sz="1800" b="0" i="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8" name="Textplatzhalter 13"/>
          <p:cNvSpPr>
            <a:spLocks noGrp="1"/>
          </p:cNvSpPr>
          <p:nvPr>
            <p:ph type="body" sz="quarter" idx="18"/>
          </p:nvPr>
        </p:nvSpPr>
        <p:spPr>
          <a:xfrm>
            <a:off x="4773376" y="2268000"/>
            <a:ext cx="4094398" cy="609596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buNone/>
              <a:defRPr sz="2000" b="1" i="0">
                <a:solidFill>
                  <a:srgbClr val="06416F"/>
                </a:solidFill>
                <a:latin typeface="Arial"/>
                <a:cs typeface="Arial"/>
              </a:defRPr>
            </a:lvl1pPr>
            <a:lvl2pPr>
              <a:defRPr sz="1800" b="0" i="0">
                <a:latin typeface="Arial"/>
                <a:cs typeface="Arial"/>
              </a:defRPr>
            </a:lvl2pPr>
            <a:lvl3pPr>
              <a:defRPr sz="1800" b="0" i="0">
                <a:latin typeface="Arial"/>
                <a:cs typeface="Arial"/>
              </a:defRPr>
            </a:lvl3pPr>
            <a:lvl4pPr>
              <a:defRPr sz="1800" b="0" i="0">
                <a:latin typeface="Arial"/>
                <a:cs typeface="Arial"/>
              </a:defRPr>
            </a:lvl4pPr>
            <a:lvl5pPr>
              <a:defRPr sz="1800" b="0" i="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691696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jpe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8" descr="KMK_PAD_PPTMaster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213235" cy="6912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55" r:id="rId3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KMK_PAD_PPTMaster2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5" y="-1"/>
            <a:ext cx="9188807" cy="6894000"/>
          </a:xfrm>
          <a:prstGeom prst="rect">
            <a:avLst/>
          </a:prstGeom>
        </p:spPr>
      </p:pic>
      <p:sp>
        <p:nvSpPr>
          <p:cNvPr id="8" name="Datumsplatzhalter 3"/>
          <p:cNvSpPr txBox="1">
            <a:spLocks/>
          </p:cNvSpPr>
          <p:nvPr/>
        </p:nvSpPr>
        <p:spPr>
          <a:xfrm>
            <a:off x="6613680" y="64470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de-DE"/>
            </a:defPPr>
            <a:lvl1pPr marL="0" algn="r" defTabSz="457200" rtl="0" eaLnBrk="1" latinLnBrk="0" hangingPunct="1">
              <a:defRPr sz="1200" b="0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445E7C8-20B3-9747-8603-9DE87528258B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9095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8" r:id="rId2"/>
    <p:sldLayoutId id="2147483680" r:id="rId3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mk-pad.org/programme/erasmusplus/beratung.html" TargetMode="External"/><Relationship Id="rId2" Type="http://schemas.openxmlformats.org/officeDocument/2006/relationships/hyperlink" Target="mailto:erasmusplus-schulbildung@kmk.org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chule.at/tools/werkzeuge-fuer-den-unterricht.html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publikationen.kmk-pad.org/etwinning-handbuch-der-twinspace/59395714" TargetMode="External"/><Relationship Id="rId2" Type="http://schemas.openxmlformats.org/officeDocument/2006/relationships/hyperlink" Target="https://www.kmk-pad.org/service/publikationen/etwinning.html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www.etwinning.de/" TargetMode="External"/><Relationship Id="rId4" Type="http://schemas.openxmlformats.org/officeDocument/2006/relationships/hyperlink" Target="http://www.etwinning.ne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48" y="2462212"/>
            <a:ext cx="2771775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platzhalt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Überprüfen Sie bitte Ihre Audioeinstellungen</a:t>
            </a:r>
          </a:p>
          <a:p>
            <a:endParaRPr lang="de-DE" dirty="0"/>
          </a:p>
        </p:txBody>
      </p:sp>
      <p:sp>
        <p:nvSpPr>
          <p:cNvPr id="5" name="Abgerundetes Rechteck 4"/>
          <p:cNvSpPr/>
          <p:nvPr/>
        </p:nvSpPr>
        <p:spPr>
          <a:xfrm>
            <a:off x="1699188" y="3020109"/>
            <a:ext cx="2028825" cy="209550"/>
          </a:xfrm>
          <a:prstGeom prst="roundRect">
            <a:avLst/>
          </a:prstGeom>
          <a:noFill/>
          <a:ln w="15875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" name="Gerade Verbindung mit Pfeil 7"/>
          <p:cNvCxnSpPr/>
          <p:nvPr/>
        </p:nvCxnSpPr>
        <p:spPr>
          <a:xfrm>
            <a:off x="548707" y="2967722"/>
            <a:ext cx="1150481" cy="1047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4648201" y="2478553"/>
            <a:ext cx="2781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Wir beginnen pünktlich um 19 Uhr.</a:t>
            </a:r>
          </a:p>
        </p:txBody>
      </p:sp>
    </p:spTree>
    <p:extLst>
      <p:ext uri="{BB962C8B-B14F-4D97-AF65-F5344CB8AC3E}">
        <p14:creationId xmlns:p14="http://schemas.microsoft.com/office/powerpoint/2010/main" val="15817268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Hilfe</a:t>
            </a:r>
          </a:p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5"/>
          </p:nvPr>
        </p:nvSpPr>
        <p:spPr>
          <a:xfrm>
            <a:off x="344486" y="1939944"/>
            <a:ext cx="4856164" cy="2974955"/>
          </a:xfrm>
        </p:spPr>
        <p:txBody>
          <a:bodyPr/>
          <a:lstStyle/>
          <a:p>
            <a:r>
              <a:rPr lang="de-DE" sz="1800" dirty="0" err="1"/>
              <a:t>eTwinning</a:t>
            </a:r>
            <a:r>
              <a:rPr lang="de-DE" sz="1800" dirty="0"/>
              <a:t> Hotline: </a:t>
            </a:r>
            <a:br>
              <a:rPr lang="de-DE" sz="1800" dirty="0"/>
            </a:br>
            <a:r>
              <a:rPr lang="de-DE" sz="1800" dirty="0"/>
              <a:t>0800 389 466 464 (Mo-Fr: 9:00 - 12:00 Uhr | 13:00 - 15:30 Uhr)</a:t>
            </a:r>
            <a:br>
              <a:rPr lang="de-DE" sz="1800" dirty="0"/>
            </a:br>
            <a:r>
              <a:rPr lang="de-DE" sz="1600" dirty="0">
                <a:hlinkClick r:id="rId2"/>
              </a:rPr>
              <a:t>etwinning@kmk.org</a:t>
            </a:r>
            <a:endParaRPr lang="de-DE" sz="1600" dirty="0"/>
          </a:p>
          <a:p>
            <a:r>
              <a:rPr lang="de-DE" sz="1800" dirty="0"/>
              <a:t>Beratung durch die Moderatorinnen und Moderatoren in den Ländern</a:t>
            </a:r>
            <a:br>
              <a:rPr lang="de-DE" sz="1800" dirty="0"/>
            </a:br>
            <a:r>
              <a:rPr lang="de-DE" sz="1600" dirty="0">
                <a:hlinkClick r:id="rId3"/>
              </a:rPr>
              <a:t>https://www.kmk-pad.org/programme/erasmusplus/beratung.html</a:t>
            </a:r>
            <a:endParaRPr lang="de-DE" sz="1600" dirty="0"/>
          </a:p>
          <a:p>
            <a:pPr marL="0" indent="0">
              <a:buNone/>
            </a:pPr>
            <a:r>
              <a:rPr lang="de-DE" sz="1800" dirty="0"/>
              <a:t>     </a:t>
            </a:r>
          </a:p>
          <a:p>
            <a:pPr marL="0" indent="0">
              <a:buNone/>
            </a:pPr>
            <a:endParaRPr lang="de-DE" sz="1800" dirty="0"/>
          </a:p>
          <a:p>
            <a:pPr marL="0" indent="0">
              <a:buNone/>
            </a:pPr>
            <a:endParaRPr lang="de-DE" sz="1800" dirty="0"/>
          </a:p>
          <a:p>
            <a:pPr marL="0" indent="0">
              <a:buNone/>
            </a:pPr>
            <a:endParaRPr lang="de-DE" sz="18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5064" y="2765600"/>
            <a:ext cx="2632710" cy="310055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5472" y="1228019"/>
            <a:ext cx="2390775" cy="30194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623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Nationale Koordinierungsstelle </a:t>
            </a:r>
            <a:r>
              <a:rPr lang="de-DE" dirty="0" err="1"/>
              <a:t>eTwinning</a:t>
            </a:r>
            <a:endParaRPr lang="de-DE" dirty="0"/>
          </a:p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/>
              <a:t>Pädagogischer </a:t>
            </a:r>
            <a:r>
              <a:rPr lang="de-DE" dirty="0"/>
              <a:t>Austauschdienst (PAD) des Sekretariats der Kultusministerkonferenz</a:t>
            </a:r>
          </a:p>
          <a:p>
            <a:pPr marL="0" indent="0">
              <a:buNone/>
            </a:pPr>
            <a:r>
              <a:rPr lang="de-DE" dirty="0"/>
              <a:t>Graurheindorfer Str. 157</a:t>
            </a:r>
          </a:p>
          <a:p>
            <a:pPr marL="0" indent="0">
              <a:buNone/>
            </a:pPr>
            <a:r>
              <a:rPr lang="de-DE" dirty="0"/>
              <a:t>53117 Bonn</a:t>
            </a:r>
          </a:p>
          <a:p>
            <a:pPr marL="0" indent="0">
              <a:buNone/>
            </a:pPr>
            <a:endParaRPr lang="de-DE" dirty="0"/>
          </a:p>
          <a:p>
            <a:pPr marL="0" indent="0" algn="ctr">
              <a:buNone/>
            </a:pPr>
            <a:r>
              <a:rPr lang="de-DE" sz="1800" dirty="0" err="1"/>
              <a:t>eTwinning</a:t>
            </a:r>
            <a:r>
              <a:rPr lang="de-DE" sz="1800" dirty="0"/>
              <a:t> ist Teil von Erasmus+ Schulbildung und wird mit Unterstützung der Europäischen Kommission und der Kultusministerkonferenz finanziert.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3867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0"/>
          </p:nvPr>
        </p:nvSpPr>
        <p:spPr>
          <a:xfrm>
            <a:off x="1123950" y="1803087"/>
            <a:ext cx="7810500" cy="2864163"/>
          </a:xfrm>
        </p:spPr>
        <p:txBody>
          <a:bodyPr/>
          <a:lstStyle/>
          <a:p>
            <a:r>
              <a:rPr lang="de-DE" dirty="0"/>
              <a:t>Online-Seminar </a:t>
            </a:r>
          </a:p>
          <a:p>
            <a:endParaRPr lang="de-DE" dirty="0"/>
          </a:p>
          <a:p>
            <a:r>
              <a:rPr lang="de-DE" sz="2200" dirty="0" err="1"/>
              <a:t>TwinSpace</a:t>
            </a:r>
            <a:r>
              <a:rPr lang="de-DE" sz="2200" dirty="0"/>
              <a:t>-Schulung für </a:t>
            </a:r>
            <a:r>
              <a:rPr lang="de-DE" sz="2200" dirty="0" err="1"/>
              <a:t>Eramus</a:t>
            </a:r>
            <a:r>
              <a:rPr lang="de-DE" sz="2200" dirty="0"/>
              <a:t>+ Schulpartnerschaften</a:t>
            </a:r>
            <a:endParaRPr lang="de-DE" sz="1800" dirty="0"/>
          </a:p>
          <a:p>
            <a:r>
              <a:rPr lang="de-DE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396509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Inhalte des Online-Seminars</a:t>
            </a:r>
          </a:p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5"/>
          </p:nvPr>
        </p:nvSpPr>
        <p:spPr>
          <a:xfrm>
            <a:off x="344487" y="2772299"/>
            <a:ext cx="7548300" cy="2704575"/>
          </a:xfrm>
        </p:spPr>
        <p:txBody>
          <a:bodyPr/>
          <a:lstStyle/>
          <a:p>
            <a:r>
              <a:rPr lang="de-DE" dirty="0"/>
              <a:t>Vorstellen der Werkzeuge des </a:t>
            </a:r>
            <a:r>
              <a:rPr lang="de-DE" dirty="0" err="1"/>
              <a:t>TwinSpace</a:t>
            </a:r>
            <a:r>
              <a:rPr lang="de-DE" dirty="0"/>
              <a:t> für die Zusammenarbeit anhand von Praxisbeispielen</a:t>
            </a:r>
          </a:p>
          <a:p>
            <a:r>
              <a:rPr lang="de-DE" dirty="0"/>
              <a:t>Einbinden externer Werkzeuge</a:t>
            </a:r>
          </a:p>
          <a:p>
            <a:r>
              <a:rPr lang="de-DE" dirty="0"/>
              <a:t>Projekt gründen und Schüler/-innen in den </a:t>
            </a:r>
            <a:r>
              <a:rPr lang="de-DE" dirty="0" err="1"/>
              <a:t>TwinSpace</a:t>
            </a:r>
            <a:r>
              <a:rPr lang="de-DE" dirty="0"/>
              <a:t> einladen</a:t>
            </a:r>
          </a:p>
          <a:p>
            <a:r>
              <a:rPr lang="de-DE" dirty="0"/>
              <a:t>Dokumente, Links und Hilfen</a:t>
            </a:r>
          </a:p>
        </p:txBody>
      </p:sp>
    </p:spTree>
    <p:extLst>
      <p:ext uri="{BB962C8B-B14F-4D97-AF65-F5344CB8AC3E}">
        <p14:creationId xmlns:p14="http://schemas.microsoft.com/office/powerpoint/2010/main" val="1891920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 err="1"/>
              <a:t>eTwinning</a:t>
            </a:r>
            <a:r>
              <a:rPr lang="de-DE" dirty="0"/>
              <a:t> – Was ist möglich?</a:t>
            </a:r>
          </a:p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Partnersuche</a:t>
            </a:r>
          </a:p>
          <a:p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Fachlicher Austausch</a:t>
            </a:r>
          </a:p>
          <a:p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Fortbildungen</a:t>
            </a:r>
          </a:p>
          <a:p>
            <a:r>
              <a:rPr lang="de-DE" dirty="0"/>
              <a:t>Projekte</a:t>
            </a:r>
          </a:p>
        </p:txBody>
      </p:sp>
    </p:spTree>
    <p:extLst>
      <p:ext uri="{BB962C8B-B14F-4D97-AF65-F5344CB8AC3E}">
        <p14:creationId xmlns:p14="http://schemas.microsoft.com/office/powerpoint/2010/main" val="3237298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Der </a:t>
            </a:r>
            <a:r>
              <a:rPr lang="de-DE" dirty="0" err="1"/>
              <a:t>eTwinning-TwinSpace</a:t>
            </a:r>
            <a:endParaRPr lang="de-DE" dirty="0"/>
          </a:p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Mit Ihren Projektpartnern online zusammenarbeiten:</a:t>
            </a:r>
          </a:p>
          <a:p>
            <a:r>
              <a:rPr lang="de-DE" b="1" dirty="0">
                <a:solidFill>
                  <a:schemeClr val="tx2"/>
                </a:solidFill>
              </a:rPr>
              <a:t>Sichere Arbeitsumgebung:</a:t>
            </a:r>
            <a:br>
              <a:rPr lang="de-DE" b="1" dirty="0">
                <a:solidFill>
                  <a:schemeClr val="tx2"/>
                </a:solidFill>
              </a:rPr>
            </a:br>
            <a:r>
              <a:rPr lang="de-DE" sz="1800" dirty="0"/>
              <a:t>Passwort geschützter, virtueller Raum nur für Projektmitglieder </a:t>
            </a:r>
          </a:p>
          <a:p>
            <a:pPr lvl="1"/>
            <a:r>
              <a:rPr lang="de-DE" dirty="0"/>
              <a:t>Kommunikation</a:t>
            </a:r>
          </a:p>
          <a:p>
            <a:pPr lvl="1"/>
            <a:r>
              <a:rPr lang="de-DE" dirty="0"/>
              <a:t>Kooperation</a:t>
            </a:r>
          </a:p>
          <a:p>
            <a:pPr lvl="1"/>
            <a:r>
              <a:rPr lang="de-DE" dirty="0"/>
              <a:t>Dokumentation</a:t>
            </a:r>
          </a:p>
          <a:p>
            <a:pPr lvl="1"/>
            <a:r>
              <a:rPr lang="de-DE" dirty="0"/>
              <a:t>Organisation</a:t>
            </a:r>
          </a:p>
          <a:p>
            <a:r>
              <a:rPr lang="de-DE" b="1" dirty="0">
                <a:solidFill>
                  <a:schemeClr val="tx2"/>
                </a:solidFill>
              </a:rPr>
              <a:t>Projektergebnisse veröffentlichen:</a:t>
            </a:r>
            <a:br>
              <a:rPr lang="de-DE" b="1" dirty="0">
                <a:solidFill>
                  <a:schemeClr val="tx2"/>
                </a:solidFill>
              </a:rPr>
            </a:br>
            <a:r>
              <a:rPr lang="de-DE" sz="1800" dirty="0"/>
              <a:t>Entscheiden Sie selbst, wer Ihre Inhalte sehen darf: nur Projektmitglieder oder alle im Internet</a:t>
            </a:r>
            <a:endParaRPr lang="de-DE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585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Der </a:t>
            </a:r>
            <a:r>
              <a:rPr lang="de-DE" dirty="0" err="1"/>
              <a:t>eTwinning-TwinSpace</a:t>
            </a:r>
            <a:r>
              <a:rPr lang="de-DE" dirty="0"/>
              <a:t>: Ein Beispiel</a:t>
            </a:r>
          </a:p>
          <a:p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87" y="2015642"/>
            <a:ext cx="7067550" cy="4842358"/>
          </a:xfrm>
        </p:spPr>
      </p:pic>
    </p:spTree>
    <p:extLst>
      <p:ext uri="{BB962C8B-B14F-4D97-AF65-F5344CB8AC3E}">
        <p14:creationId xmlns:p14="http://schemas.microsoft.com/office/powerpoint/2010/main" val="3741909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 err="1"/>
              <a:t>TwinSpace</a:t>
            </a:r>
            <a:r>
              <a:rPr lang="de-DE" dirty="0"/>
              <a:t> – Eigene Tools</a:t>
            </a:r>
          </a:p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dirty="0"/>
              <a:t>Forum</a:t>
            </a:r>
          </a:p>
          <a:p>
            <a:r>
              <a:rPr lang="de-DE" dirty="0"/>
              <a:t>Blog</a:t>
            </a:r>
          </a:p>
          <a:p>
            <a:r>
              <a:rPr lang="de-DE" dirty="0"/>
              <a:t>Chat</a:t>
            </a:r>
          </a:p>
          <a:p>
            <a:r>
              <a:rPr lang="de-DE" dirty="0"/>
              <a:t>Videokonferenz</a:t>
            </a:r>
          </a:p>
        </p:txBody>
      </p:sp>
    </p:spTree>
    <p:extLst>
      <p:ext uri="{BB962C8B-B14F-4D97-AF65-F5344CB8AC3E}">
        <p14:creationId xmlns:p14="http://schemas.microsoft.com/office/powerpoint/2010/main" val="30398355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 err="1"/>
              <a:t>TwinSpace</a:t>
            </a:r>
            <a:r>
              <a:rPr lang="de-DE" dirty="0"/>
              <a:t> – Einbinden externer Tools</a:t>
            </a:r>
          </a:p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Zum Beispiel</a:t>
            </a:r>
          </a:p>
          <a:p>
            <a:r>
              <a:rPr lang="de-DE" dirty="0" err="1"/>
              <a:t>Padlet</a:t>
            </a:r>
            <a:endParaRPr lang="de-DE" dirty="0"/>
          </a:p>
          <a:p>
            <a:r>
              <a:rPr lang="de-DE" dirty="0" err="1"/>
              <a:t>Kahoot</a:t>
            </a:r>
            <a:endParaRPr lang="de-DE" dirty="0"/>
          </a:p>
          <a:p>
            <a:r>
              <a:rPr lang="de-DE" dirty="0"/>
              <a:t>…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dirty="0"/>
              <a:t>Weitere Tools siehe unter:</a:t>
            </a:r>
          </a:p>
          <a:p>
            <a:pPr marL="0" indent="0">
              <a:buNone/>
            </a:pPr>
            <a:r>
              <a:rPr lang="de-DE" sz="1800" dirty="0">
                <a:hlinkClick r:id="rId2"/>
              </a:rPr>
              <a:t>https://www.schule.at/tools/werkzeuge-fuer-den-unterricht.html</a:t>
            </a:r>
            <a:endParaRPr lang="de-DE" sz="1800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3278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Dokumente und Links</a:t>
            </a:r>
            <a:br>
              <a:rPr lang="de-DE" dirty="0"/>
            </a:br>
            <a:endParaRPr lang="de-DE" sz="2200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dirty="0"/>
              <a:t>Das </a:t>
            </a:r>
            <a:r>
              <a:rPr lang="de-DE" dirty="0" err="1"/>
              <a:t>TwinSpace</a:t>
            </a:r>
            <a:r>
              <a:rPr lang="de-DE" dirty="0"/>
              <a:t>-Handbuch</a:t>
            </a:r>
            <a:br>
              <a:rPr lang="de-DE" dirty="0"/>
            </a:br>
            <a:r>
              <a:rPr lang="de-DE" sz="1800" dirty="0"/>
              <a:t>(zum Bestellen unter </a:t>
            </a:r>
            <a:r>
              <a:rPr lang="de-DE" sz="1600" dirty="0">
                <a:hlinkClick r:id="rId2"/>
              </a:rPr>
              <a:t>https://www.kmk-pad.org/service/publikationen/etwinning.html</a:t>
            </a:r>
            <a:r>
              <a:rPr lang="de-DE" sz="1600" dirty="0"/>
              <a:t> </a:t>
            </a:r>
            <a:r>
              <a:rPr lang="de-DE" sz="1800" dirty="0"/>
              <a:t>oder zum Download: </a:t>
            </a:r>
            <a:r>
              <a:rPr lang="de-DE" sz="1600" dirty="0">
                <a:hlinkClick r:id="rId3"/>
              </a:rPr>
              <a:t>https://publikationen.kmk-pad.org/etwinning-handbuch-der-twinspace/59395714</a:t>
            </a:r>
            <a:r>
              <a:rPr lang="de-DE" sz="1600" dirty="0"/>
              <a:t>) </a:t>
            </a:r>
          </a:p>
          <a:p>
            <a:r>
              <a:rPr lang="de-DE" dirty="0" err="1"/>
              <a:t>eTwinning</a:t>
            </a:r>
            <a:r>
              <a:rPr lang="de-DE" dirty="0"/>
              <a:t> in Europa</a:t>
            </a:r>
            <a:br>
              <a:rPr lang="de-DE" dirty="0"/>
            </a:br>
            <a:r>
              <a:rPr lang="de-DE" sz="1600" dirty="0">
                <a:hlinkClick r:id="rId4"/>
              </a:rPr>
              <a:t>www.etwinning.net</a:t>
            </a:r>
            <a:endParaRPr lang="de-DE" sz="1600" dirty="0"/>
          </a:p>
          <a:p>
            <a:r>
              <a:rPr lang="de-DE" dirty="0" err="1"/>
              <a:t>eTwinning</a:t>
            </a:r>
            <a:r>
              <a:rPr lang="de-DE" dirty="0"/>
              <a:t> in Deutschland</a:t>
            </a:r>
            <a:br>
              <a:rPr lang="de-DE" dirty="0"/>
            </a:br>
            <a:r>
              <a:rPr lang="de-DE" sz="1600" dirty="0">
                <a:hlinkClick r:id="rId5"/>
              </a:rPr>
              <a:t>www.etwinning.de</a:t>
            </a:r>
            <a:endParaRPr lang="de-DE" sz="1600" dirty="0"/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751586"/>
      </p:ext>
    </p:extLst>
  </p:cSld>
  <p:clrMapOvr>
    <a:masterClrMapping/>
  </p:clrMapOvr>
</p:sld>
</file>

<file path=ppt/theme/theme1.xml><?xml version="1.0" encoding="utf-8"?>
<a:theme xmlns:a="http://schemas.openxmlformats.org/drawingml/2006/main" name="KMK_präsentation_E+_eTw">
  <a:themeElements>
    <a:clrScheme name="KMK">
      <a:dk1>
        <a:sysClr val="windowText" lastClr="000000"/>
      </a:dk1>
      <a:lt1>
        <a:sysClr val="window" lastClr="FFFFFF"/>
      </a:lt1>
      <a:dk2>
        <a:srgbClr val="06416F"/>
      </a:dk2>
      <a:lt2>
        <a:srgbClr val="EEECE1"/>
      </a:lt2>
      <a:accent1>
        <a:srgbClr val="0F6AB2"/>
      </a:accent1>
      <a:accent2>
        <a:srgbClr val="78B635"/>
      </a:accent2>
      <a:accent3>
        <a:srgbClr val="06416F"/>
      </a:accent3>
      <a:accent4>
        <a:srgbClr val="78B635"/>
      </a:accent4>
      <a:accent5>
        <a:srgbClr val="78B635"/>
      </a:accent5>
      <a:accent6>
        <a:srgbClr val="78B635"/>
      </a:accent6>
      <a:hlink>
        <a:srgbClr val="0F6AB2"/>
      </a:hlink>
      <a:folHlink>
        <a:srgbClr val="06416F"/>
      </a:folHlink>
    </a:clrScheme>
    <a:fontScheme name="Essenz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78B635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accent1"/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enutzerdefiniertes Design">
  <a:themeElements>
    <a:clrScheme name="KMK">
      <a:dk1>
        <a:sysClr val="windowText" lastClr="000000"/>
      </a:dk1>
      <a:lt1>
        <a:sysClr val="window" lastClr="FFFFFF"/>
      </a:lt1>
      <a:dk2>
        <a:srgbClr val="06416F"/>
      </a:dk2>
      <a:lt2>
        <a:srgbClr val="EEECE1"/>
      </a:lt2>
      <a:accent1>
        <a:srgbClr val="0F6AB2"/>
      </a:accent1>
      <a:accent2>
        <a:srgbClr val="78B635"/>
      </a:accent2>
      <a:accent3>
        <a:srgbClr val="06416F"/>
      </a:accent3>
      <a:accent4>
        <a:srgbClr val="78B635"/>
      </a:accent4>
      <a:accent5>
        <a:srgbClr val="78B635"/>
      </a:accent5>
      <a:accent6>
        <a:srgbClr val="78B635"/>
      </a:accent6>
      <a:hlink>
        <a:srgbClr val="0F6AB2"/>
      </a:hlink>
      <a:folHlink>
        <a:srgbClr val="06416F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MK">
    <a:dk1>
      <a:sysClr val="windowText" lastClr="000000"/>
    </a:dk1>
    <a:lt1>
      <a:sysClr val="window" lastClr="FFFFFF"/>
    </a:lt1>
    <a:dk2>
      <a:srgbClr val="06416F"/>
    </a:dk2>
    <a:lt2>
      <a:srgbClr val="EEECE1"/>
    </a:lt2>
    <a:accent1>
      <a:srgbClr val="0F6AB2"/>
    </a:accent1>
    <a:accent2>
      <a:srgbClr val="78B635"/>
    </a:accent2>
    <a:accent3>
      <a:srgbClr val="06416F"/>
    </a:accent3>
    <a:accent4>
      <a:srgbClr val="78B635"/>
    </a:accent4>
    <a:accent5>
      <a:srgbClr val="78B635"/>
    </a:accent5>
    <a:accent6>
      <a:srgbClr val="78B635"/>
    </a:accent6>
    <a:hlink>
      <a:srgbClr val="0F6AB2"/>
    </a:hlink>
    <a:folHlink>
      <a:srgbClr val="06416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KMK_präsentation_E+_eTw</Template>
  <TotalTime>0</TotalTime>
  <Words>323</Words>
  <Application>Microsoft Office PowerPoint</Application>
  <PresentationFormat>Bildschirmpräsentation (4:3)</PresentationFormat>
  <Paragraphs>55</Paragraphs>
  <Slides>11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11</vt:i4>
      </vt:variant>
    </vt:vector>
  </HeadingPairs>
  <TitlesOfParts>
    <vt:vector size="16" baseType="lpstr">
      <vt:lpstr>Arial</vt:lpstr>
      <vt:lpstr>Calibri</vt:lpstr>
      <vt:lpstr>Lucida Grande</vt:lpstr>
      <vt:lpstr>KMK_präsentation_E+_eTw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KMK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Lioy</dc:creator>
  <cp:lastModifiedBy>Heike Härtel</cp:lastModifiedBy>
  <cp:revision>184</cp:revision>
  <cp:lastPrinted>2017-08-22T17:17:52Z</cp:lastPrinted>
  <dcterms:created xsi:type="dcterms:W3CDTF">2017-08-16T16:21:23Z</dcterms:created>
  <dcterms:modified xsi:type="dcterms:W3CDTF">2020-07-03T12:06:08Z</dcterms:modified>
</cp:coreProperties>
</file>