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797675" cy="9926638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96" autoAdjust="0"/>
    <p:restoredTop sz="96433" autoAdjust="0"/>
  </p:normalViewPr>
  <p:slideViewPr>
    <p:cSldViewPr snapToGrid="0" showGuides="1">
      <p:cViewPr varScale="1">
        <p:scale>
          <a:sx n="113" d="100"/>
          <a:sy n="113" d="100"/>
        </p:scale>
        <p:origin x="-444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487C1-67D9-45A3-B55A-D98007C6A7C1}" type="datetimeFigureOut">
              <a:rPr lang="de-DE" smtClean="0"/>
              <a:t>18.11.2017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A7E40-595D-4384-91C3-7033ECB3DBD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011469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487C1-67D9-45A3-B55A-D98007C6A7C1}" type="datetimeFigureOut">
              <a:rPr lang="de-DE" smtClean="0"/>
              <a:t>18.11.2017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A7E40-595D-4384-91C3-7033ECB3DBD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742017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487C1-67D9-45A3-B55A-D98007C6A7C1}" type="datetimeFigureOut">
              <a:rPr lang="de-DE" smtClean="0"/>
              <a:t>18.11.2017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A7E40-595D-4384-91C3-7033ECB3DBD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818824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487C1-67D9-45A3-B55A-D98007C6A7C1}" type="datetimeFigureOut">
              <a:rPr lang="de-DE" smtClean="0"/>
              <a:t>18.11.2017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A7E40-595D-4384-91C3-7033ECB3DBD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908511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487C1-67D9-45A3-B55A-D98007C6A7C1}" type="datetimeFigureOut">
              <a:rPr lang="de-DE" smtClean="0"/>
              <a:t>18.11.2017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A7E40-595D-4384-91C3-7033ECB3DBD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520580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487C1-67D9-45A3-B55A-D98007C6A7C1}" type="datetimeFigureOut">
              <a:rPr lang="de-DE" smtClean="0"/>
              <a:t>18.11.2017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A7E40-595D-4384-91C3-7033ECB3DBD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339223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487C1-67D9-45A3-B55A-D98007C6A7C1}" type="datetimeFigureOut">
              <a:rPr lang="de-DE" smtClean="0"/>
              <a:t>18.11.2017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A7E40-595D-4384-91C3-7033ECB3DBD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80291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487C1-67D9-45A3-B55A-D98007C6A7C1}" type="datetimeFigureOut">
              <a:rPr lang="de-DE" smtClean="0"/>
              <a:t>18.11.2017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A7E40-595D-4384-91C3-7033ECB3DBD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011749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487C1-67D9-45A3-B55A-D98007C6A7C1}" type="datetimeFigureOut">
              <a:rPr lang="de-DE" smtClean="0"/>
              <a:t>18.11.2017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A7E40-595D-4384-91C3-7033ECB3DBD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914909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487C1-67D9-45A3-B55A-D98007C6A7C1}" type="datetimeFigureOut">
              <a:rPr lang="de-DE" smtClean="0"/>
              <a:t>18.11.2017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A7E40-595D-4384-91C3-7033ECB3DBD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265707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487C1-67D9-45A3-B55A-D98007C6A7C1}" type="datetimeFigureOut">
              <a:rPr lang="de-DE" smtClean="0"/>
              <a:t>18.11.2017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A7E40-595D-4384-91C3-7033ECB3DBD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147734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2487C1-67D9-45A3-B55A-D98007C6A7C1}" type="datetimeFigureOut">
              <a:rPr lang="de-DE" smtClean="0"/>
              <a:t>18.11.2017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3A7E40-595D-4384-91C3-7033ECB3DBD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074947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/>
          </a:p>
        </p:txBody>
      </p:sp>
      <p:cxnSp>
        <p:nvCxnSpPr>
          <p:cNvPr id="5" name="Gerader Verbinder 4"/>
          <p:cNvCxnSpPr/>
          <p:nvPr/>
        </p:nvCxnSpPr>
        <p:spPr>
          <a:xfrm>
            <a:off x="3937687" y="0"/>
            <a:ext cx="1924" cy="68580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Gerader Verbinder 10"/>
          <p:cNvCxnSpPr/>
          <p:nvPr/>
        </p:nvCxnSpPr>
        <p:spPr>
          <a:xfrm>
            <a:off x="350378" y="6083060"/>
            <a:ext cx="32474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feld 12"/>
          <p:cNvSpPr txBox="1"/>
          <p:nvPr/>
        </p:nvSpPr>
        <p:spPr>
          <a:xfrm>
            <a:off x="745832" y="5975338"/>
            <a:ext cx="103404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dirty="0" smtClean="0"/>
              <a:t>Faltlinie im 1. Schritt</a:t>
            </a:r>
            <a:endParaRPr lang="de-DE" sz="800" dirty="0"/>
          </a:p>
        </p:txBody>
      </p:sp>
      <p:cxnSp>
        <p:nvCxnSpPr>
          <p:cNvPr id="15" name="Gerader Verbinder 14"/>
          <p:cNvCxnSpPr/>
          <p:nvPr/>
        </p:nvCxnSpPr>
        <p:spPr>
          <a:xfrm>
            <a:off x="0" y="3429000"/>
            <a:ext cx="12192000" cy="0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Gerader Verbinder 15"/>
          <p:cNvCxnSpPr/>
          <p:nvPr/>
        </p:nvCxnSpPr>
        <p:spPr>
          <a:xfrm flipV="1">
            <a:off x="350378" y="6293795"/>
            <a:ext cx="324740" cy="9729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feld 18"/>
          <p:cNvSpPr txBox="1"/>
          <p:nvPr/>
        </p:nvSpPr>
        <p:spPr>
          <a:xfrm>
            <a:off x="745832" y="6190782"/>
            <a:ext cx="86895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dirty="0" smtClean="0"/>
              <a:t>Falt- Hilfslinie </a:t>
            </a:r>
            <a:endParaRPr lang="de-DE" sz="800" dirty="0"/>
          </a:p>
        </p:txBody>
      </p:sp>
      <p:cxnSp>
        <p:nvCxnSpPr>
          <p:cNvPr id="21" name="Gerader Verbinder 20"/>
          <p:cNvCxnSpPr/>
          <p:nvPr/>
        </p:nvCxnSpPr>
        <p:spPr>
          <a:xfrm flipH="1">
            <a:off x="8255238" y="3429000"/>
            <a:ext cx="3936762" cy="34290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r Verbinder 23"/>
          <p:cNvCxnSpPr/>
          <p:nvPr/>
        </p:nvCxnSpPr>
        <p:spPr>
          <a:xfrm flipH="1" flipV="1">
            <a:off x="8263783" y="0"/>
            <a:ext cx="3928218" cy="3429001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Gerader Verbinder 27"/>
          <p:cNvCxnSpPr/>
          <p:nvPr/>
        </p:nvCxnSpPr>
        <p:spPr>
          <a:xfrm flipH="1">
            <a:off x="10223619" y="3429000"/>
            <a:ext cx="1967421" cy="3429000"/>
          </a:xfrm>
          <a:prstGeom prst="line">
            <a:avLst/>
          </a:prstGeom>
          <a:ln w="19050">
            <a:solidFill>
              <a:schemeClr val="tx1"/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Gerader Verbinder 31"/>
          <p:cNvCxnSpPr/>
          <p:nvPr/>
        </p:nvCxnSpPr>
        <p:spPr>
          <a:xfrm flipH="1" flipV="1">
            <a:off x="10222659" y="0"/>
            <a:ext cx="1969341" cy="3429000"/>
          </a:xfrm>
          <a:prstGeom prst="line">
            <a:avLst/>
          </a:prstGeom>
          <a:ln w="19050">
            <a:solidFill>
              <a:schemeClr val="tx1"/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Gerader Verbinder 34"/>
          <p:cNvCxnSpPr/>
          <p:nvPr/>
        </p:nvCxnSpPr>
        <p:spPr>
          <a:xfrm flipH="1">
            <a:off x="350379" y="5872325"/>
            <a:ext cx="324739" cy="0"/>
          </a:xfrm>
          <a:prstGeom prst="line">
            <a:avLst/>
          </a:prstGeom>
          <a:ln w="19050">
            <a:solidFill>
              <a:schemeClr val="tx1"/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feld 38"/>
          <p:cNvSpPr txBox="1"/>
          <p:nvPr/>
        </p:nvSpPr>
        <p:spPr>
          <a:xfrm>
            <a:off x="745832" y="5759865"/>
            <a:ext cx="103404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dirty="0" smtClean="0"/>
              <a:t>Faltlinie in 2. Schritt</a:t>
            </a:r>
            <a:endParaRPr lang="de-DE" sz="800" dirty="0"/>
          </a:p>
        </p:txBody>
      </p:sp>
      <p:cxnSp>
        <p:nvCxnSpPr>
          <p:cNvPr id="42" name="Gerader Verbinder 41"/>
          <p:cNvCxnSpPr/>
          <p:nvPr/>
        </p:nvCxnSpPr>
        <p:spPr>
          <a:xfrm flipH="1">
            <a:off x="-960" y="1714500"/>
            <a:ext cx="11208289" cy="0"/>
          </a:xfrm>
          <a:prstGeom prst="line">
            <a:avLst/>
          </a:prstGeom>
          <a:ln w="19050">
            <a:solidFill>
              <a:schemeClr val="tx1"/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Gerader Verbinder 44"/>
          <p:cNvCxnSpPr/>
          <p:nvPr/>
        </p:nvCxnSpPr>
        <p:spPr>
          <a:xfrm flipH="1">
            <a:off x="-958" y="5139680"/>
            <a:ext cx="11208287" cy="3820"/>
          </a:xfrm>
          <a:prstGeom prst="line">
            <a:avLst/>
          </a:prstGeom>
          <a:ln w="19050">
            <a:solidFill>
              <a:schemeClr val="tx1"/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Pfeil nach rechts 49"/>
          <p:cNvSpPr/>
          <p:nvPr/>
        </p:nvSpPr>
        <p:spPr>
          <a:xfrm>
            <a:off x="3936727" y="199783"/>
            <a:ext cx="276350" cy="193755"/>
          </a:xfrm>
          <a:prstGeom prst="rightArrow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2" name="Pfeil nach rechts 51"/>
          <p:cNvSpPr/>
          <p:nvPr/>
        </p:nvSpPr>
        <p:spPr>
          <a:xfrm rot="8027018">
            <a:off x="8624149" y="509314"/>
            <a:ext cx="276350" cy="193755"/>
          </a:xfrm>
          <a:prstGeom prst="rightArrow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3" name="Pfeil nach rechts 52"/>
          <p:cNvSpPr/>
          <p:nvPr/>
        </p:nvSpPr>
        <p:spPr>
          <a:xfrm rot="13647143">
            <a:off x="8648051" y="6093905"/>
            <a:ext cx="276350" cy="193755"/>
          </a:xfrm>
          <a:prstGeom prst="rightArrow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4" name="Gleichschenkliges Dreieck 53"/>
          <p:cNvSpPr/>
          <p:nvPr/>
        </p:nvSpPr>
        <p:spPr>
          <a:xfrm rot="5400000">
            <a:off x="9000896" y="1654425"/>
            <a:ext cx="2785927" cy="3544882"/>
          </a:xfrm>
          <a:prstGeom prst="triangle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55" name="Grafik 5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98659" y="2255108"/>
            <a:ext cx="311144" cy="2200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1675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</Words>
  <Application>Microsoft Office PowerPoint</Application>
  <PresentationFormat>Benutzerdefiniert</PresentationFormat>
  <Paragraphs>3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Office Theme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Familie Kaye</dc:creator>
  <cp:lastModifiedBy>Corina Sperr-Baumgärtner</cp:lastModifiedBy>
  <cp:revision>6</cp:revision>
  <cp:lastPrinted>2016-07-14T06:42:27Z</cp:lastPrinted>
  <dcterms:created xsi:type="dcterms:W3CDTF">2016-07-14T05:43:46Z</dcterms:created>
  <dcterms:modified xsi:type="dcterms:W3CDTF">2017-11-18T18:12:36Z</dcterms:modified>
</cp:coreProperties>
</file>