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5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2A6F8-8604-4924-91C2-D90CB6D6A36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A8A9A-5470-44AA-8375-9603C53DD6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9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Zeigen Sie diese Folie vor Beginn bzw. während der Durchführung.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Fokus der UK-Momente liegt auf dem Handeln, Erfahren bzw. dem Austausch der Beteiligten – es ist daher bewusst kein Inhalt auf den PPP-Folien abgebildet. Das Wortspiel, „UK-Moment“ umzudrehen, soll bewusst den Erwartungshorizont der Teilnehmenden durchbrechen und den Fokus auf den UK-Moment richten: „Moment mal! Jetzt geht es um UK!“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07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Sie können diese Folie zeigen, wenn Sie den UK-Moment abschließen und auf die mögliche Vertiefung durch die </a:t>
            </a:r>
            <a:r>
              <a:rPr lang="de-DE"/>
              <a:t>ISB-Handreichung verweisen.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736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BEADE-325D-A415-F1F6-07B181022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39018-632E-09F8-DEC3-A3369B550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F8C0D-1513-D458-B182-9FA28A60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915FE-3D1A-9786-4325-A45FCED3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B52B45-3E32-7EAE-98C7-8757A048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5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8D44E-362F-CA22-D67E-E85F0119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E14D05-7A5B-6CB3-59BA-0B98C16F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F78DCA-3A54-6152-F7C9-D6B502F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4C6755-7E6E-55B7-10C1-4D30E2F4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07D5B-2A15-C19F-6D51-B080D205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5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C71EA16-B5A1-C666-AF1D-2E41A2377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B70557-C0C8-7407-6BD6-603CFC33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400088-6802-2FB2-761F-20492636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40154E-EF87-CD37-7FD9-8B449616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136D6-3EAE-D8A6-85DD-818EAA94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8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B4A50-6501-4242-6519-5AD0E2C7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5FE3C-C59D-6660-1055-CED91E0D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AF1060-F41C-3415-AAC5-A80D54F9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E063C-9140-91CA-7A86-5A9FC430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959B37-48CE-B617-2F0C-B4B916D2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11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67C4-4471-5AF4-48B8-94312C98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1472B-571A-5CA8-5E9F-164B9029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D90B2-C165-372A-A3D0-F7EA5A90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8974B1-2B3E-5374-A555-3FCF0BDC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453E29-453C-1F6E-9E6E-80445D18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F3650-E95B-09FE-4C26-D4756025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FD60B-3A86-0119-6E75-88E805A82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A1E7C8-589B-D332-0D64-5A32B33D0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42E91A-2BE7-5DE8-EEC9-F08B3DCC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5C20E6-09DB-5E38-4385-B113C7F7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6AB2A-881B-D5A1-6A3F-64029D9C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22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AA606-F94B-3496-5963-D06678A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FC420-03BF-28AB-9B88-4F5809F4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EAE7C-A4CB-A261-82A9-41317C51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FD4EEF-DCBD-A648-3817-79B9310FA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A4F6B4-460A-8C7B-6C76-64464ABC5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783EE-4200-90EC-FD2F-E97C6570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D77249-BB03-DAA1-3DDE-B560DBB3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52EE90-4A05-CA92-C119-E6F29214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8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BCDE2-2547-0A80-C470-26710D54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51AA0A-13D2-C601-02DC-6BA0B968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95C8B1-A448-C70B-65BB-61A13C2A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006A0B-5701-BF31-452C-CAA1136D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45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042143-6D1E-D27C-D15E-6B9A6811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EEA80C-4775-8F13-7EB5-BAAED307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4F8DEA-27DB-D428-5D4E-EF29C3D7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3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D3DAB-8017-B071-16E0-54D02B50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76280D-FF97-E70D-B255-F0EBB3C6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F6BC0D-3712-73FF-CAA7-C9FD9966E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15CD36-5C6C-75C7-DFC3-012E3A9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B4781-7C78-AC35-95C6-0739F296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862FC9-10A2-83D7-B1F7-AB94678E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5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52C3-DFC9-D931-F8BF-13639513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8A99F6-A92A-0609-72BF-93DF2D185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5EA8A-4258-BED0-FFBB-9B56E66E9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11109-CBC4-408A-388A-FBD763F2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1100D3-A825-06D1-1364-578889C6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F1EEAB-0921-035D-FDF3-B6134A5F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46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654AA54-E4C8-7528-C90C-97C9453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F700E4-02B8-A18A-3AC2-86698E7C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650B76-C94B-0995-17FA-BD8021997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DD8D-8CAC-4D69-AD06-7A75EC0BC27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659F45-2DD1-3D72-7B8B-E39BA202E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B44B2-BCD2-FE86-51FA-CF620C5F0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9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sb.bayern.de/foerderschulen/hr-uk/" TargetMode="External"/><Relationship Id="rId4" Type="http://schemas.openxmlformats.org/officeDocument/2006/relationships/hyperlink" Target="https://mebis.link/ISB_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F77E70-2A48-C2EA-D58D-E06D16197BD8}"/>
              </a:ext>
            </a:extLst>
          </p:cNvPr>
          <p:cNvSpPr txBox="1"/>
          <p:nvPr/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Moment!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UK!</a:t>
            </a:r>
          </a:p>
        </p:txBody>
      </p:sp>
    </p:spTree>
    <p:extLst>
      <p:ext uri="{BB962C8B-B14F-4D97-AF65-F5344CB8AC3E}">
        <p14:creationId xmlns:p14="http://schemas.microsoft.com/office/powerpoint/2010/main" val="3533881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Text, Person, Hand, schließen enthält.&#10;&#10;Automatisch generierte Beschreibung">
            <a:extLst>
              <a:ext uri="{FF2B5EF4-FFF2-40B4-BE49-F238E27FC236}">
                <a16:creationId xmlns:a16="http://schemas.microsoft.com/office/drawing/2014/main" id="{1E47B4C1-57D8-6F5E-E30A-D531FFC14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29"/>
          <a:stretch/>
        </p:blipFill>
        <p:spPr>
          <a:xfrm>
            <a:off x="776271" y="965199"/>
            <a:ext cx="3346402" cy="49276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39DE44-7C94-4BA9-57E9-5A4401E00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r>
              <a:rPr lang="de-DE" sz="5600" b="1" dirty="0">
                <a:solidFill>
                  <a:schemeClr val="bg1"/>
                </a:solidFill>
              </a:rPr>
              <a:t>Menschenbild und Unterstützte Kommunikation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0FAC31-8E6A-7FA3-3CC8-6D5CF34A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7682" y="4900600"/>
            <a:ext cx="3605829" cy="509599"/>
          </a:xfrm>
        </p:spPr>
        <p:txBody>
          <a:bodyPr anchor="t">
            <a:normAutofit/>
          </a:bodyPr>
          <a:lstStyle/>
          <a:p>
            <a:pPr algn="l"/>
            <a:r>
              <a:rPr lang="de-D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https://mebis.link/ISB_UK</a:t>
            </a:r>
            <a:endParaRPr lang="de-DE" dirty="0">
              <a:solidFill>
                <a:schemeClr val="bg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D821B2F-AD50-4720-948D-4185CD6AD974}"/>
              </a:ext>
            </a:extLst>
          </p:cNvPr>
          <p:cNvSpPr/>
          <p:nvPr/>
        </p:nvSpPr>
        <p:spPr>
          <a:xfrm>
            <a:off x="9748007" y="4253218"/>
            <a:ext cx="1828800" cy="1842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3CE5CE2-8B47-4C4A-B159-C1D1A831F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39" y="4273749"/>
            <a:ext cx="1793102" cy="174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726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Breitbild</PresentationFormat>
  <Paragraphs>10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Menschenbild und Unterstützte Kommunikation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MariGrue</dc:creator>
  <cp:lastModifiedBy>Wolf, Sebastian</cp:lastModifiedBy>
  <cp:revision>15</cp:revision>
  <dcterms:created xsi:type="dcterms:W3CDTF">2022-11-17T10:59:44Z</dcterms:created>
  <dcterms:modified xsi:type="dcterms:W3CDTF">2023-06-20T06:41:53Z</dcterms:modified>
</cp:coreProperties>
</file>